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16FEB-44BE-4FE1-8340-2B502BF05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3D7622-692F-4057-A51A-52820C9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51232-AD43-4C32-BAB3-E9A4F61E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67E5-0351-4713-9124-7493B27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8582E-2C3D-44D2-97F0-62B96263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5897-B06D-40A0-B812-A52F474C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B2C96-DBA0-4E2B-95C5-C61432754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D384-9B1A-4D29-A457-CA1B6DAA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5D78A-283A-4514-AAAC-D4A7C14B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8C173-A8BD-46D8-BC4B-E80FF930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6CC877-FA77-453D-9424-054FD0CBB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2DE69-BA41-4749-9894-ED19D5FA4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4CBC-9D7F-4752-AC2E-5A1C66FE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BFBBA-70F2-4FD7-8A22-8FA96693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A057-E305-4D8A-8495-810571F4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3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E96F4-82E4-46FB-A76E-D66A6A67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F32BC-7D2F-45CD-A57B-4DE013C8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E7785-FB72-4210-9340-6477A2E6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A4019-608C-41FF-A64C-5FDF42CE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9CB0D-F130-49E1-914F-77C86462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368E-0989-4E73-8344-27B295A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5901A-7F40-43FF-BAF4-64701EAE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F24C0-5B1D-4982-A35D-715AE89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7EDEB-8565-4F90-BE5D-77B5308B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09B86-156B-43FB-88DD-B4259E0B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8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C643-E4F9-43EF-977C-ED57706E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A1F0-563B-4163-8622-25E81E8C5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175FE-145C-49FE-B1AC-97D025512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83C72-F2FD-4BBD-A50D-0BEA11F0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F0C3F-CA19-4465-BA81-28F7D033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A5E61-EB7B-4201-B7CE-2DFD812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0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7B7D-18A5-4C37-A829-56C3F71D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EF873-4577-4E9D-A16E-7DBA45EA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80AD4-14C4-4610-B893-CC5DE084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AC871-075E-4569-A08E-759E81995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DD28C2-9561-4CA3-9022-7FD16C777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E5CA31-A0AF-4AD2-B397-4236034C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EF82F5-8BB2-4C73-98DD-9EE92E38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75B3A4-AF2A-4E3B-AB96-BD1A8F17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6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8C7E3-1520-44A4-A8C1-677E1205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6B331-1D08-4D21-9692-067012C7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371CF6-8198-4E10-B703-07F627DD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9708A-39EB-4195-8125-AD470328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38E2F7-CD90-456C-B2E3-3DD1276C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AE1614-392B-416D-8119-00F0E4B0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177F1-BBCB-4A79-83FC-871339F7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0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D725E-2D4D-4E93-BE6F-3DF1E327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E86C8-77F8-41AF-9995-2AD44B8F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17338-38CD-4EE2-AF3E-AAB1A5C83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697AB-C644-4ED6-889A-0FC8977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3DA5E-D514-418B-A9D6-495C30F5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BFE66-A0D6-4FDA-BDF5-235EA40E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1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B6E86-7FFE-453D-B800-8186B6EB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F0320B-82C3-4C8D-9880-E6043C1A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B732D-6660-458B-A5DD-2C7BA6A4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B0B12-65DF-49B4-ADCD-994B88F7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B76C9-8458-40B8-B87A-B4D01DD5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70874-89D7-45FA-AF3E-8FF8D65A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9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BCF04-34C7-4ED2-BD8D-D725DB6C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B0767-DEEA-4066-9B36-3F062ABD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974EA-A7BF-44B5-86FF-2DF1AA20E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45F7-ECAF-41A3-AFF9-94989EFF9247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F6939-5B3F-4169-92C5-4CFD3BC42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1C370-E672-4BC7-999E-108A0979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E99C-E628-487C-8436-56DF40E34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5227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0914 : </a:t>
            </a:r>
            <a:r>
              <a:rPr lang="ko-KR" altLang="en-US" sz="4000" dirty="0"/>
              <a:t>소켓 기본 코드</a:t>
            </a:r>
          </a:p>
        </p:txBody>
      </p:sp>
    </p:spTree>
    <p:extLst>
      <p:ext uri="{BB962C8B-B14F-4D97-AF65-F5344CB8AC3E}">
        <p14:creationId xmlns:p14="http://schemas.microsoft.com/office/powerpoint/2010/main" val="347263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8496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스트리밍 방식 </a:t>
            </a:r>
            <a:r>
              <a:rPr lang="en-US" altLang="ko-KR" sz="4000" dirty="0"/>
              <a:t>: </a:t>
            </a:r>
            <a:r>
              <a:rPr lang="ko-KR" altLang="en-US" sz="4000" dirty="0"/>
              <a:t>데이터 경계가 없다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06313A-450D-4962-A656-8E3CA937633B}"/>
              </a:ext>
            </a:extLst>
          </p:cNvPr>
          <p:cNvSpPr/>
          <p:nvPr/>
        </p:nvSpPr>
        <p:spPr>
          <a:xfrm>
            <a:off x="714465" y="1828801"/>
            <a:ext cx="845888" cy="411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D17979-F0BA-4D2F-AA7B-31867AD8B5BF}"/>
              </a:ext>
            </a:extLst>
          </p:cNvPr>
          <p:cNvSpPr/>
          <p:nvPr/>
        </p:nvSpPr>
        <p:spPr>
          <a:xfrm>
            <a:off x="1560353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C0DC77-F421-44E2-A9C1-BFBF57EC445E}"/>
              </a:ext>
            </a:extLst>
          </p:cNvPr>
          <p:cNvSpPr/>
          <p:nvPr/>
        </p:nvSpPr>
        <p:spPr>
          <a:xfrm>
            <a:off x="2406241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205E09-3434-4E68-8AF0-A6B1C438B462}"/>
              </a:ext>
            </a:extLst>
          </p:cNvPr>
          <p:cNvSpPr/>
          <p:nvPr/>
        </p:nvSpPr>
        <p:spPr>
          <a:xfrm>
            <a:off x="3252129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953C6C-7991-40EE-805C-F9547884C205}"/>
              </a:ext>
            </a:extLst>
          </p:cNvPr>
          <p:cNvSpPr/>
          <p:nvPr/>
        </p:nvSpPr>
        <p:spPr>
          <a:xfrm>
            <a:off x="4098017" y="1828801"/>
            <a:ext cx="845888" cy="411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90FEEE-C247-4DA9-8F4E-747BA5888993}"/>
              </a:ext>
            </a:extLst>
          </p:cNvPr>
          <p:cNvSpPr/>
          <p:nvPr/>
        </p:nvSpPr>
        <p:spPr>
          <a:xfrm>
            <a:off x="4943905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AE726A-BA6E-4F44-8384-557ED09A0BB5}"/>
              </a:ext>
            </a:extLst>
          </p:cNvPr>
          <p:cNvSpPr/>
          <p:nvPr/>
        </p:nvSpPr>
        <p:spPr>
          <a:xfrm>
            <a:off x="5789793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1556C6-59ED-4D82-AF1A-CE5349554840}"/>
              </a:ext>
            </a:extLst>
          </p:cNvPr>
          <p:cNvSpPr/>
          <p:nvPr/>
        </p:nvSpPr>
        <p:spPr>
          <a:xfrm>
            <a:off x="6635681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17AF60-8632-4085-863B-05D244846B7B}"/>
              </a:ext>
            </a:extLst>
          </p:cNvPr>
          <p:cNvSpPr/>
          <p:nvPr/>
        </p:nvSpPr>
        <p:spPr>
          <a:xfrm>
            <a:off x="7481569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13C277-E4C5-4243-B130-98187943E111}"/>
              </a:ext>
            </a:extLst>
          </p:cNvPr>
          <p:cNvSpPr/>
          <p:nvPr/>
        </p:nvSpPr>
        <p:spPr>
          <a:xfrm>
            <a:off x="8327457" y="1828801"/>
            <a:ext cx="845888" cy="411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BF6FDA-CFE2-451A-B3AF-A517A901033B}"/>
              </a:ext>
            </a:extLst>
          </p:cNvPr>
          <p:cNvSpPr/>
          <p:nvPr/>
        </p:nvSpPr>
        <p:spPr>
          <a:xfrm>
            <a:off x="9173345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891626-CB97-4A5D-9512-4489BB9650F7}"/>
              </a:ext>
            </a:extLst>
          </p:cNvPr>
          <p:cNvSpPr/>
          <p:nvPr/>
        </p:nvSpPr>
        <p:spPr>
          <a:xfrm>
            <a:off x="10019233" y="182880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8947FB-8ED7-47C2-BEA7-0BE90C61FCFD}"/>
              </a:ext>
            </a:extLst>
          </p:cNvPr>
          <p:cNvSpPr/>
          <p:nvPr/>
        </p:nvSpPr>
        <p:spPr>
          <a:xfrm>
            <a:off x="655550" y="13484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시작점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B3E451-E8F0-4DA9-8DDB-8D7E9E9F1C84}"/>
              </a:ext>
            </a:extLst>
          </p:cNvPr>
          <p:cNvSpPr/>
          <p:nvPr/>
        </p:nvSpPr>
        <p:spPr>
          <a:xfrm>
            <a:off x="10218790" y="13484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끝점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B751118-6D7F-491B-B576-43018F5DA795}"/>
              </a:ext>
            </a:extLst>
          </p:cNvPr>
          <p:cNvSpPr/>
          <p:nvPr/>
        </p:nvSpPr>
        <p:spPr>
          <a:xfrm>
            <a:off x="714465" y="3058772"/>
            <a:ext cx="25815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회원가입 정보를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시작점부터 몇 </a:t>
            </a:r>
            <a:r>
              <a:rPr lang="en-US" altLang="ko-KR" dirty="0"/>
              <a:t>byte?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로그인 정보를 획득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시작점부터 몇 </a:t>
            </a:r>
            <a:r>
              <a:rPr lang="en-US" altLang="ko-KR" dirty="0"/>
              <a:t>byte?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042AC3-5E42-4E46-85C0-78EB132EBA69}"/>
              </a:ext>
            </a:extLst>
          </p:cNvPr>
          <p:cNvSpPr/>
          <p:nvPr/>
        </p:nvSpPr>
        <p:spPr>
          <a:xfrm>
            <a:off x="9596289" y="37974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클라이언트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D9E94D-9077-43B8-85BA-4E7C12E6A890}"/>
              </a:ext>
            </a:extLst>
          </p:cNvPr>
          <p:cNvSpPr/>
          <p:nvPr/>
        </p:nvSpPr>
        <p:spPr>
          <a:xfrm>
            <a:off x="6445533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AEA1917-6A26-4627-8CE0-2FD929EE980A}"/>
              </a:ext>
            </a:extLst>
          </p:cNvPr>
          <p:cNvSpPr/>
          <p:nvPr/>
        </p:nvSpPr>
        <p:spPr>
          <a:xfrm>
            <a:off x="7291421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506054-C7DB-4413-8C05-8EC8E4551C4B}"/>
              </a:ext>
            </a:extLst>
          </p:cNvPr>
          <p:cNvSpPr/>
          <p:nvPr/>
        </p:nvSpPr>
        <p:spPr>
          <a:xfrm>
            <a:off x="8137309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FC36A97-4BC7-4E7D-B7AF-80AD27DE2B3D}"/>
              </a:ext>
            </a:extLst>
          </p:cNvPr>
          <p:cNvSpPr/>
          <p:nvPr/>
        </p:nvSpPr>
        <p:spPr>
          <a:xfrm>
            <a:off x="8983197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E1C051D-7780-423A-ABA6-6B8D0AB95F04}"/>
              </a:ext>
            </a:extLst>
          </p:cNvPr>
          <p:cNvSpPr/>
          <p:nvPr/>
        </p:nvSpPr>
        <p:spPr>
          <a:xfrm>
            <a:off x="9829085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B0F6CC-20AE-4759-94B6-2664BDD7094E}"/>
              </a:ext>
            </a:extLst>
          </p:cNvPr>
          <p:cNvSpPr/>
          <p:nvPr/>
        </p:nvSpPr>
        <p:spPr>
          <a:xfrm>
            <a:off x="10674973" y="4618140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D8FE16-05BA-4A76-AE39-1B5C4E54EDF4}"/>
              </a:ext>
            </a:extLst>
          </p:cNvPr>
          <p:cNvSpPr/>
          <p:nvPr/>
        </p:nvSpPr>
        <p:spPr>
          <a:xfrm>
            <a:off x="6459004" y="4083233"/>
            <a:ext cx="2291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회원가입정보</a:t>
            </a:r>
            <a:r>
              <a:rPr lang="en-US" altLang="ko-KR" dirty="0"/>
              <a:t>(6byte)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13D3C08-E102-45FC-8609-4CF5A6415D2F}"/>
              </a:ext>
            </a:extLst>
          </p:cNvPr>
          <p:cNvSpPr/>
          <p:nvPr/>
        </p:nvSpPr>
        <p:spPr>
          <a:xfrm>
            <a:off x="6539210" y="559266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4C4EC5-963E-4764-B2DB-62AE958B5E29}"/>
              </a:ext>
            </a:extLst>
          </p:cNvPr>
          <p:cNvSpPr/>
          <p:nvPr/>
        </p:nvSpPr>
        <p:spPr>
          <a:xfrm>
            <a:off x="7385098" y="559266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BFD3F3-77B3-49CC-83DF-343699CA5276}"/>
              </a:ext>
            </a:extLst>
          </p:cNvPr>
          <p:cNvSpPr/>
          <p:nvPr/>
        </p:nvSpPr>
        <p:spPr>
          <a:xfrm>
            <a:off x="6500938" y="5157476"/>
            <a:ext cx="206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로그인정보</a:t>
            </a:r>
            <a:r>
              <a:rPr lang="en-US" altLang="ko-KR" dirty="0"/>
              <a:t>(2byte)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48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1067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스트리밍 방식 </a:t>
            </a:r>
            <a:r>
              <a:rPr lang="en-US" altLang="ko-KR" sz="4000" dirty="0"/>
              <a:t>: </a:t>
            </a:r>
            <a:r>
              <a:rPr lang="ko-KR" altLang="en-US" sz="4000" dirty="0"/>
              <a:t>원하는 크기만큼 수신하려면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AE726A-BA6E-4F44-8384-557ED09A0BB5}"/>
              </a:ext>
            </a:extLst>
          </p:cNvPr>
          <p:cNvSpPr/>
          <p:nvPr/>
        </p:nvSpPr>
        <p:spPr>
          <a:xfrm>
            <a:off x="5966154" y="2027611"/>
            <a:ext cx="845888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1556C6-59ED-4D82-AF1A-CE5349554840}"/>
              </a:ext>
            </a:extLst>
          </p:cNvPr>
          <p:cNvSpPr/>
          <p:nvPr/>
        </p:nvSpPr>
        <p:spPr>
          <a:xfrm>
            <a:off x="6812042" y="202761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17AF60-8632-4085-863B-05D244846B7B}"/>
              </a:ext>
            </a:extLst>
          </p:cNvPr>
          <p:cNvSpPr/>
          <p:nvPr/>
        </p:nvSpPr>
        <p:spPr>
          <a:xfrm>
            <a:off x="7657930" y="2027611"/>
            <a:ext cx="845888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BF6FDA-CFE2-451A-B3AF-A517A901033B}"/>
              </a:ext>
            </a:extLst>
          </p:cNvPr>
          <p:cNvSpPr/>
          <p:nvPr/>
        </p:nvSpPr>
        <p:spPr>
          <a:xfrm>
            <a:off x="9349706" y="202761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3891626-CB97-4A5D-9512-4489BB9650F7}"/>
              </a:ext>
            </a:extLst>
          </p:cNvPr>
          <p:cNvSpPr/>
          <p:nvPr/>
        </p:nvSpPr>
        <p:spPr>
          <a:xfrm>
            <a:off x="10195594" y="2027611"/>
            <a:ext cx="845888" cy="4110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6D6C9D-9751-4FD7-B4F9-6CD57587B1DE}"/>
              </a:ext>
            </a:extLst>
          </p:cNvPr>
          <p:cNvSpPr/>
          <p:nvPr/>
        </p:nvSpPr>
        <p:spPr>
          <a:xfrm>
            <a:off x="601727" y="1187428"/>
            <a:ext cx="105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실제 읽은 바이트 </a:t>
            </a:r>
            <a:r>
              <a:rPr lang="en-US" altLang="ko-KR" dirty="0"/>
              <a:t>= </a:t>
            </a:r>
            <a:r>
              <a:rPr lang="en-US" altLang="ko-KR" dirty="0" err="1"/>
              <a:t>recv</a:t>
            </a:r>
            <a:r>
              <a:rPr lang="en-US" altLang="ko-KR" dirty="0"/>
              <a:t>(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/>
              <a:t>저장공간의 주소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저장공간의크기</a:t>
            </a:r>
            <a:r>
              <a:rPr lang="en-US" altLang="ko-KR" dirty="0"/>
              <a:t>, 0);</a:t>
            </a:r>
            <a:r>
              <a:rPr lang="ko-KR" altLang="en-US" dirty="0"/>
              <a:t>  </a:t>
            </a:r>
            <a:r>
              <a:rPr lang="en-US" altLang="ko-KR" dirty="0"/>
              <a:t>//</a:t>
            </a:r>
            <a:r>
              <a:rPr lang="ko-KR" altLang="en-US" dirty="0"/>
              <a:t>내가 이정도 크기를 준비했다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17104D-D9BB-4A0D-BD9F-D0EFC790B706}"/>
              </a:ext>
            </a:extLst>
          </p:cNvPr>
          <p:cNvSpPr/>
          <p:nvPr/>
        </p:nvSpPr>
        <p:spPr>
          <a:xfrm>
            <a:off x="170396" y="2443250"/>
            <a:ext cx="5318620" cy="42473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recvn</a:t>
            </a:r>
            <a:r>
              <a:rPr lang="ko-KR" altLang="en-US" dirty="0"/>
              <a:t>(SOCKET </a:t>
            </a:r>
            <a:r>
              <a:rPr lang="ko-KR" altLang="en-US" dirty="0" err="1"/>
              <a:t>s</a:t>
            </a:r>
            <a:r>
              <a:rPr lang="ko-KR" altLang="en-US" dirty="0"/>
              <a:t>, </a:t>
            </a:r>
            <a:r>
              <a:rPr lang="ko-KR" altLang="en-US" dirty="0" err="1"/>
              <a:t>char</a:t>
            </a:r>
            <a:r>
              <a:rPr lang="ko-KR" altLang="en-US" dirty="0"/>
              <a:t> *</a:t>
            </a:r>
            <a:r>
              <a:rPr lang="ko-KR" altLang="en-US" dirty="0" err="1"/>
              <a:t>buf</a:t>
            </a:r>
            <a:r>
              <a:rPr lang="ko-KR" altLang="en-US" dirty="0"/>
              <a:t>,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len</a:t>
            </a:r>
            <a:r>
              <a:rPr lang="ko-KR" altLang="en-US" dirty="0"/>
              <a:t>,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flags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received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char</a:t>
            </a:r>
            <a:r>
              <a:rPr lang="ko-KR" altLang="en-US" dirty="0"/>
              <a:t> *</a:t>
            </a:r>
            <a:r>
              <a:rPr lang="ko-KR" altLang="en-US" dirty="0" err="1"/>
              <a:t>ptr</a:t>
            </a:r>
            <a:r>
              <a:rPr lang="ko-KR" altLang="en-US" dirty="0"/>
              <a:t> = </a:t>
            </a:r>
            <a:r>
              <a:rPr lang="ko-KR" altLang="en-US" dirty="0" err="1"/>
              <a:t>buf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= </a:t>
            </a:r>
            <a:r>
              <a:rPr lang="ko-KR" altLang="en-US" dirty="0" err="1"/>
              <a:t>len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while</a:t>
            </a:r>
            <a:r>
              <a:rPr lang="ko-KR" altLang="en-US" dirty="0"/>
              <a:t>(</a:t>
            </a:r>
            <a:r>
              <a:rPr lang="ko-KR" altLang="en-US" dirty="0" err="1"/>
              <a:t>left</a:t>
            </a:r>
            <a:r>
              <a:rPr lang="ko-KR" altLang="en-US" dirty="0"/>
              <a:t> &gt; 0){</a:t>
            </a:r>
            <a:endParaRPr lang="en-US" altLang="ko-KR" dirty="0"/>
          </a:p>
          <a:p>
            <a:r>
              <a:rPr lang="en-US" altLang="ko-KR" dirty="0"/>
              <a:t>       received =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recv</a:t>
            </a:r>
            <a:r>
              <a:rPr lang="en-US" altLang="ko-KR" dirty="0"/>
              <a:t>(s, </a:t>
            </a:r>
            <a:r>
              <a:rPr lang="en-US" altLang="ko-KR" dirty="0" err="1"/>
              <a:t>ptr</a:t>
            </a:r>
            <a:r>
              <a:rPr lang="en-US" altLang="ko-KR" dirty="0"/>
              <a:t>, left, flags);</a:t>
            </a:r>
          </a:p>
          <a:p>
            <a:r>
              <a:rPr lang="en-US" altLang="ko-KR" dirty="0"/>
              <a:t>      if(received == SOCKET_ERROR) </a:t>
            </a:r>
          </a:p>
          <a:p>
            <a:r>
              <a:rPr lang="en-US" altLang="ko-KR" dirty="0"/>
              <a:t>           return SOCKET_ERROR;</a:t>
            </a:r>
          </a:p>
          <a:p>
            <a:r>
              <a:rPr lang="en-US" altLang="ko-KR" dirty="0"/>
              <a:t>      else if(received == 0) </a:t>
            </a:r>
          </a:p>
          <a:p>
            <a:r>
              <a:rPr lang="en-US" altLang="ko-KR" dirty="0"/>
              <a:t>           break;</a:t>
            </a:r>
          </a:p>
          <a:p>
            <a:r>
              <a:rPr lang="en-US" altLang="ko-KR" dirty="0"/>
              <a:t>      left -= received;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ptr</a:t>
            </a:r>
            <a:r>
              <a:rPr lang="en-US" altLang="ko-KR" dirty="0"/>
              <a:t> += received;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return (</a:t>
            </a:r>
            <a:r>
              <a:rPr lang="en-US" altLang="ko-KR" dirty="0" err="1"/>
              <a:t>len</a:t>
            </a:r>
            <a:r>
              <a:rPr lang="en-US" altLang="ko-KR" dirty="0"/>
              <a:t> - left);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7537C7-9637-4CEB-A3A9-E9448F587B7A}"/>
              </a:ext>
            </a:extLst>
          </p:cNvPr>
          <p:cNvSpPr/>
          <p:nvPr/>
        </p:nvSpPr>
        <p:spPr>
          <a:xfrm>
            <a:off x="268555" y="1676316"/>
            <a:ext cx="5220461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</a:t>
            </a:r>
            <a:r>
              <a:rPr lang="en-US" altLang="ko-KR" dirty="0"/>
              <a:t>[BUFFERSIZE];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retval</a:t>
            </a:r>
            <a:r>
              <a:rPr lang="ko-KR" altLang="en-US" dirty="0"/>
              <a:t> = </a:t>
            </a:r>
            <a:r>
              <a:rPr lang="ko-KR" altLang="en-US" dirty="0" err="1"/>
              <a:t>recvn</a:t>
            </a:r>
            <a:r>
              <a:rPr lang="ko-KR" altLang="en-US" dirty="0"/>
              <a:t>(</a:t>
            </a:r>
            <a:r>
              <a:rPr lang="ko-KR" altLang="en-US" dirty="0" err="1"/>
              <a:t>sock</a:t>
            </a:r>
            <a:r>
              <a:rPr lang="ko-KR" altLang="en-US" dirty="0"/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buf</a:t>
            </a:r>
            <a:r>
              <a:rPr lang="ko-KR" altLang="en-US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dirty="0"/>
              <a:t>, 0); </a:t>
            </a:r>
            <a:r>
              <a:rPr lang="en-US" altLang="ko-KR" dirty="0"/>
              <a:t>//6</a:t>
            </a:r>
            <a:r>
              <a:rPr lang="en-US" altLang="ko-KR" b="1" dirty="0">
                <a:solidFill>
                  <a:srgbClr val="FF0000"/>
                </a:solidFill>
              </a:rPr>
              <a:t>byte</a:t>
            </a:r>
            <a:r>
              <a:rPr lang="ko-KR" altLang="en-US" b="1" dirty="0">
                <a:solidFill>
                  <a:srgbClr val="FF0000"/>
                </a:solidFill>
              </a:rPr>
              <a:t>읽겠다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A3EE29-95F7-401F-B7A8-041D2D0525F1}"/>
              </a:ext>
            </a:extLst>
          </p:cNvPr>
          <p:cNvSpPr/>
          <p:nvPr/>
        </p:nvSpPr>
        <p:spPr>
          <a:xfrm>
            <a:off x="5931373" y="1630673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Buf</a:t>
            </a:r>
            <a:r>
              <a:rPr lang="en-US" altLang="ko-KR" dirty="0"/>
              <a:t>(100</a:t>
            </a:r>
            <a:r>
              <a:rPr lang="ko-KR" altLang="en-US" dirty="0"/>
              <a:t>번지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C799D0-48A3-43CD-9442-643A53628742}"/>
              </a:ext>
            </a:extLst>
          </p:cNvPr>
          <p:cNvSpPr/>
          <p:nvPr/>
        </p:nvSpPr>
        <p:spPr>
          <a:xfrm>
            <a:off x="8503818" y="2027611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80D87A-4692-4BEF-86FD-5E25CF91CDD8}"/>
              </a:ext>
            </a:extLst>
          </p:cNvPr>
          <p:cNvSpPr/>
          <p:nvPr/>
        </p:nvSpPr>
        <p:spPr>
          <a:xfrm>
            <a:off x="6124442" y="56086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수신버퍼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5C8D0-DB83-47D8-80CF-4F43B80ABD4D}"/>
              </a:ext>
            </a:extLst>
          </p:cNvPr>
          <p:cNvSpPr/>
          <p:nvPr/>
        </p:nvSpPr>
        <p:spPr>
          <a:xfrm>
            <a:off x="5966154" y="3031006"/>
            <a:ext cx="145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 err="1"/>
              <a:t>eceived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23F15-A0D6-4F68-B1E8-78F087CB0037}"/>
              </a:ext>
            </a:extLst>
          </p:cNvPr>
          <p:cNvSpPr/>
          <p:nvPr/>
        </p:nvSpPr>
        <p:spPr>
          <a:xfrm>
            <a:off x="5976257" y="3358171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 err="1"/>
              <a:t>tr</a:t>
            </a:r>
            <a:r>
              <a:rPr lang="ko-KR" altLang="en-US" dirty="0"/>
              <a:t> </a:t>
            </a:r>
            <a:r>
              <a:rPr lang="en-US" altLang="ko-KR" dirty="0"/>
              <a:t>: 106</a:t>
            </a:r>
            <a:r>
              <a:rPr lang="ko-KR" altLang="en-US" dirty="0"/>
              <a:t>번지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D93403-AADD-45F6-8478-5DD1D57FB0B2}"/>
              </a:ext>
            </a:extLst>
          </p:cNvPr>
          <p:cNvSpPr/>
          <p:nvPr/>
        </p:nvSpPr>
        <p:spPr>
          <a:xfrm>
            <a:off x="5993764" y="3710163"/>
            <a:ext cx="918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</a:t>
            </a:r>
            <a:r>
              <a:rPr lang="ko-KR" altLang="en-US" dirty="0" err="1"/>
              <a:t>eft</a:t>
            </a:r>
            <a:r>
              <a:rPr lang="ko-KR" altLang="en-US" dirty="0"/>
              <a:t>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6E4652-314C-4109-BA5C-924D71146C1A}"/>
              </a:ext>
            </a:extLst>
          </p:cNvPr>
          <p:cNvSpPr/>
          <p:nvPr/>
        </p:nvSpPr>
        <p:spPr>
          <a:xfrm>
            <a:off x="6150529" y="6144936"/>
            <a:ext cx="845888" cy="4110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BAB31D-1C33-4ECF-AADE-64F8E08E6CDD}"/>
              </a:ext>
            </a:extLst>
          </p:cNvPr>
          <p:cNvSpPr/>
          <p:nvPr/>
        </p:nvSpPr>
        <p:spPr>
          <a:xfrm>
            <a:off x="7842305" y="6144936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B28A0C-AB9A-4646-B2D1-9050F70F9D09}"/>
              </a:ext>
            </a:extLst>
          </p:cNvPr>
          <p:cNvSpPr/>
          <p:nvPr/>
        </p:nvSpPr>
        <p:spPr>
          <a:xfrm>
            <a:off x="6996417" y="6144936"/>
            <a:ext cx="845888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9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8438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스트리밍 방식 </a:t>
            </a:r>
            <a:r>
              <a:rPr lang="en-US" altLang="ko-KR" sz="4000" dirty="0"/>
              <a:t>: </a:t>
            </a:r>
            <a:r>
              <a:rPr lang="ko-KR" altLang="en-US" sz="4000" dirty="0"/>
              <a:t>가변크기 처리하기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3C8C6A-D356-4192-B128-55E7B0629946}"/>
              </a:ext>
            </a:extLst>
          </p:cNvPr>
          <p:cNvSpPr/>
          <p:nvPr/>
        </p:nvSpPr>
        <p:spPr>
          <a:xfrm>
            <a:off x="296411" y="1625367"/>
            <a:ext cx="2792137" cy="360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16A1BC-0EB3-47D2-9161-943249D23502}"/>
              </a:ext>
            </a:extLst>
          </p:cNvPr>
          <p:cNvSpPr/>
          <p:nvPr/>
        </p:nvSpPr>
        <p:spPr>
          <a:xfrm>
            <a:off x="6971316" y="1707158"/>
            <a:ext cx="3526174" cy="360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A3A49D-EE40-45C1-91E7-B290AE1C535F}"/>
              </a:ext>
            </a:extLst>
          </p:cNvPr>
          <p:cNvSpPr/>
          <p:nvPr/>
        </p:nvSpPr>
        <p:spPr>
          <a:xfrm>
            <a:off x="8261297" y="1078608"/>
            <a:ext cx="1545700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abcde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1D520E-A51C-4D9E-A908-B52B7E07D062}"/>
              </a:ext>
            </a:extLst>
          </p:cNvPr>
          <p:cNvSpPr/>
          <p:nvPr/>
        </p:nvSpPr>
        <p:spPr>
          <a:xfrm>
            <a:off x="7189364" y="1815535"/>
            <a:ext cx="47062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buf</a:t>
            </a:r>
            <a:r>
              <a:rPr lang="en-US" altLang="ko-KR" dirty="0"/>
              <a:t>[10] = “</a:t>
            </a:r>
            <a:r>
              <a:rPr lang="en-US" altLang="ko-KR" dirty="0" err="1"/>
              <a:t>abcde</a:t>
            </a:r>
            <a:r>
              <a:rPr lang="en-US" altLang="ko-KR" dirty="0"/>
              <a:t>”;</a:t>
            </a:r>
          </a:p>
          <a:p>
            <a:r>
              <a:rPr lang="en-US" altLang="ko-KR" dirty="0"/>
              <a:t>int size = </a:t>
            </a:r>
            <a:r>
              <a:rPr lang="en-US" altLang="ko-KR" dirty="0" err="1"/>
              <a:t>strlen</a:t>
            </a:r>
            <a:r>
              <a:rPr lang="en-US" altLang="ko-KR" dirty="0"/>
              <a:t>(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send( s, &amp;size, 4, 0); //</a:t>
            </a:r>
            <a:r>
              <a:rPr lang="ko-KR" altLang="en-US" dirty="0">
                <a:solidFill>
                  <a:srgbClr val="FF0000"/>
                </a:solidFill>
              </a:rPr>
              <a:t>헤더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send( s,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</a:rPr>
              <a:t>buf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size, 0);//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본데이터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dirty="0"/>
              <a:t>*</a:t>
            </a:r>
            <a:r>
              <a:rPr lang="ko-KR" altLang="en-US" dirty="0"/>
              <a:t>고정크기 </a:t>
            </a:r>
            <a:r>
              <a:rPr lang="en-US" altLang="ko-KR" dirty="0"/>
              <a:t>4byte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본데이터의 </a:t>
            </a:r>
            <a:endParaRPr lang="en-US" altLang="ko-KR" dirty="0"/>
          </a:p>
          <a:p>
            <a:r>
              <a:rPr lang="en-US" altLang="ko-KR" dirty="0"/>
              <a:t> size</a:t>
            </a:r>
            <a:r>
              <a:rPr lang="ko-KR" altLang="en-US" dirty="0"/>
              <a:t>를 담아서 먼저 보내고</a:t>
            </a:r>
            <a:endParaRPr lang="en-US" altLang="ko-KR" dirty="0"/>
          </a:p>
          <a:p>
            <a:r>
              <a:rPr lang="ko-KR" altLang="en-US" dirty="0"/>
              <a:t>본 데이터를 이어서 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0C061F-4226-4010-BE53-F5A135355AAA}"/>
              </a:ext>
            </a:extLst>
          </p:cNvPr>
          <p:cNvSpPr/>
          <p:nvPr/>
        </p:nvSpPr>
        <p:spPr>
          <a:xfrm>
            <a:off x="3474800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DBEAB4-E110-4E18-8DA7-F2B5C97D738E}"/>
              </a:ext>
            </a:extLst>
          </p:cNvPr>
          <p:cNvSpPr/>
          <p:nvPr/>
        </p:nvSpPr>
        <p:spPr>
          <a:xfrm>
            <a:off x="3844097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6AD512-FFD6-4A6B-9581-66D44D71CDA9}"/>
              </a:ext>
            </a:extLst>
          </p:cNvPr>
          <p:cNvSpPr/>
          <p:nvPr/>
        </p:nvSpPr>
        <p:spPr>
          <a:xfrm>
            <a:off x="4213394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E2B5DB-6D4A-4079-957D-6CDE2367F31F}"/>
              </a:ext>
            </a:extLst>
          </p:cNvPr>
          <p:cNvSpPr/>
          <p:nvPr/>
        </p:nvSpPr>
        <p:spPr>
          <a:xfrm>
            <a:off x="4566227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C0BC313-AB80-4251-B8C6-FAB1DF09967E}"/>
              </a:ext>
            </a:extLst>
          </p:cNvPr>
          <p:cNvCxnSpPr>
            <a:cxnSpLocks/>
          </p:cNvCxnSpPr>
          <p:nvPr/>
        </p:nvCxnSpPr>
        <p:spPr>
          <a:xfrm flipH="1">
            <a:off x="3456842" y="3347208"/>
            <a:ext cx="1474981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3A943B-9931-467F-819A-E7AD2EF44C2A}"/>
              </a:ext>
            </a:extLst>
          </p:cNvPr>
          <p:cNvSpPr/>
          <p:nvPr/>
        </p:nvSpPr>
        <p:spPr>
          <a:xfrm>
            <a:off x="4078506" y="286220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B05D0C-F996-487A-87A0-55E79CC8F446}"/>
              </a:ext>
            </a:extLst>
          </p:cNvPr>
          <p:cNvSpPr/>
          <p:nvPr/>
        </p:nvSpPr>
        <p:spPr>
          <a:xfrm>
            <a:off x="4931823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9F25668-AA77-4EA1-976D-A0BD9D643E0E}"/>
              </a:ext>
            </a:extLst>
          </p:cNvPr>
          <p:cNvSpPr/>
          <p:nvPr/>
        </p:nvSpPr>
        <p:spPr>
          <a:xfrm>
            <a:off x="5301120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C46A4C-4FDD-4BF0-B6EE-598D0A68715F}"/>
              </a:ext>
            </a:extLst>
          </p:cNvPr>
          <p:cNvSpPr/>
          <p:nvPr/>
        </p:nvSpPr>
        <p:spPr>
          <a:xfrm>
            <a:off x="5670417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F94BEF-D46E-4B91-96BA-54294B02762F}"/>
              </a:ext>
            </a:extLst>
          </p:cNvPr>
          <p:cNvSpPr/>
          <p:nvPr/>
        </p:nvSpPr>
        <p:spPr>
          <a:xfrm>
            <a:off x="6023250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352F36-D648-459C-9886-B5C00F1663A9}"/>
              </a:ext>
            </a:extLst>
          </p:cNvPr>
          <p:cNvSpPr/>
          <p:nvPr/>
        </p:nvSpPr>
        <p:spPr>
          <a:xfrm>
            <a:off x="6384315" y="2841343"/>
            <a:ext cx="369297" cy="41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CD79D57-4DEE-4B96-B877-7C5F60967C6E}"/>
              </a:ext>
            </a:extLst>
          </p:cNvPr>
          <p:cNvCxnSpPr>
            <a:cxnSpLocks/>
          </p:cNvCxnSpPr>
          <p:nvPr/>
        </p:nvCxnSpPr>
        <p:spPr>
          <a:xfrm flipH="1">
            <a:off x="4931824" y="3347209"/>
            <a:ext cx="1821788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E9A3DE-6ADD-45D3-A1BA-5946D79A34E1}"/>
              </a:ext>
            </a:extLst>
          </p:cNvPr>
          <p:cNvSpPr/>
          <p:nvPr/>
        </p:nvSpPr>
        <p:spPr>
          <a:xfrm>
            <a:off x="472963" y="1716884"/>
            <a:ext cx="3526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무조건 </a:t>
            </a:r>
            <a:r>
              <a:rPr lang="en-US" altLang="ko-KR" dirty="0"/>
              <a:t>4byte</a:t>
            </a:r>
            <a:r>
              <a:rPr lang="ko-KR" altLang="en-US" dirty="0"/>
              <a:t>를 읽는다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아 본데이터 크기가 </a:t>
            </a:r>
            <a:r>
              <a:rPr lang="en-US" altLang="ko-KR" dirty="0"/>
              <a:t>5byte</a:t>
            </a:r>
            <a:r>
              <a:rPr lang="ko-KR" altLang="en-US" dirty="0"/>
              <a:t>구나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5byte</a:t>
            </a:r>
            <a:r>
              <a:rPr lang="ko-KR" altLang="en-US" dirty="0"/>
              <a:t>를 읽는다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68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7098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0916 : </a:t>
            </a:r>
            <a:r>
              <a:rPr lang="ko-KR" altLang="en-US" sz="4000" dirty="0"/>
              <a:t>어플리케이션 프로토콜</a:t>
            </a:r>
          </a:p>
        </p:txBody>
      </p:sp>
    </p:spTree>
    <p:extLst>
      <p:ext uri="{BB962C8B-B14F-4D97-AF65-F5344CB8AC3E}">
        <p14:creationId xmlns:p14="http://schemas.microsoft.com/office/powerpoint/2010/main" val="226983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 </a:t>
            </a:r>
            <a:r>
              <a:rPr lang="ko-KR" altLang="en-US" dirty="0"/>
              <a:t>구조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268427" y="1367409"/>
            <a:ext cx="4580410" cy="4412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70788-81E5-4E5D-8122-8309E1DA9A50}"/>
              </a:ext>
            </a:extLst>
          </p:cNvPr>
          <p:cNvSpPr/>
          <p:nvPr/>
        </p:nvSpPr>
        <p:spPr>
          <a:xfrm>
            <a:off x="334855" y="909403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 </a:t>
            </a:r>
            <a:r>
              <a:rPr lang="ko-KR" altLang="en-US" dirty="0"/>
              <a:t>데이터를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6805441" y="880873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사용자 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947E2-C143-41E7-991F-B34515A7D402}"/>
              </a:ext>
            </a:extLst>
          </p:cNvPr>
          <p:cNvSpPr/>
          <p:nvPr/>
        </p:nvSpPr>
        <p:spPr>
          <a:xfrm>
            <a:off x="360727" y="1497547"/>
            <a:ext cx="4337108" cy="4446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8083B6-6C51-4EE9-884E-A964C7B52774}"/>
              </a:ext>
            </a:extLst>
          </p:cNvPr>
          <p:cNvSpPr/>
          <p:nvPr/>
        </p:nvSpPr>
        <p:spPr>
          <a:xfrm>
            <a:off x="423603" y="4957894"/>
            <a:ext cx="2601112" cy="659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43CB3E-E307-49DD-BD37-97CC5C8C4B43}"/>
              </a:ext>
            </a:extLst>
          </p:cNvPr>
          <p:cNvSpPr/>
          <p:nvPr/>
        </p:nvSpPr>
        <p:spPr>
          <a:xfrm>
            <a:off x="423603" y="2978091"/>
            <a:ext cx="2601112" cy="1819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0410B1-ABA7-4B61-B75A-417E74EA226F}"/>
              </a:ext>
            </a:extLst>
          </p:cNvPr>
          <p:cNvSpPr/>
          <p:nvPr/>
        </p:nvSpPr>
        <p:spPr>
          <a:xfrm>
            <a:off x="3179891" y="2256638"/>
            <a:ext cx="1517944" cy="3360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22F354-887A-496D-8938-42A2DE2E21F1}"/>
              </a:ext>
            </a:extLst>
          </p:cNvPr>
          <p:cNvSpPr/>
          <p:nvPr/>
        </p:nvSpPr>
        <p:spPr>
          <a:xfrm>
            <a:off x="3335067" y="2375208"/>
            <a:ext cx="1228544" cy="60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654658-21DF-4927-88B3-33D886AC7746}"/>
              </a:ext>
            </a:extLst>
          </p:cNvPr>
          <p:cNvSpPr/>
          <p:nvPr/>
        </p:nvSpPr>
        <p:spPr>
          <a:xfrm>
            <a:off x="3335067" y="3106449"/>
            <a:ext cx="1228544" cy="238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wbserver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026A2B-47EA-4834-8682-B1367067404B}"/>
              </a:ext>
            </a:extLst>
          </p:cNvPr>
          <p:cNvSpPr/>
          <p:nvPr/>
        </p:nvSpPr>
        <p:spPr>
          <a:xfrm>
            <a:off x="1812022" y="2367954"/>
            <a:ext cx="1212693" cy="44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874AEB-193D-4650-96BC-557A6DCC2C6C}"/>
              </a:ext>
            </a:extLst>
          </p:cNvPr>
          <p:cNvSpPr/>
          <p:nvPr/>
        </p:nvSpPr>
        <p:spPr>
          <a:xfrm>
            <a:off x="6863572" y="1384296"/>
            <a:ext cx="4580410" cy="4412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3DA80A-FB42-4146-B7D0-A8C82208169F}"/>
              </a:ext>
            </a:extLst>
          </p:cNvPr>
          <p:cNvSpPr/>
          <p:nvPr/>
        </p:nvSpPr>
        <p:spPr>
          <a:xfrm>
            <a:off x="8686233" y="4957894"/>
            <a:ext cx="2601112" cy="659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641E0B-A007-4FCC-B715-D77EEE8CF088}"/>
              </a:ext>
            </a:extLst>
          </p:cNvPr>
          <p:cNvSpPr/>
          <p:nvPr/>
        </p:nvSpPr>
        <p:spPr>
          <a:xfrm>
            <a:off x="8686233" y="2978091"/>
            <a:ext cx="2601112" cy="1819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40FBA-1616-4075-A230-CCF612304A09}"/>
              </a:ext>
            </a:extLst>
          </p:cNvPr>
          <p:cNvSpPr/>
          <p:nvPr/>
        </p:nvSpPr>
        <p:spPr>
          <a:xfrm>
            <a:off x="6978243" y="2270157"/>
            <a:ext cx="1517944" cy="3360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BA44AD-4810-4AC4-AB11-88D0A16D5EB0}"/>
              </a:ext>
            </a:extLst>
          </p:cNvPr>
          <p:cNvSpPr/>
          <p:nvPr/>
        </p:nvSpPr>
        <p:spPr>
          <a:xfrm>
            <a:off x="7133419" y="2388727"/>
            <a:ext cx="1228544" cy="602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DC07C6-EF52-4896-9ED1-938D039FA30F}"/>
              </a:ext>
            </a:extLst>
          </p:cNvPr>
          <p:cNvSpPr/>
          <p:nvPr/>
        </p:nvSpPr>
        <p:spPr>
          <a:xfrm>
            <a:off x="7133419" y="3119968"/>
            <a:ext cx="1228544" cy="238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wbclient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953027-786A-4C23-BFD0-5553C5D59621}"/>
              </a:ext>
            </a:extLst>
          </p:cNvPr>
          <p:cNvSpPr/>
          <p:nvPr/>
        </p:nvSpPr>
        <p:spPr>
          <a:xfrm>
            <a:off x="10074652" y="2367954"/>
            <a:ext cx="1212693" cy="44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7BE66-8CBC-4FE6-A41D-9224BBCE618E}"/>
              </a:ext>
            </a:extLst>
          </p:cNvPr>
          <p:cNvCxnSpPr>
            <a:cxnSpLocks/>
          </p:cNvCxnSpPr>
          <p:nvPr/>
        </p:nvCxnSpPr>
        <p:spPr>
          <a:xfrm>
            <a:off x="11065564" y="4585406"/>
            <a:ext cx="0" cy="75494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C56E655-D278-4142-87EE-5EB8FCA660D2}"/>
              </a:ext>
            </a:extLst>
          </p:cNvPr>
          <p:cNvCxnSpPr>
            <a:cxnSpLocks/>
          </p:cNvCxnSpPr>
          <p:nvPr/>
        </p:nvCxnSpPr>
        <p:spPr>
          <a:xfrm>
            <a:off x="819459" y="4531103"/>
            <a:ext cx="0" cy="75652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E56AF7A-0A7F-43DA-B5DD-D631122DDC6B}"/>
              </a:ext>
            </a:extLst>
          </p:cNvPr>
          <p:cNvCxnSpPr>
            <a:cxnSpLocks/>
          </p:cNvCxnSpPr>
          <p:nvPr/>
        </p:nvCxnSpPr>
        <p:spPr>
          <a:xfrm flipH="1">
            <a:off x="7818101" y="3932516"/>
            <a:ext cx="1474981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9184BC-0BCC-4BE8-943B-899D34670CC0}"/>
              </a:ext>
            </a:extLst>
          </p:cNvPr>
          <p:cNvCxnSpPr>
            <a:cxnSpLocks/>
          </p:cNvCxnSpPr>
          <p:nvPr/>
        </p:nvCxnSpPr>
        <p:spPr>
          <a:xfrm flipH="1">
            <a:off x="5135008" y="3788738"/>
            <a:ext cx="1474981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B38339D-02D2-4362-8689-9C0E75C8EBE4}"/>
              </a:ext>
            </a:extLst>
          </p:cNvPr>
          <p:cNvCxnSpPr>
            <a:cxnSpLocks/>
          </p:cNvCxnSpPr>
          <p:nvPr/>
        </p:nvCxnSpPr>
        <p:spPr>
          <a:xfrm flipH="1">
            <a:off x="2285763" y="3760537"/>
            <a:ext cx="1474981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93128B-FE4E-4887-B07C-3D29C2126C4A}"/>
              </a:ext>
            </a:extLst>
          </p:cNvPr>
          <p:cNvCxnSpPr>
            <a:cxnSpLocks/>
          </p:cNvCxnSpPr>
          <p:nvPr/>
        </p:nvCxnSpPr>
        <p:spPr>
          <a:xfrm flipV="1">
            <a:off x="1129584" y="1796698"/>
            <a:ext cx="0" cy="17939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03BB8A2-CE2C-496A-B5E5-736A173A1C56}"/>
              </a:ext>
            </a:extLst>
          </p:cNvPr>
          <p:cNvCxnSpPr>
            <a:cxnSpLocks/>
          </p:cNvCxnSpPr>
          <p:nvPr/>
        </p:nvCxnSpPr>
        <p:spPr>
          <a:xfrm>
            <a:off x="1870745" y="4531103"/>
            <a:ext cx="1971413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3DABB76-2C05-4218-80D6-8BC458C2EC98}"/>
              </a:ext>
            </a:extLst>
          </p:cNvPr>
          <p:cNvCxnSpPr>
            <a:cxnSpLocks/>
          </p:cNvCxnSpPr>
          <p:nvPr/>
        </p:nvCxnSpPr>
        <p:spPr>
          <a:xfrm>
            <a:off x="5006830" y="4549300"/>
            <a:ext cx="1603159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582FE83-08B5-4208-AE85-98F0D0DC1C61}"/>
              </a:ext>
            </a:extLst>
          </p:cNvPr>
          <p:cNvCxnSpPr>
            <a:cxnSpLocks/>
          </p:cNvCxnSpPr>
          <p:nvPr/>
        </p:nvCxnSpPr>
        <p:spPr>
          <a:xfrm>
            <a:off x="7913872" y="4575436"/>
            <a:ext cx="160737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44442E2-F37F-4BED-8707-599F92F26CB3}"/>
              </a:ext>
            </a:extLst>
          </p:cNvPr>
          <p:cNvSpPr/>
          <p:nvPr/>
        </p:nvSpPr>
        <p:spPr>
          <a:xfrm>
            <a:off x="9562959" y="3665370"/>
            <a:ext cx="1212693" cy="44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2EACC14-42D5-4FFD-9974-B747C0407BEC}"/>
              </a:ext>
            </a:extLst>
          </p:cNvPr>
          <p:cNvSpPr/>
          <p:nvPr/>
        </p:nvSpPr>
        <p:spPr>
          <a:xfrm>
            <a:off x="9562959" y="4270613"/>
            <a:ext cx="1212693" cy="44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FBC4C2-575F-48F4-9AD3-BB9C62AC438B}"/>
              </a:ext>
            </a:extLst>
          </p:cNvPr>
          <p:cNvSpPr/>
          <p:nvPr/>
        </p:nvSpPr>
        <p:spPr>
          <a:xfrm>
            <a:off x="771557" y="3887678"/>
            <a:ext cx="2040384" cy="809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Flag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59861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수신된 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06313A-450D-4962-A656-8E3CA937633B}"/>
              </a:ext>
            </a:extLst>
          </p:cNvPr>
          <p:cNvSpPr/>
          <p:nvPr/>
        </p:nvSpPr>
        <p:spPr>
          <a:xfrm>
            <a:off x="714465" y="1828801"/>
            <a:ext cx="845888" cy="411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D17979-F0BA-4D2F-AA7B-31867AD8B5BF}"/>
              </a:ext>
            </a:extLst>
          </p:cNvPr>
          <p:cNvSpPr/>
          <p:nvPr/>
        </p:nvSpPr>
        <p:spPr>
          <a:xfrm>
            <a:off x="1560353" y="1828801"/>
            <a:ext cx="1753298" cy="411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8947FB-8ED7-47C2-BEA7-0BE90C61FCFD}"/>
              </a:ext>
            </a:extLst>
          </p:cNvPr>
          <p:cNvSpPr/>
          <p:nvPr/>
        </p:nvSpPr>
        <p:spPr>
          <a:xfrm>
            <a:off x="655550" y="13484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회원가입정보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A791503-98EC-4778-A411-7D8099740708}"/>
              </a:ext>
            </a:extLst>
          </p:cNvPr>
          <p:cNvCxnSpPr>
            <a:cxnSpLocks/>
          </p:cNvCxnSpPr>
          <p:nvPr/>
        </p:nvCxnSpPr>
        <p:spPr>
          <a:xfrm flipH="1">
            <a:off x="714466" y="2436499"/>
            <a:ext cx="8458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FDF03A-4243-4D72-AB63-8A3FDB52994A}"/>
              </a:ext>
            </a:extLst>
          </p:cNvPr>
          <p:cNvSpPr/>
          <p:nvPr/>
        </p:nvSpPr>
        <p:spPr>
          <a:xfrm>
            <a:off x="732632" y="2448472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flag</a:t>
            </a:r>
            <a:r>
              <a:rPr lang="ko-KR" altLang="en-US" dirty="0"/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9FF092-D2D0-4359-B87D-7732D952CC68}"/>
              </a:ext>
            </a:extLst>
          </p:cNvPr>
          <p:cNvSpPr/>
          <p:nvPr/>
        </p:nvSpPr>
        <p:spPr>
          <a:xfrm>
            <a:off x="3313651" y="1828801"/>
            <a:ext cx="1753298" cy="411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EE8539-351F-485E-A856-AE8B1FCB9365}"/>
              </a:ext>
            </a:extLst>
          </p:cNvPr>
          <p:cNvSpPr/>
          <p:nvPr/>
        </p:nvSpPr>
        <p:spPr>
          <a:xfrm>
            <a:off x="5066949" y="1828801"/>
            <a:ext cx="1753298" cy="411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FB91AB3-084A-45BF-BCE0-422A1C7D9A2B}"/>
              </a:ext>
            </a:extLst>
          </p:cNvPr>
          <p:cNvSpPr/>
          <p:nvPr/>
        </p:nvSpPr>
        <p:spPr>
          <a:xfrm>
            <a:off x="6837716" y="1828801"/>
            <a:ext cx="880156" cy="411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0C6174-EB9F-4992-8897-94E6107912E6}"/>
              </a:ext>
            </a:extLst>
          </p:cNvPr>
          <p:cNvSpPr/>
          <p:nvPr/>
        </p:nvSpPr>
        <p:spPr>
          <a:xfrm>
            <a:off x="1983193" y="247062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239CD4-2CCE-410B-BE56-0E9D912FF2EB}"/>
              </a:ext>
            </a:extLst>
          </p:cNvPr>
          <p:cNvSpPr/>
          <p:nvPr/>
        </p:nvSpPr>
        <p:spPr>
          <a:xfrm>
            <a:off x="3808196" y="2436499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pw</a:t>
            </a:r>
            <a:r>
              <a:rPr lang="ko-KR" altLang="en-US" dirty="0"/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0FD4C2-760A-423D-8C69-E338040A44A1}"/>
              </a:ext>
            </a:extLst>
          </p:cNvPr>
          <p:cNvSpPr/>
          <p:nvPr/>
        </p:nvSpPr>
        <p:spPr>
          <a:xfrm>
            <a:off x="5745409" y="2477654"/>
            <a:ext cx="764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37108-031B-4514-A01A-6F4B4DAC2C67}"/>
              </a:ext>
            </a:extLst>
          </p:cNvPr>
          <p:cNvSpPr/>
          <p:nvPr/>
        </p:nvSpPr>
        <p:spPr>
          <a:xfrm>
            <a:off x="6949412" y="2463149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CE23BF1-5C14-4708-B42E-702B807BB2DF}"/>
              </a:ext>
            </a:extLst>
          </p:cNvPr>
          <p:cNvSpPr/>
          <p:nvPr/>
        </p:nvSpPr>
        <p:spPr>
          <a:xfrm>
            <a:off x="654533" y="3700944"/>
            <a:ext cx="845888" cy="4110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177B00-9386-4F6C-B3AC-9F79D3393F33}"/>
              </a:ext>
            </a:extLst>
          </p:cNvPr>
          <p:cNvSpPr/>
          <p:nvPr/>
        </p:nvSpPr>
        <p:spPr>
          <a:xfrm>
            <a:off x="1500421" y="3700944"/>
            <a:ext cx="1753298" cy="411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9BBC22-1852-48A9-BD88-2AAD7B45F3EF}"/>
              </a:ext>
            </a:extLst>
          </p:cNvPr>
          <p:cNvSpPr/>
          <p:nvPr/>
        </p:nvSpPr>
        <p:spPr>
          <a:xfrm>
            <a:off x="595618" y="32205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1A16044-15B6-42EC-A196-D5090C2583A0}"/>
              </a:ext>
            </a:extLst>
          </p:cNvPr>
          <p:cNvCxnSpPr>
            <a:cxnSpLocks/>
          </p:cNvCxnSpPr>
          <p:nvPr/>
        </p:nvCxnSpPr>
        <p:spPr>
          <a:xfrm flipH="1">
            <a:off x="654534" y="4308642"/>
            <a:ext cx="8458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02D2A7-16CF-45DB-AC78-AB997EB17F4C}"/>
              </a:ext>
            </a:extLst>
          </p:cNvPr>
          <p:cNvSpPr/>
          <p:nvPr/>
        </p:nvSpPr>
        <p:spPr>
          <a:xfrm>
            <a:off x="672700" y="4320615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flag</a:t>
            </a:r>
            <a:r>
              <a:rPr lang="ko-KR" altLang="en-US" dirty="0"/>
              <a:t>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1DE01C-800C-4C70-AE33-9DB49EBE61B2}"/>
              </a:ext>
            </a:extLst>
          </p:cNvPr>
          <p:cNvSpPr/>
          <p:nvPr/>
        </p:nvSpPr>
        <p:spPr>
          <a:xfrm>
            <a:off x="3253719" y="3700944"/>
            <a:ext cx="1753298" cy="4110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AA86D2-FE74-4366-8D52-A2C0DE9F7698}"/>
              </a:ext>
            </a:extLst>
          </p:cNvPr>
          <p:cNvSpPr/>
          <p:nvPr/>
        </p:nvSpPr>
        <p:spPr>
          <a:xfrm>
            <a:off x="5000530" y="3700944"/>
            <a:ext cx="880156" cy="411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CE40A6-9D3D-401B-BE65-AD26BEB46642}"/>
              </a:ext>
            </a:extLst>
          </p:cNvPr>
          <p:cNvSpPr/>
          <p:nvPr/>
        </p:nvSpPr>
        <p:spPr>
          <a:xfrm>
            <a:off x="1923261" y="4342768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AFDEA5-89E2-4E50-B1F0-54A701F87D6D}"/>
              </a:ext>
            </a:extLst>
          </p:cNvPr>
          <p:cNvSpPr/>
          <p:nvPr/>
        </p:nvSpPr>
        <p:spPr>
          <a:xfrm>
            <a:off x="3748264" y="4308642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pw_name</a:t>
            </a:r>
            <a:r>
              <a:rPr lang="ko-KR" altLang="en-US" dirty="0"/>
              <a:t> 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CDB0D39-2DA2-4054-ABA2-ED06E3D79BA3}"/>
              </a:ext>
            </a:extLst>
          </p:cNvPr>
          <p:cNvSpPr/>
          <p:nvPr/>
        </p:nvSpPr>
        <p:spPr>
          <a:xfrm>
            <a:off x="5156716" y="4292935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7265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0917 : UI</a:t>
            </a:r>
            <a:r>
              <a:rPr lang="ko-KR" altLang="en-US" sz="4000" dirty="0"/>
              <a:t>기반 클라이언트 구성</a:t>
            </a:r>
          </a:p>
        </p:txBody>
      </p:sp>
    </p:spTree>
    <p:extLst>
      <p:ext uri="{BB962C8B-B14F-4D97-AF65-F5344CB8AC3E}">
        <p14:creationId xmlns:p14="http://schemas.microsoft.com/office/powerpoint/2010/main" val="275594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72EC263-0379-4606-8877-0DDED6FF5FF3}"/>
              </a:ext>
            </a:extLst>
          </p:cNvPr>
          <p:cNvSpPr/>
          <p:nvPr/>
        </p:nvSpPr>
        <p:spPr>
          <a:xfrm>
            <a:off x="503340" y="1384296"/>
            <a:ext cx="7801761" cy="5301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47BAB8-5852-4211-A181-0F3DBDCF1515}"/>
              </a:ext>
            </a:extLst>
          </p:cNvPr>
          <p:cNvSpPr/>
          <p:nvPr/>
        </p:nvSpPr>
        <p:spPr>
          <a:xfrm>
            <a:off x="748017" y="2342298"/>
            <a:ext cx="3152863" cy="1789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563315-5016-42A2-859C-AF663F33C342}"/>
              </a:ext>
            </a:extLst>
          </p:cNvPr>
          <p:cNvSpPr/>
          <p:nvPr/>
        </p:nvSpPr>
        <p:spPr>
          <a:xfrm>
            <a:off x="748018" y="1503889"/>
            <a:ext cx="1212693" cy="392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서버연결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412D8F-70C2-4D5B-B8BD-3DDF772B26F4}"/>
              </a:ext>
            </a:extLst>
          </p:cNvPr>
          <p:cNvSpPr/>
          <p:nvPr/>
        </p:nvSpPr>
        <p:spPr>
          <a:xfrm>
            <a:off x="2125211" y="1503889"/>
            <a:ext cx="1633057" cy="392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서버연결해제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F55C40-AD23-4A2B-9965-6429A9F672E2}"/>
              </a:ext>
            </a:extLst>
          </p:cNvPr>
          <p:cNvSpPr/>
          <p:nvPr/>
        </p:nvSpPr>
        <p:spPr>
          <a:xfrm>
            <a:off x="9432507" y="249654"/>
            <a:ext cx="1633057" cy="392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2C5F5E-420B-45EC-82F4-69A0E34B830E}"/>
              </a:ext>
            </a:extLst>
          </p:cNvPr>
          <p:cNvSpPr/>
          <p:nvPr/>
        </p:nvSpPr>
        <p:spPr>
          <a:xfrm>
            <a:off x="1853435" y="2474517"/>
            <a:ext cx="177130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87BE7B-6D3F-4821-958E-809D0D583BCE}"/>
              </a:ext>
            </a:extLst>
          </p:cNvPr>
          <p:cNvSpPr/>
          <p:nvPr/>
        </p:nvSpPr>
        <p:spPr>
          <a:xfrm>
            <a:off x="748017" y="201950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95C553-8107-4E4E-BCC6-5986BE016E35}"/>
              </a:ext>
            </a:extLst>
          </p:cNvPr>
          <p:cNvSpPr/>
          <p:nvPr/>
        </p:nvSpPr>
        <p:spPr>
          <a:xfrm>
            <a:off x="777629" y="24557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761CD0-ACD6-4448-ACD3-2D07374E7393}"/>
              </a:ext>
            </a:extLst>
          </p:cNvPr>
          <p:cNvSpPr/>
          <p:nvPr/>
        </p:nvSpPr>
        <p:spPr>
          <a:xfrm>
            <a:off x="1853435" y="3026826"/>
            <a:ext cx="178354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61178C-FF2B-4C6D-8349-A212A9F60640}"/>
              </a:ext>
            </a:extLst>
          </p:cNvPr>
          <p:cNvSpPr/>
          <p:nvPr/>
        </p:nvSpPr>
        <p:spPr>
          <a:xfrm>
            <a:off x="795776" y="30051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패스워드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1717EC-33BE-45F7-81F0-7AA6416E4CFF}"/>
              </a:ext>
            </a:extLst>
          </p:cNvPr>
          <p:cNvSpPr/>
          <p:nvPr/>
        </p:nvSpPr>
        <p:spPr>
          <a:xfrm>
            <a:off x="9432506" y="733166"/>
            <a:ext cx="167706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에디트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FF9702-322F-47DC-9E25-17C4EBEBE7BB}"/>
              </a:ext>
            </a:extLst>
          </p:cNvPr>
          <p:cNvSpPr/>
          <p:nvPr/>
        </p:nvSpPr>
        <p:spPr>
          <a:xfrm>
            <a:off x="1343166" y="3600140"/>
            <a:ext cx="1133905" cy="392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FD82BD-AC56-4CF2-A874-9E3437362FC9}"/>
              </a:ext>
            </a:extLst>
          </p:cNvPr>
          <p:cNvSpPr/>
          <p:nvPr/>
        </p:nvSpPr>
        <p:spPr>
          <a:xfrm>
            <a:off x="2543483" y="3594385"/>
            <a:ext cx="1133905" cy="392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49A589-A0DD-4839-B5BF-26B2930E5D26}"/>
              </a:ext>
            </a:extLst>
          </p:cNvPr>
          <p:cNvSpPr/>
          <p:nvPr/>
        </p:nvSpPr>
        <p:spPr>
          <a:xfrm>
            <a:off x="4205844" y="2342298"/>
            <a:ext cx="3948255" cy="414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7B4044-72B9-44DE-9D34-7950E1064828}"/>
              </a:ext>
            </a:extLst>
          </p:cNvPr>
          <p:cNvSpPr/>
          <p:nvPr/>
        </p:nvSpPr>
        <p:spPr>
          <a:xfrm>
            <a:off x="465136" y="1003706"/>
            <a:ext cx="573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XXX</a:t>
            </a:r>
            <a:r>
              <a:rPr lang="ko-KR" altLang="en-US" dirty="0"/>
              <a:t>님이 로그인 하셨습니다</a:t>
            </a:r>
            <a:r>
              <a:rPr lang="en-US" altLang="ko-KR" dirty="0"/>
              <a:t>.(</a:t>
            </a:r>
            <a:r>
              <a:rPr lang="ko-KR" altLang="en-US" dirty="0"/>
              <a:t>타이틀바에 출력할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6656E8-4F98-406F-A823-0DB4F622DFA8}"/>
              </a:ext>
            </a:extLst>
          </p:cNvPr>
          <p:cNvSpPr/>
          <p:nvPr/>
        </p:nvSpPr>
        <p:spPr>
          <a:xfrm>
            <a:off x="4144831" y="20337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8FE2A7-B270-4D07-946E-13C1ADB71FD9}"/>
              </a:ext>
            </a:extLst>
          </p:cNvPr>
          <p:cNvSpPr/>
          <p:nvPr/>
        </p:nvSpPr>
        <p:spPr>
          <a:xfrm>
            <a:off x="4404488" y="2518170"/>
            <a:ext cx="3615388" cy="328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B64C90-387A-4F7E-BA58-AFB6AB62BFAF}"/>
              </a:ext>
            </a:extLst>
          </p:cNvPr>
          <p:cNvSpPr/>
          <p:nvPr/>
        </p:nvSpPr>
        <p:spPr>
          <a:xfrm>
            <a:off x="6993395" y="1463714"/>
            <a:ext cx="1133905" cy="392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25CD14-85CE-40E6-99AD-FCC16C9636EE}"/>
              </a:ext>
            </a:extLst>
          </p:cNvPr>
          <p:cNvSpPr/>
          <p:nvPr/>
        </p:nvSpPr>
        <p:spPr>
          <a:xfrm>
            <a:off x="9439335" y="1260179"/>
            <a:ext cx="16841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리스트박스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1C8AF9-C44B-49A8-B6B7-72777984C7A0}"/>
              </a:ext>
            </a:extLst>
          </p:cNvPr>
          <p:cNvSpPr/>
          <p:nvPr/>
        </p:nvSpPr>
        <p:spPr>
          <a:xfrm>
            <a:off x="4404220" y="5958583"/>
            <a:ext cx="276810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8B9C42-D0DB-4D27-BE51-7450E2CEF34B}"/>
              </a:ext>
            </a:extLst>
          </p:cNvPr>
          <p:cNvSpPr/>
          <p:nvPr/>
        </p:nvSpPr>
        <p:spPr>
          <a:xfrm>
            <a:off x="7233334" y="5914238"/>
            <a:ext cx="790777" cy="392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A2D437C-C31B-45F1-AE83-5D7BEC6E2FBD}"/>
              </a:ext>
            </a:extLst>
          </p:cNvPr>
          <p:cNvSpPr/>
          <p:nvPr/>
        </p:nvSpPr>
        <p:spPr>
          <a:xfrm rot="16200000">
            <a:off x="4004553" y="3340488"/>
            <a:ext cx="186517" cy="7315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59082FCF-307E-4042-82DD-8B9DD13E462A}"/>
              </a:ext>
            </a:extLst>
          </p:cNvPr>
          <p:cNvSpPr/>
          <p:nvPr/>
        </p:nvSpPr>
        <p:spPr>
          <a:xfrm>
            <a:off x="4496029" y="3521583"/>
            <a:ext cx="1857234" cy="38188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D43CB9-FAC8-4DDB-A2AC-AA1D9B0A8D43}"/>
              </a:ext>
            </a:extLst>
          </p:cNvPr>
          <p:cNvSpPr/>
          <p:nvPr/>
        </p:nvSpPr>
        <p:spPr>
          <a:xfrm>
            <a:off x="8790952" y="3314626"/>
            <a:ext cx="3065651" cy="3241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73C823-3BF3-4105-AC18-BD320F2C84E5}"/>
              </a:ext>
            </a:extLst>
          </p:cNvPr>
          <p:cNvSpPr/>
          <p:nvPr/>
        </p:nvSpPr>
        <p:spPr>
          <a:xfrm>
            <a:off x="8875822" y="2853807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 </a:t>
            </a:r>
            <a:r>
              <a:rPr lang="ko-KR" altLang="en-US" b="1" dirty="0" err="1"/>
              <a:t>모달</a:t>
            </a:r>
            <a:r>
              <a:rPr lang="ko-KR" altLang="en-US" b="1" dirty="0"/>
              <a:t> 다이얼로그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CD72EE-036B-47A3-843F-92CD62A74784}"/>
              </a:ext>
            </a:extLst>
          </p:cNvPr>
          <p:cNvSpPr/>
          <p:nvPr/>
        </p:nvSpPr>
        <p:spPr>
          <a:xfrm>
            <a:off x="447343" y="375157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 main </a:t>
            </a:r>
            <a:r>
              <a:rPr lang="ko-KR" altLang="en-US" b="1" dirty="0"/>
              <a:t>다이얼로그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5AD552-0F29-403E-9756-5512CCD70A53}"/>
              </a:ext>
            </a:extLst>
          </p:cNvPr>
          <p:cNvSpPr/>
          <p:nvPr/>
        </p:nvSpPr>
        <p:spPr>
          <a:xfrm>
            <a:off x="9967693" y="3521583"/>
            <a:ext cx="172096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3DA01AB-1CF8-458C-87A1-D42CCDA267BE}"/>
              </a:ext>
            </a:extLst>
          </p:cNvPr>
          <p:cNvSpPr/>
          <p:nvPr/>
        </p:nvSpPr>
        <p:spPr>
          <a:xfrm>
            <a:off x="8841551" y="350278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FA57B2-82D6-41DD-8AE4-8C07009A7E35}"/>
              </a:ext>
            </a:extLst>
          </p:cNvPr>
          <p:cNvSpPr/>
          <p:nvPr/>
        </p:nvSpPr>
        <p:spPr>
          <a:xfrm>
            <a:off x="9967693" y="4073892"/>
            <a:ext cx="173320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C5FAC7-D891-44FC-9C8A-930B85B6A8A8}"/>
              </a:ext>
            </a:extLst>
          </p:cNvPr>
          <p:cNvSpPr/>
          <p:nvPr/>
        </p:nvSpPr>
        <p:spPr>
          <a:xfrm>
            <a:off x="8859698" y="40522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패스워드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4A53DE-CF1B-4555-8F4E-5BB2113E1726}"/>
              </a:ext>
            </a:extLst>
          </p:cNvPr>
          <p:cNvSpPr/>
          <p:nvPr/>
        </p:nvSpPr>
        <p:spPr>
          <a:xfrm>
            <a:off x="9967692" y="4659943"/>
            <a:ext cx="171667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DF58B0-11E1-496D-A793-8C5DB6A32CCE}"/>
              </a:ext>
            </a:extLst>
          </p:cNvPr>
          <p:cNvSpPr/>
          <p:nvPr/>
        </p:nvSpPr>
        <p:spPr>
          <a:xfrm>
            <a:off x="8843169" y="46382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7E1E0-6299-43BB-A4CD-D61BABA86612}"/>
              </a:ext>
            </a:extLst>
          </p:cNvPr>
          <p:cNvSpPr/>
          <p:nvPr/>
        </p:nvSpPr>
        <p:spPr>
          <a:xfrm>
            <a:off x="9967691" y="5284944"/>
            <a:ext cx="173320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A7BB62-10E2-45F7-9182-D1A988C755F2}"/>
              </a:ext>
            </a:extLst>
          </p:cNvPr>
          <p:cNvSpPr/>
          <p:nvPr/>
        </p:nvSpPr>
        <p:spPr>
          <a:xfrm>
            <a:off x="8859698" y="5263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나이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2BAA7E9E-1D40-4F7E-A96F-19A49B96A4AB}"/>
              </a:ext>
            </a:extLst>
          </p:cNvPr>
          <p:cNvSpPr/>
          <p:nvPr/>
        </p:nvSpPr>
        <p:spPr>
          <a:xfrm rot="10967612">
            <a:off x="11405308" y="5368954"/>
            <a:ext cx="213444" cy="24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1C8B49-A844-4601-BEEE-D5DDB91575E5}"/>
              </a:ext>
            </a:extLst>
          </p:cNvPr>
          <p:cNvSpPr/>
          <p:nvPr/>
        </p:nvSpPr>
        <p:spPr>
          <a:xfrm>
            <a:off x="9467916" y="1798953"/>
            <a:ext cx="173320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콤보박스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EF92FFE1-EA88-455B-B28F-685F890FAF09}"/>
              </a:ext>
            </a:extLst>
          </p:cNvPr>
          <p:cNvSpPr/>
          <p:nvPr/>
        </p:nvSpPr>
        <p:spPr>
          <a:xfrm rot="10967612">
            <a:off x="10905533" y="1882963"/>
            <a:ext cx="213444" cy="2432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522E29-F410-485E-A048-C63ADBB88BE5}"/>
              </a:ext>
            </a:extLst>
          </p:cNvPr>
          <p:cNvSpPr/>
          <p:nvPr/>
        </p:nvSpPr>
        <p:spPr>
          <a:xfrm>
            <a:off x="10498611" y="5958583"/>
            <a:ext cx="1133905" cy="392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3B0453-648D-4D5D-AD54-AEBD2FE364C1}"/>
              </a:ext>
            </a:extLst>
          </p:cNvPr>
          <p:cNvSpPr/>
          <p:nvPr/>
        </p:nvSpPr>
        <p:spPr>
          <a:xfrm>
            <a:off x="748017" y="4490978"/>
            <a:ext cx="3234039" cy="1963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37745C0-0208-4CF2-BD8F-B3F9FF0284C9}"/>
              </a:ext>
            </a:extLst>
          </p:cNvPr>
          <p:cNvSpPr/>
          <p:nvPr/>
        </p:nvSpPr>
        <p:spPr>
          <a:xfrm>
            <a:off x="692598" y="41761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회원정보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0957B5-0CD4-45B0-9F42-47EBC4105EB0}"/>
              </a:ext>
            </a:extLst>
          </p:cNvPr>
          <p:cNvSpPr/>
          <p:nvPr/>
        </p:nvSpPr>
        <p:spPr>
          <a:xfrm>
            <a:off x="1999026" y="4608767"/>
            <a:ext cx="172096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225A25-3A5E-4F1F-8762-93EED9AEDD24}"/>
              </a:ext>
            </a:extLst>
          </p:cNvPr>
          <p:cNvSpPr/>
          <p:nvPr/>
        </p:nvSpPr>
        <p:spPr>
          <a:xfrm>
            <a:off x="1986787" y="5095888"/>
            <a:ext cx="173320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5D03EC-324F-459B-82BD-2E70A3A9204B}"/>
              </a:ext>
            </a:extLst>
          </p:cNvPr>
          <p:cNvSpPr/>
          <p:nvPr/>
        </p:nvSpPr>
        <p:spPr>
          <a:xfrm>
            <a:off x="836188" y="50893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패스워드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53B645-D655-4F9E-BBAF-3CA6DA0118B6}"/>
              </a:ext>
            </a:extLst>
          </p:cNvPr>
          <p:cNvSpPr/>
          <p:nvPr/>
        </p:nvSpPr>
        <p:spPr>
          <a:xfrm>
            <a:off x="1960711" y="5590529"/>
            <a:ext cx="171667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A0F7BBE-8A86-4353-8689-26499F8E06F8}"/>
              </a:ext>
            </a:extLst>
          </p:cNvPr>
          <p:cNvSpPr/>
          <p:nvPr/>
        </p:nvSpPr>
        <p:spPr>
          <a:xfrm>
            <a:off x="893396" y="55948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2F567E5-4110-4237-B22D-FE027FF7FD15}"/>
              </a:ext>
            </a:extLst>
          </p:cNvPr>
          <p:cNvSpPr/>
          <p:nvPr/>
        </p:nvSpPr>
        <p:spPr>
          <a:xfrm>
            <a:off x="864792" y="45900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813494-8776-4484-9789-FD0D0A15128D}"/>
              </a:ext>
            </a:extLst>
          </p:cNvPr>
          <p:cNvSpPr/>
          <p:nvPr/>
        </p:nvSpPr>
        <p:spPr>
          <a:xfrm>
            <a:off x="1961409" y="6035212"/>
            <a:ext cx="171667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CA50DCF-E858-45DA-AA52-B2E9827A5709}"/>
              </a:ext>
            </a:extLst>
          </p:cNvPr>
          <p:cNvSpPr/>
          <p:nvPr/>
        </p:nvSpPr>
        <p:spPr>
          <a:xfrm>
            <a:off x="894094" y="603954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나이</a:t>
            </a:r>
          </a:p>
        </p:txBody>
      </p:sp>
      <p:sp>
        <p:nvSpPr>
          <p:cNvPr id="59" name="화살표: 위쪽 58">
            <a:extLst>
              <a:ext uri="{FF2B5EF4-FFF2-40B4-BE49-F238E27FC236}">
                <a16:creationId xmlns:a16="http://schemas.microsoft.com/office/drawing/2014/main" id="{75ADAADA-DCD2-4E33-996A-98D3CB3DFCEF}"/>
              </a:ext>
            </a:extLst>
          </p:cNvPr>
          <p:cNvSpPr/>
          <p:nvPr/>
        </p:nvSpPr>
        <p:spPr>
          <a:xfrm rot="16200000">
            <a:off x="4075520" y="4877006"/>
            <a:ext cx="186517" cy="7315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C6CDDEE5-D72C-4062-A774-D73F98A65CC9}"/>
              </a:ext>
            </a:extLst>
          </p:cNvPr>
          <p:cNvSpPr/>
          <p:nvPr/>
        </p:nvSpPr>
        <p:spPr>
          <a:xfrm>
            <a:off x="4539336" y="5051823"/>
            <a:ext cx="3287592" cy="661079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</a:t>
            </a:r>
            <a:r>
              <a:rPr lang="ko-KR" altLang="en-US" dirty="0" err="1"/>
              <a:t>에디트</a:t>
            </a:r>
            <a:r>
              <a:rPr lang="ko-KR" altLang="en-US" dirty="0"/>
              <a:t> 읽기 전용으로 속성 수정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B42882CC-03F1-4571-B48A-BF03B3A296AA}"/>
              </a:ext>
            </a:extLst>
          </p:cNvPr>
          <p:cNvSpPr/>
          <p:nvPr/>
        </p:nvSpPr>
        <p:spPr>
          <a:xfrm>
            <a:off x="4644229" y="4169047"/>
            <a:ext cx="3287592" cy="661079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살</a:t>
            </a:r>
            <a:r>
              <a:rPr lang="en-US" altLang="ko-KR" dirty="0"/>
              <a:t>~100</a:t>
            </a:r>
            <a:r>
              <a:rPr lang="ko-KR" altLang="en-US" dirty="0"/>
              <a:t>살</a:t>
            </a:r>
            <a:endParaRPr lang="en-US" altLang="ko-KR" dirty="0"/>
          </a:p>
          <a:p>
            <a:pPr algn="ctr"/>
            <a:r>
              <a:rPr lang="en-US" altLang="ko-KR" dirty="0"/>
              <a:t>(for</a:t>
            </a:r>
            <a:r>
              <a:rPr lang="ko-KR" altLang="en-US" dirty="0"/>
              <a:t>문 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2" name="화살표: 위쪽 61">
            <a:extLst>
              <a:ext uri="{FF2B5EF4-FFF2-40B4-BE49-F238E27FC236}">
                <a16:creationId xmlns:a16="http://schemas.microsoft.com/office/drawing/2014/main" id="{1F5BF7D7-95A8-4EA3-9DF3-025470B6B093}"/>
              </a:ext>
            </a:extLst>
          </p:cNvPr>
          <p:cNvSpPr/>
          <p:nvPr/>
        </p:nvSpPr>
        <p:spPr>
          <a:xfrm rot="6286272">
            <a:off x="8845700" y="4037192"/>
            <a:ext cx="161630" cy="203823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8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CD72EE-036B-47A3-843F-92CD62A74784}"/>
              </a:ext>
            </a:extLst>
          </p:cNvPr>
          <p:cNvSpPr/>
          <p:nvPr/>
        </p:nvSpPr>
        <p:spPr>
          <a:xfrm>
            <a:off x="447343" y="375157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1. UI</a:t>
            </a:r>
            <a:r>
              <a:rPr lang="ko-KR" altLang="en-US" b="1" dirty="0"/>
              <a:t>관련 데이터 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A679A4-E1F7-4142-8E5D-2CB9BC8ECC7F}"/>
              </a:ext>
            </a:extLst>
          </p:cNvPr>
          <p:cNvSpPr/>
          <p:nvPr/>
        </p:nvSpPr>
        <p:spPr>
          <a:xfrm>
            <a:off x="847283" y="1958528"/>
            <a:ext cx="815973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로그인버튼클릭</a:t>
            </a:r>
            <a:r>
              <a:rPr lang="en-US" altLang="ko-KR" dirty="0"/>
              <a:t>(</a:t>
            </a:r>
            <a:r>
              <a:rPr lang="en-US" altLang="ko-KR" dirty="0" err="1"/>
              <a:t>con_Login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컨트롤에서</a:t>
            </a:r>
            <a:r>
              <a:rPr lang="en-US" altLang="ko-KR" dirty="0"/>
              <a:t> </a:t>
            </a:r>
            <a:r>
              <a:rPr lang="ko-KR" altLang="en-US" dirty="0" err="1"/>
              <a:t>아이디랑</a:t>
            </a:r>
            <a:r>
              <a:rPr lang="ko-KR" altLang="en-US" dirty="0"/>
              <a:t> 패스워드를 가져오기</a:t>
            </a:r>
            <a:r>
              <a:rPr lang="en-US" altLang="ko-KR" dirty="0"/>
              <a:t>(TCHAR id[20], TCHAR pw[20])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g_isLogin</a:t>
            </a:r>
            <a:r>
              <a:rPr lang="en-US" altLang="ko-KR" dirty="0"/>
              <a:t> = TRUE;</a:t>
            </a:r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서버연결버튼</a:t>
            </a:r>
            <a:r>
              <a:rPr lang="en-US" altLang="ko-KR" dirty="0"/>
              <a:t>(</a:t>
            </a:r>
            <a:r>
              <a:rPr lang="en-US" altLang="ko-KR" dirty="0" err="1"/>
              <a:t>con_ConnectServer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g_isConnect</a:t>
            </a:r>
            <a:r>
              <a:rPr lang="en-US" altLang="ko-KR" dirty="0"/>
              <a:t> = TRUE;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서버연결해제버튼</a:t>
            </a:r>
            <a:r>
              <a:rPr lang="en-US" altLang="ko-KR" dirty="0"/>
              <a:t>(</a:t>
            </a:r>
            <a:r>
              <a:rPr lang="en-US" altLang="ko-KR" dirty="0" err="1"/>
              <a:t>con_DisConnectServer</a:t>
            </a:r>
            <a:r>
              <a:rPr lang="en-US" altLang="ko-KR" dirty="0"/>
              <a:t>)  :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g_isConnect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로그아웃</a:t>
            </a:r>
            <a:r>
              <a:rPr lang="en-US" altLang="ko-KR" dirty="0"/>
              <a:t>(</a:t>
            </a:r>
            <a:r>
              <a:rPr lang="en-US" altLang="ko-KR" dirty="0" err="1"/>
              <a:t>con_LogOut</a:t>
            </a:r>
            <a:r>
              <a:rPr lang="en-US" altLang="ko-KR" dirty="0"/>
              <a:t>) : </a:t>
            </a:r>
            <a:r>
              <a:rPr lang="ko-KR" altLang="en-US" dirty="0" err="1"/>
              <a:t>핸들러만</a:t>
            </a:r>
            <a:r>
              <a:rPr lang="ko-KR" altLang="en-US" dirty="0"/>
              <a:t> 구성 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 err="1"/>
              <a:t>g_isLogin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전송버튼</a:t>
            </a:r>
            <a:r>
              <a:rPr lang="en-US" altLang="ko-KR" dirty="0"/>
              <a:t>(</a:t>
            </a:r>
            <a:r>
              <a:rPr lang="en-US" altLang="ko-KR" dirty="0" err="1"/>
              <a:t>con_SendData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컨트롤에서 문자열 가져오기</a:t>
            </a:r>
            <a:r>
              <a:rPr lang="en-US" altLang="ko-KR" dirty="0"/>
              <a:t>(TCHAR msg[50])</a:t>
            </a:r>
          </a:p>
          <a:p>
            <a:r>
              <a:rPr lang="en-US" altLang="ko-KR" dirty="0"/>
              <a:t>  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F1EC348-ECDC-4526-9594-A448D6D7D0B8}"/>
              </a:ext>
            </a:extLst>
          </p:cNvPr>
          <p:cNvSpPr/>
          <p:nvPr/>
        </p:nvSpPr>
        <p:spPr>
          <a:xfrm>
            <a:off x="3412412" y="375157"/>
            <a:ext cx="37128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Control.cpp</a:t>
            </a:r>
            <a:r>
              <a:rPr lang="ko-KR" altLang="en-US" dirty="0"/>
              <a:t> 상단에 전역변수 선언</a:t>
            </a:r>
            <a:endParaRPr lang="en-US" altLang="ko-KR" dirty="0"/>
          </a:p>
          <a:p>
            <a:r>
              <a:rPr lang="en-US" altLang="ko-KR" dirty="0"/>
              <a:t>BOOL </a:t>
            </a:r>
            <a:r>
              <a:rPr lang="en-US" altLang="ko-KR" dirty="0" err="1"/>
              <a:t>g_isConnect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g_isLogin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#define SERVER_IP  “127.0.0.1”</a:t>
            </a:r>
          </a:p>
          <a:p>
            <a:r>
              <a:rPr lang="en-US" altLang="ko-KR" dirty="0"/>
              <a:t>#define SERVER_PORT 9000)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98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CD72EE-036B-47A3-843F-92CD62A74784}"/>
              </a:ext>
            </a:extLst>
          </p:cNvPr>
          <p:cNvSpPr/>
          <p:nvPr/>
        </p:nvSpPr>
        <p:spPr>
          <a:xfrm>
            <a:off x="447343" y="375157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2. UI</a:t>
            </a:r>
            <a:r>
              <a:rPr lang="ko-KR" altLang="en-US" b="1" dirty="0"/>
              <a:t>관련 데이터 처리</a:t>
            </a:r>
            <a:r>
              <a:rPr lang="en-US" altLang="ko-KR" b="1" dirty="0"/>
              <a:t>(</a:t>
            </a:r>
            <a:r>
              <a:rPr lang="ko-KR" altLang="en-US" b="1" dirty="0" err="1"/>
              <a:t>모달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A679A4-E1F7-4142-8E5D-2CB9BC8ECC7F}"/>
              </a:ext>
            </a:extLst>
          </p:cNvPr>
          <p:cNvSpPr/>
          <p:nvPr/>
        </p:nvSpPr>
        <p:spPr>
          <a:xfrm>
            <a:off x="775313" y="1354521"/>
            <a:ext cx="53206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회원가입버튼 클릭</a:t>
            </a:r>
            <a:r>
              <a:rPr lang="en-US" altLang="ko-KR" dirty="0"/>
              <a:t>(</a:t>
            </a:r>
            <a:r>
              <a:rPr lang="en-US" altLang="ko-KR" dirty="0" err="1"/>
              <a:t>new_NewMember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   TCHAR</a:t>
            </a:r>
            <a:r>
              <a:rPr lang="ko-KR" altLang="en-US" dirty="0"/>
              <a:t> </a:t>
            </a:r>
            <a:r>
              <a:rPr lang="en-US" altLang="ko-KR" dirty="0"/>
              <a:t>id[20],</a:t>
            </a:r>
            <a:r>
              <a:rPr lang="ko-KR" altLang="en-US" dirty="0"/>
              <a:t> </a:t>
            </a:r>
            <a:r>
              <a:rPr lang="en-US" altLang="ko-KR" dirty="0"/>
              <a:t>pw[20],</a:t>
            </a:r>
            <a:r>
              <a:rPr lang="ko-KR" altLang="en-US" dirty="0"/>
              <a:t> </a:t>
            </a:r>
            <a:r>
              <a:rPr lang="en-US" altLang="ko-KR" dirty="0"/>
              <a:t>name[20];</a:t>
            </a:r>
          </a:p>
          <a:p>
            <a:r>
              <a:rPr lang="en-US" altLang="ko-KR" dirty="0"/>
              <a:t>     int age;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각 컨트롤에서 값을 획득해서 위 변수에 저장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41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정렬 방식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897622" y="2701256"/>
            <a:ext cx="2290194" cy="307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70788-81E5-4E5D-8122-8309E1DA9A50}"/>
              </a:ext>
            </a:extLst>
          </p:cNvPr>
          <p:cNvSpPr/>
          <p:nvPr/>
        </p:nvSpPr>
        <p:spPr>
          <a:xfrm>
            <a:off x="693581" y="1304705"/>
            <a:ext cx="29369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PC</a:t>
            </a:r>
          </a:p>
          <a:p>
            <a:endParaRPr lang="en-US" altLang="ko-KR" dirty="0"/>
          </a:p>
          <a:p>
            <a:r>
              <a:rPr lang="ko-KR" altLang="en-US" dirty="0"/>
              <a:t>호스트 바이트 오더</a:t>
            </a:r>
            <a:r>
              <a:rPr lang="en-US" altLang="ko-KR" dirty="0"/>
              <a:t>(Order)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빅엔디안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 err="1">
                <a:solidFill>
                  <a:srgbClr val="FF0000"/>
                </a:solidFill>
              </a:rPr>
              <a:t>리틀엔디안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CFCC307-C89B-43C6-B6D4-799CA235FA25}"/>
              </a:ext>
            </a:extLst>
          </p:cNvPr>
          <p:cNvSpPr/>
          <p:nvPr/>
        </p:nvSpPr>
        <p:spPr>
          <a:xfrm>
            <a:off x="5008228" y="2839674"/>
            <a:ext cx="1895911" cy="14009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FE57A-2DB1-485C-80F2-32DF3FE3DD39}"/>
              </a:ext>
            </a:extLst>
          </p:cNvPr>
          <p:cNvSpPr/>
          <p:nvPr/>
        </p:nvSpPr>
        <p:spPr>
          <a:xfrm>
            <a:off x="4718401" y="1281094"/>
            <a:ext cx="31677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소켓 </a:t>
            </a:r>
            <a:r>
              <a:rPr lang="en-US" altLang="ko-KR" dirty="0"/>
              <a:t>API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바이트 오더</a:t>
            </a:r>
            <a:r>
              <a:rPr lang="en-US" altLang="ko-KR" dirty="0"/>
              <a:t>(Order)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빅엔디안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9208227" y="2744284"/>
            <a:ext cx="2290194" cy="307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ㅖㅇ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9004186" y="1347733"/>
            <a:ext cx="293695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PC</a:t>
            </a:r>
          </a:p>
          <a:p>
            <a:endParaRPr lang="en-US" altLang="ko-KR" dirty="0"/>
          </a:p>
          <a:p>
            <a:r>
              <a:rPr lang="ko-KR" altLang="en-US" dirty="0"/>
              <a:t>호스트 바이트 오더</a:t>
            </a:r>
            <a:r>
              <a:rPr lang="en-US" altLang="ko-KR" dirty="0"/>
              <a:t>(Order)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빅엔디안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or </a:t>
            </a:r>
            <a:r>
              <a:rPr lang="ko-KR" altLang="en-US" b="1" dirty="0" err="1">
                <a:solidFill>
                  <a:srgbClr val="FF0000"/>
                </a:solidFill>
              </a:rPr>
              <a:t>리틀엔디안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2E05B0-8EFC-4D2B-8D37-C505FE6CAE41}"/>
              </a:ext>
            </a:extLst>
          </p:cNvPr>
          <p:cNvCxnSpPr/>
          <p:nvPr/>
        </p:nvCxnSpPr>
        <p:spPr>
          <a:xfrm>
            <a:off x="2944536" y="3330429"/>
            <a:ext cx="1963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8F4D87-AC43-4C2D-9257-DE480B3C2622}"/>
              </a:ext>
            </a:extLst>
          </p:cNvPr>
          <p:cNvSpPr/>
          <p:nvPr/>
        </p:nvSpPr>
        <p:spPr>
          <a:xfrm>
            <a:off x="3625777" y="2961097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512354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86F055-0F95-4C6E-B964-AD308AD87B5A}"/>
              </a:ext>
            </a:extLst>
          </p:cNvPr>
          <p:cNvSpPr/>
          <p:nvPr/>
        </p:nvSpPr>
        <p:spPr>
          <a:xfrm>
            <a:off x="2882979" y="3585725"/>
            <a:ext cx="250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호스트바이트오더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네트웤</a:t>
            </a:r>
            <a:r>
              <a:rPr lang="ko-KR" altLang="en-US" dirty="0">
                <a:sym typeface="Wingdings" panose="05000000000000000000" pitchFamily="2" charset="2"/>
              </a:rPr>
              <a:t> 바이트 오더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D82DCA-819C-4213-8E32-F7B8BE1AFB07}"/>
              </a:ext>
            </a:extLst>
          </p:cNvPr>
          <p:cNvSpPr/>
          <p:nvPr/>
        </p:nvSpPr>
        <p:spPr>
          <a:xfrm>
            <a:off x="6987884" y="3540155"/>
            <a:ext cx="2502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네트웤</a:t>
            </a:r>
            <a:r>
              <a:rPr lang="ko-KR" altLang="en-US" dirty="0"/>
              <a:t> </a:t>
            </a:r>
            <a:r>
              <a:rPr lang="ko-KR" altLang="en-US" dirty="0" err="1"/>
              <a:t>바이트오더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호스트 바이트 오더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B075E1-7C12-4620-B770-3E7CBA5B9CF1}"/>
              </a:ext>
            </a:extLst>
          </p:cNvPr>
          <p:cNvCxnSpPr/>
          <p:nvPr/>
        </p:nvCxnSpPr>
        <p:spPr>
          <a:xfrm>
            <a:off x="7041162" y="3298271"/>
            <a:ext cx="1963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33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39AF25B-3A43-4619-8CDB-5FAD1D0D7AB2}"/>
              </a:ext>
            </a:extLst>
          </p:cNvPr>
          <p:cNvSpPr/>
          <p:nvPr/>
        </p:nvSpPr>
        <p:spPr>
          <a:xfrm>
            <a:off x="2955012" y="1465187"/>
            <a:ext cx="8841733" cy="18155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5E9EED8-C5AC-4CCB-8C09-897F5D32DBA9}"/>
              </a:ext>
            </a:extLst>
          </p:cNvPr>
          <p:cNvSpPr/>
          <p:nvPr/>
        </p:nvSpPr>
        <p:spPr>
          <a:xfrm>
            <a:off x="4402481" y="3659010"/>
            <a:ext cx="2606545" cy="950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F62F776-8B30-486E-9717-768A984959EB}"/>
              </a:ext>
            </a:extLst>
          </p:cNvPr>
          <p:cNvSpPr/>
          <p:nvPr/>
        </p:nvSpPr>
        <p:spPr>
          <a:xfrm>
            <a:off x="2778353" y="3676523"/>
            <a:ext cx="1508875" cy="950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BE3B4C9-1BEF-4E8A-AB46-1AE45DF14B8C}"/>
              </a:ext>
            </a:extLst>
          </p:cNvPr>
          <p:cNvSpPr/>
          <p:nvPr/>
        </p:nvSpPr>
        <p:spPr>
          <a:xfrm>
            <a:off x="413857" y="4774302"/>
            <a:ext cx="11490120" cy="1683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CD72EE-036B-47A3-843F-92CD62A74784}"/>
              </a:ext>
            </a:extLst>
          </p:cNvPr>
          <p:cNvSpPr/>
          <p:nvPr/>
        </p:nvSpPr>
        <p:spPr>
          <a:xfrm>
            <a:off x="447343" y="375157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클라이언트 구성도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C97BF1-B7A8-4A29-8FFE-8C7CCCC2378B}"/>
              </a:ext>
            </a:extLst>
          </p:cNvPr>
          <p:cNvSpPr/>
          <p:nvPr/>
        </p:nvSpPr>
        <p:spPr>
          <a:xfrm>
            <a:off x="352338" y="1384296"/>
            <a:ext cx="11635530" cy="5175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4F24935-D633-41D0-B468-F4E849F6EA3D}"/>
              </a:ext>
            </a:extLst>
          </p:cNvPr>
          <p:cNvSpPr/>
          <p:nvPr/>
        </p:nvSpPr>
        <p:spPr>
          <a:xfrm>
            <a:off x="524858" y="4824103"/>
            <a:ext cx="11253285" cy="863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8BE53E4-2015-4ABF-81B1-77A71865B94F}"/>
              </a:ext>
            </a:extLst>
          </p:cNvPr>
          <p:cNvSpPr/>
          <p:nvPr/>
        </p:nvSpPr>
        <p:spPr>
          <a:xfrm>
            <a:off x="487257" y="4774304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handler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1618593-0FA9-49F7-814D-A62B6706FAF5}"/>
              </a:ext>
            </a:extLst>
          </p:cNvPr>
          <p:cNvSpPr/>
          <p:nvPr/>
        </p:nvSpPr>
        <p:spPr>
          <a:xfrm>
            <a:off x="524858" y="5805182"/>
            <a:ext cx="11253285" cy="604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65F5306-9045-470C-BCA0-214F89BD9738}"/>
              </a:ext>
            </a:extLst>
          </p:cNvPr>
          <p:cNvSpPr/>
          <p:nvPr/>
        </p:nvSpPr>
        <p:spPr>
          <a:xfrm>
            <a:off x="584774" y="5737854"/>
            <a:ext cx="707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3EAA9A-31F0-4AAB-9A19-75C416E5E0C0}"/>
              </a:ext>
            </a:extLst>
          </p:cNvPr>
          <p:cNvSpPr/>
          <p:nvPr/>
        </p:nvSpPr>
        <p:spPr>
          <a:xfrm>
            <a:off x="543460" y="3330580"/>
            <a:ext cx="11253285" cy="1376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F31B2F-33C0-4538-8EB9-D79D437E1D70}"/>
              </a:ext>
            </a:extLst>
          </p:cNvPr>
          <p:cNvSpPr/>
          <p:nvPr/>
        </p:nvSpPr>
        <p:spPr>
          <a:xfrm>
            <a:off x="576150" y="3307191"/>
            <a:ext cx="100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Control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AC0A93-F1A9-4C3C-8502-3D480F7063A5}"/>
              </a:ext>
            </a:extLst>
          </p:cNvPr>
          <p:cNvSpPr/>
          <p:nvPr/>
        </p:nvSpPr>
        <p:spPr>
          <a:xfrm>
            <a:off x="584774" y="1562516"/>
            <a:ext cx="2259082" cy="161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0C82840-0B4E-496F-83D8-2EDE582ECB8F}"/>
              </a:ext>
            </a:extLst>
          </p:cNvPr>
          <p:cNvSpPr/>
          <p:nvPr/>
        </p:nvSpPr>
        <p:spPr>
          <a:xfrm>
            <a:off x="584774" y="1544986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NewMemberDlg</a:t>
            </a:r>
            <a:endParaRPr lang="ko-KR" altLang="en-US" b="1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E94BF3A-9EE2-4B9D-9D04-845745D61CC8}"/>
              </a:ext>
            </a:extLst>
          </p:cNvPr>
          <p:cNvCxnSpPr>
            <a:cxnSpLocks/>
          </p:cNvCxnSpPr>
          <p:nvPr/>
        </p:nvCxnSpPr>
        <p:spPr>
          <a:xfrm flipH="1" flipV="1">
            <a:off x="5099970" y="5512056"/>
            <a:ext cx="1" cy="5589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1440DD5-DBCF-4637-89DC-EF3EB859D83A}"/>
              </a:ext>
            </a:extLst>
          </p:cNvPr>
          <p:cNvCxnSpPr>
            <a:cxnSpLocks/>
          </p:cNvCxnSpPr>
          <p:nvPr/>
        </p:nvCxnSpPr>
        <p:spPr>
          <a:xfrm flipV="1">
            <a:off x="3963128" y="4551530"/>
            <a:ext cx="0" cy="192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AA9AED6-A314-4B78-9799-77FDB8F169F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1666278" y="3104463"/>
            <a:ext cx="0" cy="10675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9E0C3F3-784B-4727-A9C9-C385D88B30FA}"/>
              </a:ext>
            </a:extLst>
          </p:cNvPr>
          <p:cNvSpPr/>
          <p:nvPr/>
        </p:nvSpPr>
        <p:spPr>
          <a:xfrm>
            <a:off x="643287" y="4172050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con_NewMember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3A29C2-B602-4309-BC59-3A416613CEE5}"/>
              </a:ext>
            </a:extLst>
          </p:cNvPr>
          <p:cNvSpPr/>
          <p:nvPr/>
        </p:nvSpPr>
        <p:spPr>
          <a:xfrm>
            <a:off x="2843856" y="4182197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con_Login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36C62F-9A07-4BC1-BC32-CD416018E365}"/>
              </a:ext>
            </a:extLst>
          </p:cNvPr>
          <p:cNvSpPr/>
          <p:nvPr/>
        </p:nvSpPr>
        <p:spPr>
          <a:xfrm>
            <a:off x="1741580" y="5954284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WinMain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8BB1B34-6594-4A89-999D-FB15D4C2556B}"/>
              </a:ext>
            </a:extLst>
          </p:cNvPr>
          <p:cNvSpPr/>
          <p:nvPr/>
        </p:nvSpPr>
        <p:spPr>
          <a:xfrm>
            <a:off x="4570068" y="5922520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DlgProc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FCF6-687E-4228-ABC1-FBD42C373E07}"/>
              </a:ext>
            </a:extLst>
          </p:cNvPr>
          <p:cNvSpPr/>
          <p:nvPr/>
        </p:nvSpPr>
        <p:spPr>
          <a:xfrm>
            <a:off x="1703164" y="5142724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OnInitDialog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2C8CABE-9DDA-4407-B57A-5D4455FD6921}"/>
              </a:ext>
            </a:extLst>
          </p:cNvPr>
          <p:cNvSpPr/>
          <p:nvPr/>
        </p:nvSpPr>
        <p:spPr>
          <a:xfrm>
            <a:off x="3948427" y="5143636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OnCommand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B4CF11C-5EF8-4CD4-A0FA-93957BD9AC9B}"/>
              </a:ext>
            </a:extLst>
          </p:cNvPr>
          <p:cNvCxnSpPr/>
          <p:nvPr/>
        </p:nvCxnSpPr>
        <p:spPr>
          <a:xfrm>
            <a:off x="2441196" y="5737854"/>
            <a:ext cx="265877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6CB5FAA-00C1-4DD2-AD6C-D99193257F76}"/>
              </a:ext>
            </a:extLst>
          </p:cNvPr>
          <p:cNvCxnSpPr>
            <a:cxnSpLocks/>
          </p:cNvCxnSpPr>
          <p:nvPr/>
        </p:nvCxnSpPr>
        <p:spPr>
          <a:xfrm flipV="1">
            <a:off x="2460550" y="5512056"/>
            <a:ext cx="1" cy="24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A6D4F11-AF58-4885-9F7B-D636ED284911}"/>
              </a:ext>
            </a:extLst>
          </p:cNvPr>
          <p:cNvCxnSpPr>
            <a:cxnSpLocks/>
          </p:cNvCxnSpPr>
          <p:nvPr/>
        </p:nvCxnSpPr>
        <p:spPr>
          <a:xfrm>
            <a:off x="1833442" y="4744288"/>
            <a:ext cx="7964899" cy="78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4AA3B22-0E6E-4103-B818-B951CB54C713}"/>
              </a:ext>
            </a:extLst>
          </p:cNvPr>
          <p:cNvCxnSpPr>
            <a:cxnSpLocks/>
          </p:cNvCxnSpPr>
          <p:nvPr/>
        </p:nvCxnSpPr>
        <p:spPr>
          <a:xfrm flipV="1">
            <a:off x="1852796" y="4518490"/>
            <a:ext cx="1" cy="24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0A808D3-731A-488B-83C3-DBE32FB3F0B7}"/>
              </a:ext>
            </a:extLst>
          </p:cNvPr>
          <p:cNvSpPr/>
          <p:nvPr/>
        </p:nvSpPr>
        <p:spPr>
          <a:xfrm>
            <a:off x="2843856" y="3724184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con_LogOut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1F96F14-2CAE-48C6-B22A-8BA458248CE7}"/>
              </a:ext>
            </a:extLst>
          </p:cNvPr>
          <p:cNvSpPr/>
          <p:nvPr/>
        </p:nvSpPr>
        <p:spPr>
          <a:xfrm>
            <a:off x="4415743" y="4172050"/>
            <a:ext cx="253034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con_ConectServer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996BD4-D26D-4745-A94B-A6853152BF64}"/>
              </a:ext>
            </a:extLst>
          </p:cNvPr>
          <p:cNvSpPr/>
          <p:nvPr/>
        </p:nvSpPr>
        <p:spPr>
          <a:xfrm>
            <a:off x="4436037" y="3711886"/>
            <a:ext cx="251843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con_DisConnectServer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CFE383F-8C15-42AE-9A3E-1AE7344AB416}"/>
              </a:ext>
            </a:extLst>
          </p:cNvPr>
          <p:cNvSpPr/>
          <p:nvPr/>
        </p:nvSpPr>
        <p:spPr>
          <a:xfrm>
            <a:off x="7078089" y="4157564"/>
            <a:ext cx="175726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con_SendData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5DCFB86-7338-4197-9D33-43F474F33DB9}"/>
              </a:ext>
            </a:extLst>
          </p:cNvPr>
          <p:cNvSpPr/>
          <p:nvPr/>
        </p:nvSpPr>
        <p:spPr>
          <a:xfrm>
            <a:off x="8923464" y="4174486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con_Cancel</a:t>
            </a:r>
            <a:endParaRPr lang="ko-KR" altLang="en-US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894AB8A-4E0C-4CD9-8198-5F6D0642A4CB}"/>
              </a:ext>
            </a:extLst>
          </p:cNvPr>
          <p:cNvCxnSpPr>
            <a:cxnSpLocks/>
          </p:cNvCxnSpPr>
          <p:nvPr/>
        </p:nvCxnSpPr>
        <p:spPr>
          <a:xfrm flipV="1">
            <a:off x="5508101" y="4540846"/>
            <a:ext cx="0" cy="6049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37E6C812-CE69-452B-B6A3-09525BA4105F}"/>
              </a:ext>
            </a:extLst>
          </p:cNvPr>
          <p:cNvCxnSpPr>
            <a:cxnSpLocks/>
          </p:cNvCxnSpPr>
          <p:nvPr/>
        </p:nvCxnSpPr>
        <p:spPr>
          <a:xfrm flipV="1">
            <a:off x="7890574" y="4499032"/>
            <a:ext cx="0" cy="192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B96624-77A7-465D-9385-6AE59428C23F}"/>
              </a:ext>
            </a:extLst>
          </p:cNvPr>
          <p:cNvCxnSpPr>
            <a:cxnSpLocks/>
          </p:cNvCxnSpPr>
          <p:nvPr/>
        </p:nvCxnSpPr>
        <p:spPr>
          <a:xfrm flipV="1">
            <a:off x="9786486" y="4540846"/>
            <a:ext cx="0" cy="192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A3B6D1C-0693-400D-8043-CF2C14FE8444}"/>
              </a:ext>
            </a:extLst>
          </p:cNvPr>
          <p:cNvSpPr/>
          <p:nvPr/>
        </p:nvSpPr>
        <p:spPr>
          <a:xfrm>
            <a:off x="643287" y="2136260"/>
            <a:ext cx="204598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new_newMember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35FBE01-42A2-4A31-9477-20183B76A56E}"/>
              </a:ext>
            </a:extLst>
          </p:cNvPr>
          <p:cNvSpPr/>
          <p:nvPr/>
        </p:nvSpPr>
        <p:spPr>
          <a:xfrm>
            <a:off x="3050902" y="1547403"/>
            <a:ext cx="6233611" cy="161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C1705F0-BF9A-4F56-804D-3A458AAA208A}"/>
              </a:ext>
            </a:extLst>
          </p:cNvPr>
          <p:cNvSpPr/>
          <p:nvPr/>
        </p:nvSpPr>
        <p:spPr>
          <a:xfrm>
            <a:off x="3050903" y="1497604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wb_client</a:t>
            </a:r>
            <a:endParaRPr lang="ko-KR" altLang="en-US" b="1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F89D75E-2876-438D-A2C0-28AE9844677D}"/>
              </a:ext>
            </a:extLst>
          </p:cNvPr>
          <p:cNvSpPr/>
          <p:nvPr/>
        </p:nvSpPr>
        <p:spPr>
          <a:xfrm>
            <a:off x="9395670" y="1564680"/>
            <a:ext cx="2194778" cy="1618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FA3E9C9-8AD8-4EDC-AB23-668EBCE88DB3}"/>
              </a:ext>
            </a:extLst>
          </p:cNvPr>
          <p:cNvSpPr/>
          <p:nvPr/>
        </p:nvSpPr>
        <p:spPr>
          <a:xfrm>
            <a:off x="9429385" y="1512461"/>
            <a:ext cx="132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wb_packet</a:t>
            </a:r>
            <a:endParaRPr lang="ko-KR" altLang="en-US" b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9508434-B78D-420C-BDC8-E64042503556}"/>
              </a:ext>
            </a:extLst>
          </p:cNvPr>
          <p:cNvCxnSpPr>
            <a:cxnSpLocks/>
          </p:cNvCxnSpPr>
          <p:nvPr/>
        </p:nvCxnSpPr>
        <p:spPr>
          <a:xfrm flipV="1">
            <a:off x="4310416" y="947203"/>
            <a:ext cx="0" cy="5977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A60FC494-F2B7-4AF4-81B6-3FAEC563F619}"/>
              </a:ext>
            </a:extLst>
          </p:cNvPr>
          <p:cNvSpPr/>
          <p:nvPr/>
        </p:nvSpPr>
        <p:spPr>
          <a:xfrm>
            <a:off x="2843856" y="151002"/>
            <a:ext cx="7197766" cy="70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417B592-518C-4639-BBEA-2931DF5775F9}"/>
              </a:ext>
            </a:extLst>
          </p:cNvPr>
          <p:cNvCxnSpPr>
            <a:cxnSpLocks/>
          </p:cNvCxnSpPr>
          <p:nvPr/>
        </p:nvCxnSpPr>
        <p:spPr>
          <a:xfrm flipH="1" flipV="1">
            <a:off x="8931244" y="2958469"/>
            <a:ext cx="10991" cy="12237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8615EA-A5A3-466F-A6BA-DCA0FFF0BF04}"/>
              </a:ext>
            </a:extLst>
          </p:cNvPr>
          <p:cNvSpPr/>
          <p:nvPr/>
        </p:nvSpPr>
        <p:spPr>
          <a:xfrm>
            <a:off x="8923463" y="3688027"/>
            <a:ext cx="140097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con_Init</a:t>
            </a:r>
            <a:endParaRPr lang="ko-KR" altLang="en-US" dirty="0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11EA479-3F62-4448-8FFB-2F11F97051D0}"/>
              </a:ext>
            </a:extLst>
          </p:cNvPr>
          <p:cNvCxnSpPr>
            <a:cxnSpLocks/>
          </p:cNvCxnSpPr>
          <p:nvPr/>
        </p:nvCxnSpPr>
        <p:spPr>
          <a:xfrm>
            <a:off x="2271067" y="4981949"/>
            <a:ext cx="7964899" cy="78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994E4D0-9504-4B8F-A284-475799804AE9}"/>
              </a:ext>
            </a:extLst>
          </p:cNvPr>
          <p:cNvCxnSpPr>
            <a:cxnSpLocks/>
          </p:cNvCxnSpPr>
          <p:nvPr/>
        </p:nvCxnSpPr>
        <p:spPr>
          <a:xfrm flipV="1">
            <a:off x="2271067" y="4984609"/>
            <a:ext cx="0" cy="14315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E4A7812-012C-4EBE-A3DD-6053B5B0A5BE}"/>
              </a:ext>
            </a:extLst>
          </p:cNvPr>
          <p:cNvCxnSpPr>
            <a:cxnSpLocks/>
          </p:cNvCxnSpPr>
          <p:nvPr/>
        </p:nvCxnSpPr>
        <p:spPr>
          <a:xfrm flipV="1">
            <a:off x="10235966" y="4071017"/>
            <a:ext cx="0" cy="88795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8AC3557-9755-488C-A21C-B21256964FFF}"/>
              </a:ext>
            </a:extLst>
          </p:cNvPr>
          <p:cNvSpPr/>
          <p:nvPr/>
        </p:nvSpPr>
        <p:spPr>
          <a:xfrm>
            <a:off x="7625593" y="2110151"/>
            <a:ext cx="156377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sock_LibInit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7D9465-84EC-40D0-ACE8-022CA47744DD}"/>
              </a:ext>
            </a:extLst>
          </p:cNvPr>
          <p:cNvSpPr/>
          <p:nvPr/>
        </p:nvSpPr>
        <p:spPr>
          <a:xfrm>
            <a:off x="7625593" y="2589136"/>
            <a:ext cx="15637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sock_LibExit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DDCFDE3-7CC4-46A5-B90C-1BD030AAE38A}"/>
              </a:ext>
            </a:extLst>
          </p:cNvPr>
          <p:cNvCxnSpPr>
            <a:cxnSpLocks/>
          </p:cNvCxnSpPr>
          <p:nvPr/>
        </p:nvCxnSpPr>
        <p:spPr>
          <a:xfrm flipH="1" flipV="1">
            <a:off x="9133358" y="2476871"/>
            <a:ext cx="37908" cy="11941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08389D1-E979-43AE-BE18-D4B83F72CDAE}"/>
              </a:ext>
            </a:extLst>
          </p:cNvPr>
          <p:cNvSpPr/>
          <p:nvPr/>
        </p:nvSpPr>
        <p:spPr>
          <a:xfrm>
            <a:off x="3109598" y="2717913"/>
            <a:ext cx="214769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sock_CreateSocket</a:t>
            </a:r>
            <a:endParaRPr lang="ko-KR" altLang="en-US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E3B3CC6E-357D-45D3-9287-82B41D6BA020}"/>
              </a:ext>
            </a:extLst>
          </p:cNvPr>
          <p:cNvCxnSpPr>
            <a:cxnSpLocks/>
          </p:cNvCxnSpPr>
          <p:nvPr/>
        </p:nvCxnSpPr>
        <p:spPr>
          <a:xfrm flipV="1">
            <a:off x="4436037" y="3083087"/>
            <a:ext cx="0" cy="10991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A837C50-71FB-4B9B-AC6B-F19F3ABEA27E}"/>
              </a:ext>
            </a:extLst>
          </p:cNvPr>
          <p:cNvSpPr/>
          <p:nvPr/>
        </p:nvSpPr>
        <p:spPr>
          <a:xfrm>
            <a:off x="7091849" y="3660857"/>
            <a:ext cx="171836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con_RecvData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7DBBCA5-DAF8-4109-8A4A-E727BEF7D474}"/>
              </a:ext>
            </a:extLst>
          </p:cNvPr>
          <p:cNvCxnSpPr>
            <a:cxnSpLocks/>
          </p:cNvCxnSpPr>
          <p:nvPr/>
        </p:nvCxnSpPr>
        <p:spPr>
          <a:xfrm>
            <a:off x="5994408" y="889804"/>
            <a:ext cx="0" cy="8863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FE9474A-58C8-465E-98BF-7EF1DC96D03E}"/>
              </a:ext>
            </a:extLst>
          </p:cNvPr>
          <p:cNvSpPr/>
          <p:nvPr/>
        </p:nvSpPr>
        <p:spPr>
          <a:xfrm>
            <a:off x="4862652" y="1806211"/>
            <a:ext cx="186531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RecvThread</a:t>
            </a:r>
            <a:endParaRPr lang="ko-KR" altLang="en-US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D0D73E12-DDED-4E79-BCE8-8C1B69C4E35D}"/>
              </a:ext>
            </a:extLst>
          </p:cNvPr>
          <p:cNvCxnSpPr>
            <a:cxnSpLocks/>
          </p:cNvCxnSpPr>
          <p:nvPr/>
        </p:nvCxnSpPr>
        <p:spPr>
          <a:xfrm>
            <a:off x="6118423" y="2044497"/>
            <a:ext cx="1840577" cy="16271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241325" y="79748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TCP/IP</a:t>
            </a:r>
            <a:r>
              <a:rPr lang="ko-KR" altLang="en-US" dirty="0"/>
              <a:t> 프로토콜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1501630" y="1287279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 : </a:t>
            </a:r>
            <a:r>
              <a:rPr lang="ko-KR" altLang="en-US" dirty="0">
                <a:solidFill>
                  <a:schemeClr val="tx1"/>
                </a:solidFill>
              </a:rPr>
              <a:t>핸드폰구입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1325462" y="1095197"/>
            <a:ext cx="2936958" cy="238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BDD24F-AE86-42C6-9C33-562781C5D755}"/>
              </a:ext>
            </a:extLst>
          </p:cNvPr>
          <p:cNvSpPr/>
          <p:nvPr/>
        </p:nvSpPr>
        <p:spPr>
          <a:xfrm>
            <a:off x="1937541" y="527486"/>
            <a:ext cx="14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</a:t>
            </a:r>
            <a:r>
              <a:rPr lang="en-US" altLang="ko-KR" dirty="0"/>
              <a:t>(Server)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5E56F6-4BFC-4E3A-888F-F16727A8441A}"/>
              </a:ext>
            </a:extLst>
          </p:cNvPr>
          <p:cNvSpPr/>
          <p:nvPr/>
        </p:nvSpPr>
        <p:spPr>
          <a:xfrm>
            <a:off x="895129" y="1220108"/>
            <a:ext cx="318782" cy="2223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1DA918-07D0-409D-BC1D-90E791451B58}"/>
              </a:ext>
            </a:extLst>
          </p:cNvPr>
          <p:cNvCxnSpPr>
            <a:cxnSpLocks/>
          </p:cNvCxnSpPr>
          <p:nvPr/>
        </p:nvCxnSpPr>
        <p:spPr>
          <a:xfrm>
            <a:off x="2659309" y="1731895"/>
            <a:ext cx="0" cy="310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0EB1EA-2101-4F9E-B326-B37E35273BE0}"/>
              </a:ext>
            </a:extLst>
          </p:cNvPr>
          <p:cNvSpPr/>
          <p:nvPr/>
        </p:nvSpPr>
        <p:spPr>
          <a:xfrm>
            <a:off x="1462481" y="2077697"/>
            <a:ext cx="2489848" cy="444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bind : </a:t>
            </a:r>
            <a:r>
              <a:rPr lang="ko-KR" altLang="en-US" dirty="0">
                <a:solidFill>
                  <a:schemeClr val="tx1"/>
                </a:solidFill>
              </a:rPr>
              <a:t>번호할당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87B49-72A6-492C-A81C-68C7875E5C52}"/>
              </a:ext>
            </a:extLst>
          </p:cNvPr>
          <p:cNvCxnSpPr>
            <a:cxnSpLocks/>
          </p:cNvCxnSpPr>
          <p:nvPr/>
        </p:nvCxnSpPr>
        <p:spPr>
          <a:xfrm>
            <a:off x="2707405" y="2510659"/>
            <a:ext cx="0" cy="310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D56D42-66C8-4D1D-A223-92DEDD63909F}"/>
              </a:ext>
            </a:extLst>
          </p:cNvPr>
          <p:cNvSpPr/>
          <p:nvPr/>
        </p:nvSpPr>
        <p:spPr>
          <a:xfrm>
            <a:off x="1486250" y="2821051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listen : </a:t>
            </a:r>
            <a:r>
              <a:rPr lang="ko-KR" altLang="en-US" dirty="0">
                <a:solidFill>
                  <a:schemeClr val="tx1"/>
                </a:solidFill>
              </a:rPr>
              <a:t>망에 등록 연결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38B9F2-FE2D-49CC-BA87-210EF3D9BE2F}"/>
              </a:ext>
            </a:extLst>
          </p:cNvPr>
          <p:cNvSpPr/>
          <p:nvPr/>
        </p:nvSpPr>
        <p:spPr>
          <a:xfrm>
            <a:off x="1463499" y="3872168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accept : </a:t>
            </a:r>
            <a:r>
              <a:rPr lang="ko-KR" altLang="en-US" dirty="0">
                <a:solidFill>
                  <a:schemeClr val="tx1"/>
                </a:solidFill>
              </a:rPr>
              <a:t>연결대기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E0E635C-F9D2-4163-9672-318BCBFB9C28}"/>
              </a:ext>
            </a:extLst>
          </p:cNvPr>
          <p:cNvCxnSpPr>
            <a:cxnSpLocks/>
          </p:cNvCxnSpPr>
          <p:nvPr/>
        </p:nvCxnSpPr>
        <p:spPr>
          <a:xfrm>
            <a:off x="2707405" y="3534051"/>
            <a:ext cx="0" cy="310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DDA03C-1187-47BC-8D2F-755B92D19EC7}"/>
              </a:ext>
            </a:extLst>
          </p:cNvPr>
          <p:cNvSpPr/>
          <p:nvPr/>
        </p:nvSpPr>
        <p:spPr>
          <a:xfrm>
            <a:off x="7945456" y="604385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(Client)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724F37-06B9-45BA-8234-472213752EED}"/>
              </a:ext>
            </a:extLst>
          </p:cNvPr>
          <p:cNvSpPr/>
          <p:nvPr/>
        </p:nvSpPr>
        <p:spPr>
          <a:xfrm>
            <a:off x="7728073" y="1220108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 : </a:t>
            </a:r>
            <a:r>
              <a:rPr lang="ko-KR" altLang="en-US" dirty="0">
                <a:solidFill>
                  <a:schemeClr val="tx1"/>
                </a:solidFill>
              </a:rPr>
              <a:t>핸드폰구입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49D957-E352-4059-9574-AF0845EC8A37}"/>
              </a:ext>
            </a:extLst>
          </p:cNvPr>
          <p:cNvSpPr/>
          <p:nvPr/>
        </p:nvSpPr>
        <p:spPr>
          <a:xfrm>
            <a:off x="10354810" y="1314246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6E9CBA-3BB7-4481-B05E-17E4A459AFA9}"/>
              </a:ext>
            </a:extLst>
          </p:cNvPr>
          <p:cNvSpPr/>
          <p:nvPr/>
        </p:nvSpPr>
        <p:spPr>
          <a:xfrm>
            <a:off x="7594020" y="1692417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tx1"/>
                </a:solidFill>
              </a:rPr>
              <a:t>서버랑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똑같은 방식의 핸드폰 구입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A87FEF-F2C6-4429-8E80-C6020AC64E44}"/>
              </a:ext>
            </a:extLst>
          </p:cNvPr>
          <p:cNvSpPr/>
          <p:nvPr/>
        </p:nvSpPr>
        <p:spPr>
          <a:xfrm>
            <a:off x="7650590" y="3866160"/>
            <a:ext cx="2489848" cy="4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connect : </a:t>
            </a:r>
            <a:r>
              <a:rPr lang="ko-KR" altLang="en-US" dirty="0" err="1">
                <a:solidFill>
                  <a:schemeClr val="tx1"/>
                </a:solidFill>
              </a:rPr>
              <a:t>전화걸기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FA9D3F-1AFB-4C83-AA2F-CFE69F75C9A3}"/>
              </a:ext>
            </a:extLst>
          </p:cNvPr>
          <p:cNvCxnSpPr>
            <a:cxnSpLocks/>
          </p:cNvCxnSpPr>
          <p:nvPr/>
        </p:nvCxnSpPr>
        <p:spPr>
          <a:xfrm>
            <a:off x="8734337" y="2122415"/>
            <a:ext cx="0" cy="15939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164B9AD-483D-4997-BD1B-B2AB4A3AEC3B}"/>
              </a:ext>
            </a:extLst>
          </p:cNvPr>
          <p:cNvCxnSpPr>
            <a:cxnSpLocks/>
          </p:cNvCxnSpPr>
          <p:nvPr/>
        </p:nvCxnSpPr>
        <p:spPr>
          <a:xfrm flipH="1">
            <a:off x="4092569" y="4101449"/>
            <a:ext cx="33555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B6E8A4-DB7F-44B5-92CD-6DB8AD3FFF1B}"/>
              </a:ext>
            </a:extLst>
          </p:cNvPr>
          <p:cNvSpPr/>
          <p:nvPr/>
        </p:nvSpPr>
        <p:spPr>
          <a:xfrm>
            <a:off x="1744907" y="4408999"/>
            <a:ext cx="3838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누군가 전화를 걸때까지 기다리기</a:t>
            </a:r>
            <a:endParaRPr lang="en-US" altLang="ko-KR" dirty="0"/>
          </a:p>
          <a:p>
            <a:r>
              <a:rPr lang="ko-KR" altLang="en-US" dirty="0"/>
              <a:t>연결이 성공하면 소켓이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43F8BF-5735-4CF8-8536-B9A6B9470477}"/>
              </a:ext>
            </a:extLst>
          </p:cNvPr>
          <p:cNvSpPr/>
          <p:nvPr/>
        </p:nvSpPr>
        <p:spPr>
          <a:xfrm>
            <a:off x="895129" y="4070923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1F722-17B5-4E46-AFB0-F988C861593B}"/>
              </a:ext>
            </a:extLst>
          </p:cNvPr>
          <p:cNvSpPr/>
          <p:nvPr/>
        </p:nvSpPr>
        <p:spPr>
          <a:xfrm>
            <a:off x="7650590" y="4358674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연결되면 그 때 전화번호가 할당된다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AF72CB-EEB4-48F5-B7D1-1F177E366FDF}"/>
              </a:ext>
            </a:extLst>
          </p:cNvPr>
          <p:cNvSpPr/>
          <p:nvPr/>
        </p:nvSpPr>
        <p:spPr>
          <a:xfrm>
            <a:off x="1744907" y="5014065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연결되면 그 때 전화번호가 할당된다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1226B9-3F53-42C3-AF81-96F7D6CBF770}"/>
              </a:ext>
            </a:extLst>
          </p:cNvPr>
          <p:cNvSpPr/>
          <p:nvPr/>
        </p:nvSpPr>
        <p:spPr>
          <a:xfrm>
            <a:off x="1744907" y="5366665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수신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733412-C02E-40E5-ADA3-BFAEB5D0C0ED}"/>
              </a:ext>
            </a:extLst>
          </p:cNvPr>
          <p:cNvSpPr/>
          <p:nvPr/>
        </p:nvSpPr>
        <p:spPr>
          <a:xfrm>
            <a:off x="1702643" y="5897621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: </a:t>
            </a:r>
            <a:r>
              <a:rPr lang="ko-KR" altLang="en-US" dirty="0">
                <a:solidFill>
                  <a:schemeClr val="tx1"/>
                </a:solidFill>
              </a:rPr>
              <a:t>송신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F6EE61-A4E8-47DF-ABAB-46E724ABC45D}"/>
              </a:ext>
            </a:extLst>
          </p:cNvPr>
          <p:cNvSpPr/>
          <p:nvPr/>
        </p:nvSpPr>
        <p:spPr>
          <a:xfrm>
            <a:off x="7864962" y="5330592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: </a:t>
            </a:r>
            <a:r>
              <a:rPr lang="ko-KR" altLang="en-US" dirty="0">
                <a:solidFill>
                  <a:schemeClr val="tx1"/>
                </a:solidFill>
              </a:rPr>
              <a:t>송신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8D7CFA7-66F8-4564-8032-6321F994029E}"/>
              </a:ext>
            </a:extLst>
          </p:cNvPr>
          <p:cNvSpPr/>
          <p:nvPr/>
        </p:nvSpPr>
        <p:spPr>
          <a:xfrm>
            <a:off x="7881181" y="5885605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수신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401C36-E37E-4219-8199-DD5F07CC97B2}"/>
              </a:ext>
            </a:extLst>
          </p:cNvPr>
          <p:cNvCxnSpPr>
            <a:cxnSpLocks/>
          </p:cNvCxnSpPr>
          <p:nvPr/>
        </p:nvCxnSpPr>
        <p:spPr>
          <a:xfrm flipH="1">
            <a:off x="4372475" y="5560227"/>
            <a:ext cx="33555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025D1D0-FB45-4734-99D5-31C3945F4EAC}"/>
              </a:ext>
            </a:extLst>
          </p:cNvPr>
          <p:cNvCxnSpPr>
            <a:cxnSpLocks/>
          </p:cNvCxnSpPr>
          <p:nvPr/>
        </p:nvCxnSpPr>
        <p:spPr>
          <a:xfrm flipV="1">
            <a:off x="4262420" y="6107913"/>
            <a:ext cx="3355598" cy="240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89CB04-7E76-4BD9-98C3-45AB6A0441EE}"/>
              </a:ext>
            </a:extLst>
          </p:cNvPr>
          <p:cNvSpPr/>
          <p:nvPr/>
        </p:nvSpPr>
        <p:spPr>
          <a:xfrm>
            <a:off x="7881181" y="6380404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closesocket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293FD7F-F7B8-4A53-B37B-1E0191999CF1}"/>
              </a:ext>
            </a:extLst>
          </p:cNvPr>
          <p:cNvCxnSpPr>
            <a:cxnSpLocks/>
          </p:cNvCxnSpPr>
          <p:nvPr/>
        </p:nvCxnSpPr>
        <p:spPr>
          <a:xfrm flipH="1">
            <a:off x="4294992" y="6602712"/>
            <a:ext cx="335559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E6C7B639-555C-49C7-8504-94BF0EAA0CD1}"/>
              </a:ext>
            </a:extLst>
          </p:cNvPr>
          <p:cNvSpPr/>
          <p:nvPr/>
        </p:nvSpPr>
        <p:spPr>
          <a:xfrm>
            <a:off x="3221687" y="113799"/>
            <a:ext cx="318782" cy="2223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0E84C4-382F-492E-954E-9A0BE87CCB5E}"/>
              </a:ext>
            </a:extLst>
          </p:cNvPr>
          <p:cNvSpPr/>
          <p:nvPr/>
        </p:nvSpPr>
        <p:spPr>
          <a:xfrm>
            <a:off x="3638493" y="134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대기소켓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DE21064-4144-40DB-B1D6-D6D5437F54AA}"/>
              </a:ext>
            </a:extLst>
          </p:cNvPr>
          <p:cNvSpPr/>
          <p:nvPr/>
        </p:nvSpPr>
        <p:spPr>
          <a:xfrm>
            <a:off x="5154779" y="101800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0D8279-F687-46FB-8B1B-65AF2BF5FF9D}"/>
              </a:ext>
            </a:extLst>
          </p:cNvPr>
          <p:cNvSpPr/>
          <p:nvPr/>
        </p:nvSpPr>
        <p:spPr>
          <a:xfrm>
            <a:off x="5610445" y="402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통신소켓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93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송수신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517319" y="1948715"/>
            <a:ext cx="1839987" cy="2921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9390499" y="2046805"/>
            <a:ext cx="1839988" cy="2790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892032" y="11144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송신자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2E05B0-8EFC-4D2B-8D37-C505FE6CAE41}"/>
              </a:ext>
            </a:extLst>
          </p:cNvPr>
          <p:cNvCxnSpPr>
            <a:cxnSpLocks/>
          </p:cNvCxnSpPr>
          <p:nvPr/>
        </p:nvCxnSpPr>
        <p:spPr>
          <a:xfrm>
            <a:off x="1421325" y="2231472"/>
            <a:ext cx="1707769" cy="8640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8F4D87-AC43-4C2D-9257-DE480B3C2622}"/>
              </a:ext>
            </a:extLst>
          </p:cNvPr>
          <p:cNvSpPr/>
          <p:nvPr/>
        </p:nvSpPr>
        <p:spPr>
          <a:xfrm>
            <a:off x="5402010" y="1948716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0C541A-E99D-422B-8C34-6275376257A2}"/>
              </a:ext>
            </a:extLst>
          </p:cNvPr>
          <p:cNvSpPr/>
          <p:nvPr/>
        </p:nvSpPr>
        <p:spPr>
          <a:xfrm>
            <a:off x="9644454" y="129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수신자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43B57F-C846-4FCC-A98B-6C0DAC80701E}"/>
              </a:ext>
            </a:extLst>
          </p:cNvPr>
          <p:cNvSpPr/>
          <p:nvPr/>
        </p:nvSpPr>
        <p:spPr>
          <a:xfrm>
            <a:off x="3052321" y="2825258"/>
            <a:ext cx="944489" cy="2061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8E97AA-9CB2-4BAD-A6CE-28FC6573E9D6}"/>
              </a:ext>
            </a:extLst>
          </p:cNvPr>
          <p:cNvSpPr/>
          <p:nvPr/>
        </p:nvSpPr>
        <p:spPr>
          <a:xfrm>
            <a:off x="3028128" y="49021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출력버퍼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29D1EF-E207-4164-AB7D-50E8476652AA}"/>
              </a:ext>
            </a:extLst>
          </p:cNvPr>
          <p:cNvSpPr/>
          <p:nvPr/>
        </p:nvSpPr>
        <p:spPr>
          <a:xfrm>
            <a:off x="8106810" y="2797286"/>
            <a:ext cx="944489" cy="2061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27294-E08A-4FEE-A2E3-946A4E3340D9}"/>
              </a:ext>
            </a:extLst>
          </p:cNvPr>
          <p:cNvSpPr/>
          <p:nvPr/>
        </p:nvSpPr>
        <p:spPr>
          <a:xfrm>
            <a:off x="8025056" y="49021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입력버퍼</a:t>
            </a:r>
            <a:endParaRPr lang="ko-KR" altLang="en-US" dirty="0"/>
          </a:p>
        </p:txBody>
      </p:sp>
      <p:sp>
        <p:nvSpPr>
          <p:cNvPr id="3" name="폭발: 14pt 2">
            <a:extLst>
              <a:ext uri="{FF2B5EF4-FFF2-40B4-BE49-F238E27FC236}">
                <a16:creationId xmlns:a16="http://schemas.microsoft.com/office/drawing/2014/main" id="{ECCADB7A-F3B4-46EE-93AF-584A46A7E586}"/>
              </a:ext>
            </a:extLst>
          </p:cNvPr>
          <p:cNvSpPr/>
          <p:nvPr/>
        </p:nvSpPr>
        <p:spPr>
          <a:xfrm>
            <a:off x="4679363" y="2520670"/>
            <a:ext cx="2677822" cy="181665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internet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EF0C37-F3A0-43B7-9CCC-E176CC20DC72}"/>
              </a:ext>
            </a:extLst>
          </p:cNvPr>
          <p:cNvCxnSpPr>
            <a:cxnSpLocks/>
          </p:cNvCxnSpPr>
          <p:nvPr/>
        </p:nvCxnSpPr>
        <p:spPr>
          <a:xfrm flipV="1">
            <a:off x="3892550" y="2986481"/>
            <a:ext cx="4412551" cy="1512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D23881-63F2-4E6B-B42B-E7F6187DE1A4}"/>
              </a:ext>
            </a:extLst>
          </p:cNvPr>
          <p:cNvCxnSpPr>
            <a:cxnSpLocks/>
          </p:cNvCxnSpPr>
          <p:nvPr/>
        </p:nvCxnSpPr>
        <p:spPr>
          <a:xfrm flipV="1">
            <a:off x="8514826" y="2323750"/>
            <a:ext cx="989901" cy="23365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486D97-9D95-4D7E-8444-B57B4AA088E1}"/>
              </a:ext>
            </a:extLst>
          </p:cNvPr>
          <p:cNvSpPr/>
          <p:nvPr/>
        </p:nvSpPr>
        <p:spPr>
          <a:xfrm>
            <a:off x="724185" y="2336004"/>
            <a:ext cx="2082621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</a:p>
          <a:p>
            <a:r>
              <a:rPr lang="en-US" altLang="ko-KR" dirty="0"/>
              <a:t>(</a:t>
            </a:r>
          </a:p>
          <a:p>
            <a:r>
              <a:rPr lang="en-US" altLang="ko-KR" dirty="0" err="1"/>
              <a:t>strlen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내가 전송할</a:t>
            </a:r>
            <a:endParaRPr lang="en-US" altLang="ko-KR" dirty="0"/>
          </a:p>
          <a:p>
            <a:r>
              <a:rPr lang="ko-KR" altLang="en-US" dirty="0" err="1"/>
              <a:t>바이트의크기이다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상황에 따라</a:t>
            </a:r>
            <a:endParaRPr lang="en-US" altLang="ko-KR" dirty="0"/>
          </a:p>
          <a:p>
            <a:r>
              <a:rPr lang="ko-KR" altLang="en-US" dirty="0"/>
              <a:t>이 크기가 다</a:t>
            </a:r>
            <a:endParaRPr lang="en-US" altLang="ko-KR" dirty="0"/>
          </a:p>
          <a:p>
            <a:r>
              <a:rPr lang="ko-KR" altLang="en-US" dirty="0"/>
              <a:t>전송이 </a:t>
            </a:r>
            <a:r>
              <a:rPr lang="ko-KR" altLang="en-US" dirty="0" err="1"/>
              <a:t>안될수도</a:t>
            </a:r>
            <a:endParaRPr lang="en-US" altLang="ko-KR" dirty="0"/>
          </a:p>
          <a:p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리턴값이</a:t>
            </a:r>
            <a:r>
              <a:rPr lang="ko-KR" altLang="en-US" dirty="0"/>
              <a:t> 보낸</a:t>
            </a:r>
            <a:endParaRPr lang="en-US" altLang="ko-KR" dirty="0"/>
          </a:p>
          <a:p>
            <a:r>
              <a:rPr lang="ko-KR" altLang="en-US" dirty="0"/>
              <a:t>바이트의 크기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73AB69-5E97-457E-9CC6-C509877DE114}"/>
              </a:ext>
            </a:extLst>
          </p:cNvPr>
          <p:cNvSpPr/>
          <p:nvPr/>
        </p:nvSpPr>
        <p:spPr>
          <a:xfrm>
            <a:off x="9648040" y="2046806"/>
            <a:ext cx="250741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4&lt;- </a:t>
            </a:r>
            <a:r>
              <a:rPr lang="en-US" altLang="ko-KR" dirty="0" err="1"/>
              <a:t>recv</a:t>
            </a:r>
            <a:endParaRPr lang="en-US" altLang="ko-KR" dirty="0"/>
          </a:p>
          <a:p>
            <a:r>
              <a:rPr lang="en-US" altLang="ko-KR" dirty="0"/>
              <a:t>(</a:t>
            </a:r>
          </a:p>
          <a:p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내가 수신할 최대</a:t>
            </a:r>
            <a:endParaRPr lang="en-US" altLang="ko-KR" dirty="0"/>
          </a:p>
          <a:p>
            <a:r>
              <a:rPr lang="ko-KR" altLang="en-US" dirty="0"/>
              <a:t>크기이다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입력버퍼에</a:t>
            </a:r>
            <a:r>
              <a:rPr lang="ko-KR" altLang="en-US" dirty="0"/>
              <a:t> 이 크기</a:t>
            </a:r>
            <a:endParaRPr lang="en-US" altLang="ko-KR" dirty="0"/>
          </a:p>
          <a:p>
            <a:r>
              <a:rPr lang="ko-KR" altLang="en-US" dirty="0"/>
              <a:t>보다 적은 데이터가</a:t>
            </a:r>
            <a:endParaRPr lang="en-US" altLang="ko-KR" dirty="0"/>
          </a:p>
          <a:p>
            <a:r>
              <a:rPr lang="ko-KR" altLang="en-US" dirty="0"/>
              <a:t>존재한다면</a:t>
            </a:r>
            <a:endParaRPr lang="en-US" altLang="ko-KR" dirty="0"/>
          </a:p>
          <a:p>
            <a:r>
              <a:rPr lang="ko-KR" altLang="en-US" dirty="0"/>
              <a:t>그 데이터만 수신한다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입력버퍼에</a:t>
            </a:r>
            <a:r>
              <a:rPr lang="ko-KR" altLang="en-US" dirty="0"/>
              <a:t> 이 크기</a:t>
            </a:r>
            <a:endParaRPr lang="en-US" altLang="ko-KR" dirty="0"/>
          </a:p>
          <a:p>
            <a:r>
              <a:rPr lang="ko-KR" altLang="en-US" dirty="0"/>
              <a:t>보다 큰 데이터가 </a:t>
            </a:r>
            <a:endParaRPr lang="en-US" altLang="ko-KR" dirty="0"/>
          </a:p>
          <a:p>
            <a:r>
              <a:rPr lang="ko-KR" altLang="en-US" dirty="0"/>
              <a:t>존재한다면 읽을 수 있</a:t>
            </a:r>
            <a:endParaRPr lang="en-US" altLang="ko-KR" dirty="0"/>
          </a:p>
          <a:p>
            <a:r>
              <a:rPr lang="ko-KR" altLang="en-US" dirty="0"/>
              <a:t>는 만큼만 수신한다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541AAB-8537-4F0F-A0FB-0420CC2CF1B8}"/>
              </a:ext>
            </a:extLst>
          </p:cNvPr>
          <p:cNvSpPr/>
          <p:nvPr/>
        </p:nvSpPr>
        <p:spPr>
          <a:xfrm>
            <a:off x="625600" y="156890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arr</a:t>
            </a:r>
            <a:r>
              <a:rPr lang="en-US" altLang="ko-KR" dirty="0"/>
              <a:t>[1024];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673055-B942-434B-991F-625B1C021F24}"/>
              </a:ext>
            </a:extLst>
          </p:cNvPr>
          <p:cNvSpPr/>
          <p:nvPr/>
        </p:nvSpPr>
        <p:spPr>
          <a:xfrm>
            <a:off x="9463947" y="162026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arr</a:t>
            </a:r>
            <a:r>
              <a:rPr lang="en-US" altLang="ko-KR" dirty="0"/>
              <a:t>[6];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7A4BC3-136F-4BD7-B525-564108497E75}"/>
              </a:ext>
            </a:extLst>
          </p:cNvPr>
          <p:cNvSpPr/>
          <p:nvPr/>
        </p:nvSpPr>
        <p:spPr>
          <a:xfrm>
            <a:off x="3048780" y="4337329"/>
            <a:ext cx="877163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bbbbb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1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7000E-F1F7-4639-959A-C64385DA12F1}"/>
              </a:ext>
            </a:extLst>
          </p:cNvPr>
          <p:cNvSpPr txBox="1"/>
          <p:nvPr/>
        </p:nvSpPr>
        <p:spPr>
          <a:xfrm>
            <a:off x="595618" y="30200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cho</a:t>
            </a:r>
            <a:r>
              <a:rPr lang="en-US" altLang="ko-KR" dirty="0"/>
              <a:t> :  </a:t>
            </a:r>
            <a:r>
              <a:rPr lang="ko-KR" altLang="en-US" dirty="0"/>
              <a:t>메아리 서버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E42ED-5A6E-485B-8C8B-9AB1170B2832}"/>
              </a:ext>
            </a:extLst>
          </p:cNvPr>
          <p:cNvSpPr/>
          <p:nvPr/>
        </p:nvSpPr>
        <p:spPr>
          <a:xfrm>
            <a:off x="517319" y="1948715"/>
            <a:ext cx="1839987" cy="2921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635020-D8F7-4AAF-B39A-F68C9DA59CEB}"/>
              </a:ext>
            </a:extLst>
          </p:cNvPr>
          <p:cNvSpPr/>
          <p:nvPr/>
        </p:nvSpPr>
        <p:spPr>
          <a:xfrm>
            <a:off x="7804466" y="1948715"/>
            <a:ext cx="1839988" cy="2790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7C0776-A521-4E8C-B2AF-690DDE740A67}"/>
              </a:ext>
            </a:extLst>
          </p:cNvPr>
          <p:cNvSpPr/>
          <p:nvPr/>
        </p:nvSpPr>
        <p:spPr>
          <a:xfrm>
            <a:off x="892032" y="11144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0C541A-E99D-422B-8C34-6275376257A2}"/>
              </a:ext>
            </a:extLst>
          </p:cNvPr>
          <p:cNvSpPr/>
          <p:nvPr/>
        </p:nvSpPr>
        <p:spPr>
          <a:xfrm>
            <a:off x="8436439" y="12125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541AAB-8537-4F0F-A0FB-0420CC2CF1B8}"/>
              </a:ext>
            </a:extLst>
          </p:cNvPr>
          <p:cNvSpPr/>
          <p:nvPr/>
        </p:nvSpPr>
        <p:spPr>
          <a:xfrm>
            <a:off x="625600" y="156890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char </a:t>
            </a:r>
            <a:r>
              <a:rPr lang="en-US" altLang="ko-KR" dirty="0" err="1"/>
              <a:t>arr</a:t>
            </a:r>
            <a:r>
              <a:rPr lang="en-US" altLang="ko-KR" dirty="0"/>
              <a:t>[1024];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28FE53A-7AAB-4525-8DD0-3EFFE01CAB1E}"/>
              </a:ext>
            </a:extLst>
          </p:cNvPr>
          <p:cNvCxnSpPr>
            <a:cxnSpLocks/>
          </p:cNvCxnSpPr>
          <p:nvPr/>
        </p:nvCxnSpPr>
        <p:spPr>
          <a:xfrm flipH="1">
            <a:off x="2806806" y="2633376"/>
            <a:ext cx="475041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8D5E40D-C770-426C-9310-833A2E441329}"/>
              </a:ext>
            </a:extLst>
          </p:cNvPr>
          <p:cNvCxnSpPr>
            <a:cxnSpLocks/>
          </p:cNvCxnSpPr>
          <p:nvPr/>
        </p:nvCxnSpPr>
        <p:spPr>
          <a:xfrm flipV="1">
            <a:off x="2806806" y="3355596"/>
            <a:ext cx="4750418" cy="656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7CCC88-DEE9-4622-96CC-AD97D2522B27}"/>
              </a:ext>
            </a:extLst>
          </p:cNvPr>
          <p:cNvSpPr/>
          <p:nvPr/>
        </p:nvSpPr>
        <p:spPr>
          <a:xfrm>
            <a:off x="5182015" y="3528803"/>
            <a:ext cx="2489848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781285-0791-4692-A8B5-E23BD94810E5}"/>
              </a:ext>
            </a:extLst>
          </p:cNvPr>
          <p:cNvSpPr/>
          <p:nvPr/>
        </p:nvSpPr>
        <p:spPr>
          <a:xfrm>
            <a:off x="8006724" y="2554118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EDF96E-18B6-4D78-BE00-BF727BD33747}"/>
              </a:ext>
            </a:extLst>
          </p:cNvPr>
          <p:cNvSpPr/>
          <p:nvPr/>
        </p:nvSpPr>
        <p:spPr>
          <a:xfrm>
            <a:off x="1345022" y="2448710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83B52C-356C-4E98-BDF1-4E260CB38252}"/>
              </a:ext>
            </a:extLst>
          </p:cNvPr>
          <p:cNvSpPr/>
          <p:nvPr/>
        </p:nvSpPr>
        <p:spPr>
          <a:xfrm>
            <a:off x="1345021" y="3159471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AE715-0EE6-4D2F-8C9E-F44C66C4789D}"/>
              </a:ext>
            </a:extLst>
          </p:cNvPr>
          <p:cNvSpPr/>
          <p:nvPr/>
        </p:nvSpPr>
        <p:spPr>
          <a:xfrm>
            <a:off x="8024766" y="3159471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20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9512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0915 : </a:t>
            </a:r>
            <a:r>
              <a:rPr lang="ko-KR" altLang="en-US" sz="4000" dirty="0"/>
              <a:t>쓰레드를 이용한 소켓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50307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8999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0915 : </a:t>
            </a:r>
            <a:r>
              <a:rPr lang="ko-KR" altLang="en-US" sz="4000" dirty="0"/>
              <a:t>쓰레드를 이용한 다중 에코서버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A59855-60D3-48E8-BB06-525F8CE1C968}"/>
              </a:ext>
            </a:extLst>
          </p:cNvPr>
          <p:cNvSpPr/>
          <p:nvPr/>
        </p:nvSpPr>
        <p:spPr>
          <a:xfrm>
            <a:off x="2138933" y="94864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서버에 </a:t>
            </a:r>
            <a:r>
              <a:rPr lang="ko-KR" altLang="en-US" b="1" dirty="0">
                <a:solidFill>
                  <a:srgbClr val="FF0000"/>
                </a:solidFill>
              </a:rPr>
              <a:t>여러 클라이언트 접속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동시에 다수의 클라이언트와 통신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42822-08F6-4349-B4C0-61556EE6340C}"/>
              </a:ext>
            </a:extLst>
          </p:cNvPr>
          <p:cNvSpPr/>
          <p:nvPr/>
        </p:nvSpPr>
        <p:spPr>
          <a:xfrm>
            <a:off x="98487" y="2239860"/>
            <a:ext cx="4924273" cy="442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4048F6-E8C4-4EAB-800A-C3F8F3D3AAC0}"/>
              </a:ext>
            </a:extLst>
          </p:cNvPr>
          <p:cNvSpPr/>
          <p:nvPr/>
        </p:nvSpPr>
        <p:spPr>
          <a:xfrm>
            <a:off x="6830038" y="2239861"/>
            <a:ext cx="2290194" cy="115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EE554B-0B92-4B1D-93B8-5036960B0E4C}"/>
              </a:ext>
            </a:extLst>
          </p:cNvPr>
          <p:cNvSpPr/>
          <p:nvPr/>
        </p:nvSpPr>
        <p:spPr>
          <a:xfrm>
            <a:off x="6830038" y="3642221"/>
            <a:ext cx="2290194" cy="115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6A0DB-08D4-4A84-9911-16764E4DC6A5}"/>
              </a:ext>
            </a:extLst>
          </p:cNvPr>
          <p:cNvSpPr/>
          <p:nvPr/>
        </p:nvSpPr>
        <p:spPr>
          <a:xfrm>
            <a:off x="6830038" y="5044581"/>
            <a:ext cx="2290194" cy="1156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0DAF61-4C69-42FF-AA01-09C70B0145A8}"/>
              </a:ext>
            </a:extLst>
          </p:cNvPr>
          <p:cNvCxnSpPr>
            <a:cxnSpLocks/>
          </p:cNvCxnSpPr>
          <p:nvPr/>
        </p:nvCxnSpPr>
        <p:spPr>
          <a:xfrm flipV="1">
            <a:off x="4173272" y="2826393"/>
            <a:ext cx="2490877" cy="3248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CEFE5-94E7-44C1-8C5F-66F7ECAD056E}"/>
              </a:ext>
            </a:extLst>
          </p:cNvPr>
          <p:cNvSpPr/>
          <p:nvPr/>
        </p:nvSpPr>
        <p:spPr>
          <a:xfrm>
            <a:off x="1822345" y="3151277"/>
            <a:ext cx="14478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accept()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기다린다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생성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50CD251-194B-4C65-A690-ACB5E2AF572A}"/>
              </a:ext>
            </a:extLst>
          </p:cNvPr>
          <p:cNvSpPr/>
          <p:nvPr/>
        </p:nvSpPr>
        <p:spPr>
          <a:xfrm>
            <a:off x="710091" y="2374964"/>
            <a:ext cx="45719" cy="2998360"/>
          </a:xfrm>
          <a:custGeom>
            <a:avLst/>
            <a:gdLst>
              <a:gd name="connsiteX0" fmla="*/ 58723 w 184558"/>
              <a:gd name="connsiteY0" fmla="*/ 0 h 2894202"/>
              <a:gd name="connsiteX1" fmla="*/ 142613 w 184558"/>
              <a:gd name="connsiteY1" fmla="*/ 209725 h 2894202"/>
              <a:gd name="connsiteX2" fmla="*/ 117446 w 184558"/>
              <a:gd name="connsiteY2" fmla="*/ 226503 h 2894202"/>
              <a:gd name="connsiteX3" fmla="*/ 67112 w 184558"/>
              <a:gd name="connsiteY3" fmla="*/ 276837 h 2894202"/>
              <a:gd name="connsiteX4" fmla="*/ 50334 w 184558"/>
              <a:gd name="connsiteY4" fmla="*/ 327171 h 2894202"/>
              <a:gd name="connsiteX5" fmla="*/ 41945 w 184558"/>
              <a:gd name="connsiteY5" fmla="*/ 352338 h 2894202"/>
              <a:gd name="connsiteX6" fmla="*/ 67112 w 184558"/>
              <a:gd name="connsiteY6" fmla="*/ 545284 h 2894202"/>
              <a:gd name="connsiteX7" fmla="*/ 92279 w 184558"/>
              <a:gd name="connsiteY7" fmla="*/ 562062 h 2894202"/>
              <a:gd name="connsiteX8" fmla="*/ 92279 w 184558"/>
              <a:gd name="connsiteY8" fmla="*/ 713064 h 2894202"/>
              <a:gd name="connsiteX9" fmla="*/ 67112 w 184558"/>
              <a:gd name="connsiteY9" fmla="*/ 729842 h 2894202"/>
              <a:gd name="connsiteX10" fmla="*/ 25167 w 184558"/>
              <a:gd name="connsiteY10" fmla="*/ 788565 h 2894202"/>
              <a:gd name="connsiteX11" fmla="*/ 8389 w 184558"/>
              <a:gd name="connsiteY11" fmla="*/ 813732 h 2894202"/>
              <a:gd name="connsiteX12" fmla="*/ 0 w 184558"/>
              <a:gd name="connsiteY12" fmla="*/ 838899 h 2894202"/>
              <a:gd name="connsiteX13" fmla="*/ 8389 w 184558"/>
              <a:gd name="connsiteY13" fmla="*/ 864066 h 2894202"/>
              <a:gd name="connsiteX14" fmla="*/ 25167 w 184558"/>
              <a:gd name="connsiteY14" fmla="*/ 889233 h 2894202"/>
              <a:gd name="connsiteX15" fmla="*/ 50334 w 184558"/>
              <a:gd name="connsiteY15" fmla="*/ 931178 h 2894202"/>
              <a:gd name="connsiteX16" fmla="*/ 83890 w 184558"/>
              <a:gd name="connsiteY16" fmla="*/ 981512 h 2894202"/>
              <a:gd name="connsiteX17" fmla="*/ 92279 w 184558"/>
              <a:gd name="connsiteY17" fmla="*/ 1006679 h 2894202"/>
              <a:gd name="connsiteX18" fmla="*/ 117446 w 184558"/>
              <a:gd name="connsiteY18" fmla="*/ 1031846 h 2894202"/>
              <a:gd name="connsiteX19" fmla="*/ 109057 w 184558"/>
              <a:gd name="connsiteY19" fmla="*/ 1174459 h 2894202"/>
              <a:gd name="connsiteX20" fmla="*/ 92279 w 184558"/>
              <a:gd name="connsiteY20" fmla="*/ 1208015 h 2894202"/>
              <a:gd name="connsiteX21" fmla="*/ 83890 w 184558"/>
              <a:gd name="connsiteY21" fmla="*/ 1241571 h 2894202"/>
              <a:gd name="connsiteX22" fmla="*/ 75501 w 184558"/>
              <a:gd name="connsiteY22" fmla="*/ 1266738 h 2894202"/>
              <a:gd name="connsiteX23" fmla="*/ 83890 w 184558"/>
              <a:gd name="connsiteY23" fmla="*/ 1325461 h 2894202"/>
              <a:gd name="connsiteX24" fmla="*/ 142613 w 184558"/>
              <a:gd name="connsiteY24" fmla="*/ 1359017 h 2894202"/>
              <a:gd name="connsiteX25" fmla="*/ 184558 w 184558"/>
              <a:gd name="connsiteY25" fmla="*/ 1434517 h 2894202"/>
              <a:gd name="connsiteX26" fmla="*/ 176169 w 184558"/>
              <a:gd name="connsiteY26" fmla="*/ 1526796 h 2894202"/>
              <a:gd name="connsiteX27" fmla="*/ 142613 w 184558"/>
              <a:gd name="connsiteY27" fmla="*/ 1577130 h 2894202"/>
              <a:gd name="connsiteX28" fmla="*/ 100668 w 184558"/>
              <a:gd name="connsiteY28" fmla="*/ 1661020 h 2894202"/>
              <a:gd name="connsiteX29" fmla="*/ 117446 w 184558"/>
              <a:gd name="connsiteY29" fmla="*/ 1870745 h 2894202"/>
              <a:gd name="connsiteX30" fmla="*/ 134224 w 184558"/>
              <a:gd name="connsiteY30" fmla="*/ 1904301 h 2894202"/>
              <a:gd name="connsiteX31" fmla="*/ 125835 w 184558"/>
              <a:gd name="connsiteY31" fmla="*/ 2147582 h 2894202"/>
              <a:gd name="connsiteX32" fmla="*/ 109057 w 184558"/>
              <a:gd name="connsiteY32" fmla="*/ 2214694 h 2894202"/>
              <a:gd name="connsiteX33" fmla="*/ 125835 w 184558"/>
              <a:gd name="connsiteY33" fmla="*/ 2256639 h 2894202"/>
              <a:gd name="connsiteX34" fmla="*/ 167780 w 184558"/>
              <a:gd name="connsiteY34" fmla="*/ 2315362 h 2894202"/>
              <a:gd name="connsiteX35" fmla="*/ 151002 w 184558"/>
              <a:gd name="connsiteY35" fmla="*/ 2541864 h 2894202"/>
              <a:gd name="connsiteX36" fmla="*/ 142613 w 184558"/>
              <a:gd name="connsiteY36" fmla="*/ 2592198 h 2894202"/>
              <a:gd name="connsiteX37" fmla="*/ 125835 w 184558"/>
              <a:gd name="connsiteY37" fmla="*/ 2642532 h 2894202"/>
              <a:gd name="connsiteX38" fmla="*/ 134224 w 184558"/>
              <a:gd name="connsiteY38" fmla="*/ 2894202 h 289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4558" h="2894202">
                <a:moveTo>
                  <a:pt x="58723" y="0"/>
                </a:moveTo>
                <a:cubicBezTo>
                  <a:pt x="147296" y="96625"/>
                  <a:pt x="177194" y="80046"/>
                  <a:pt x="142613" y="209725"/>
                </a:cubicBezTo>
                <a:cubicBezTo>
                  <a:pt x="140015" y="219467"/>
                  <a:pt x="125650" y="220643"/>
                  <a:pt x="117446" y="226503"/>
                </a:cubicBezTo>
                <a:cubicBezTo>
                  <a:pt x="93408" y="243673"/>
                  <a:pt x="78966" y="250165"/>
                  <a:pt x="67112" y="276837"/>
                </a:cubicBezTo>
                <a:cubicBezTo>
                  <a:pt x="59929" y="292998"/>
                  <a:pt x="55927" y="310393"/>
                  <a:pt x="50334" y="327171"/>
                </a:cubicBezTo>
                <a:lnTo>
                  <a:pt x="41945" y="352338"/>
                </a:lnTo>
                <a:cubicBezTo>
                  <a:pt x="43580" y="380125"/>
                  <a:pt x="38169" y="498976"/>
                  <a:pt x="67112" y="545284"/>
                </a:cubicBezTo>
                <a:cubicBezTo>
                  <a:pt x="72456" y="553834"/>
                  <a:pt x="83890" y="556469"/>
                  <a:pt x="92279" y="562062"/>
                </a:cubicBezTo>
                <a:cubicBezTo>
                  <a:pt x="114168" y="627730"/>
                  <a:pt x="122825" y="627534"/>
                  <a:pt x="92279" y="713064"/>
                </a:cubicBezTo>
                <a:cubicBezTo>
                  <a:pt x="88888" y="722559"/>
                  <a:pt x="75501" y="724249"/>
                  <a:pt x="67112" y="729842"/>
                </a:cubicBezTo>
                <a:cubicBezTo>
                  <a:pt x="27571" y="789153"/>
                  <a:pt x="77194" y="715727"/>
                  <a:pt x="25167" y="788565"/>
                </a:cubicBezTo>
                <a:cubicBezTo>
                  <a:pt x="19307" y="796769"/>
                  <a:pt x="12898" y="804714"/>
                  <a:pt x="8389" y="813732"/>
                </a:cubicBezTo>
                <a:cubicBezTo>
                  <a:pt x="4434" y="821641"/>
                  <a:pt x="2796" y="830510"/>
                  <a:pt x="0" y="838899"/>
                </a:cubicBezTo>
                <a:cubicBezTo>
                  <a:pt x="2796" y="847288"/>
                  <a:pt x="4434" y="856157"/>
                  <a:pt x="8389" y="864066"/>
                </a:cubicBezTo>
                <a:cubicBezTo>
                  <a:pt x="12898" y="873084"/>
                  <a:pt x="19823" y="880683"/>
                  <a:pt x="25167" y="889233"/>
                </a:cubicBezTo>
                <a:cubicBezTo>
                  <a:pt x="33809" y="903060"/>
                  <a:pt x="41945" y="917196"/>
                  <a:pt x="50334" y="931178"/>
                </a:cubicBezTo>
                <a:cubicBezTo>
                  <a:pt x="69600" y="1008242"/>
                  <a:pt x="41756" y="928845"/>
                  <a:pt x="83890" y="981512"/>
                </a:cubicBezTo>
                <a:cubicBezTo>
                  <a:pt x="89414" y="988417"/>
                  <a:pt x="87374" y="999321"/>
                  <a:pt x="92279" y="1006679"/>
                </a:cubicBezTo>
                <a:cubicBezTo>
                  <a:pt x="98860" y="1016550"/>
                  <a:pt x="109057" y="1023457"/>
                  <a:pt x="117446" y="1031846"/>
                </a:cubicBezTo>
                <a:cubicBezTo>
                  <a:pt x="114650" y="1079384"/>
                  <a:pt x="115791" y="1127318"/>
                  <a:pt x="109057" y="1174459"/>
                </a:cubicBezTo>
                <a:cubicBezTo>
                  <a:pt x="107288" y="1186839"/>
                  <a:pt x="96670" y="1196306"/>
                  <a:pt x="92279" y="1208015"/>
                </a:cubicBezTo>
                <a:cubicBezTo>
                  <a:pt x="88231" y="1218810"/>
                  <a:pt x="87057" y="1230485"/>
                  <a:pt x="83890" y="1241571"/>
                </a:cubicBezTo>
                <a:cubicBezTo>
                  <a:pt x="81461" y="1250074"/>
                  <a:pt x="78297" y="1258349"/>
                  <a:pt x="75501" y="1266738"/>
                </a:cubicBezTo>
                <a:cubicBezTo>
                  <a:pt x="78297" y="1286312"/>
                  <a:pt x="75859" y="1307392"/>
                  <a:pt x="83890" y="1325461"/>
                </a:cubicBezTo>
                <a:cubicBezTo>
                  <a:pt x="87278" y="1333084"/>
                  <a:pt x="139959" y="1357690"/>
                  <a:pt x="142613" y="1359017"/>
                </a:cubicBezTo>
                <a:cubicBezTo>
                  <a:pt x="181074" y="1416708"/>
                  <a:pt x="169792" y="1390221"/>
                  <a:pt x="184558" y="1434517"/>
                </a:cubicBezTo>
                <a:cubicBezTo>
                  <a:pt x="181762" y="1465277"/>
                  <a:pt x="184884" y="1497165"/>
                  <a:pt x="176169" y="1526796"/>
                </a:cubicBezTo>
                <a:cubicBezTo>
                  <a:pt x="170479" y="1546141"/>
                  <a:pt x="150102" y="1558408"/>
                  <a:pt x="142613" y="1577130"/>
                </a:cubicBezTo>
                <a:cubicBezTo>
                  <a:pt x="119779" y="1634214"/>
                  <a:pt x="133583" y="1606162"/>
                  <a:pt x="100668" y="1661020"/>
                </a:cubicBezTo>
                <a:cubicBezTo>
                  <a:pt x="101090" y="1668193"/>
                  <a:pt x="107549" y="1831157"/>
                  <a:pt x="117446" y="1870745"/>
                </a:cubicBezTo>
                <a:cubicBezTo>
                  <a:pt x="120479" y="1882877"/>
                  <a:pt x="128631" y="1893116"/>
                  <a:pt x="134224" y="1904301"/>
                </a:cubicBezTo>
                <a:cubicBezTo>
                  <a:pt x="143216" y="2048167"/>
                  <a:pt x="150817" y="2016424"/>
                  <a:pt x="125835" y="2147582"/>
                </a:cubicBezTo>
                <a:cubicBezTo>
                  <a:pt x="121520" y="2170234"/>
                  <a:pt x="109057" y="2214694"/>
                  <a:pt x="109057" y="2214694"/>
                </a:cubicBezTo>
                <a:cubicBezTo>
                  <a:pt x="114650" y="2228676"/>
                  <a:pt x="116800" y="2244592"/>
                  <a:pt x="125835" y="2256639"/>
                </a:cubicBezTo>
                <a:cubicBezTo>
                  <a:pt x="177973" y="2326156"/>
                  <a:pt x="148283" y="2237374"/>
                  <a:pt x="167780" y="2315362"/>
                </a:cubicBezTo>
                <a:cubicBezTo>
                  <a:pt x="162187" y="2390863"/>
                  <a:pt x="163448" y="2467187"/>
                  <a:pt x="151002" y="2541864"/>
                </a:cubicBezTo>
                <a:cubicBezTo>
                  <a:pt x="148206" y="2558642"/>
                  <a:pt x="146738" y="2575696"/>
                  <a:pt x="142613" y="2592198"/>
                </a:cubicBezTo>
                <a:cubicBezTo>
                  <a:pt x="138324" y="2609356"/>
                  <a:pt x="125835" y="2642532"/>
                  <a:pt x="125835" y="2642532"/>
                </a:cubicBezTo>
                <a:lnTo>
                  <a:pt x="134224" y="28942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21FA78D-2455-4D4F-B1A7-D3208D67200E}"/>
              </a:ext>
            </a:extLst>
          </p:cNvPr>
          <p:cNvSpPr/>
          <p:nvPr/>
        </p:nvSpPr>
        <p:spPr>
          <a:xfrm>
            <a:off x="1670483" y="2695476"/>
            <a:ext cx="638271" cy="3221373"/>
          </a:xfrm>
          <a:custGeom>
            <a:avLst/>
            <a:gdLst>
              <a:gd name="connsiteX0" fmla="*/ 478172 w 536895"/>
              <a:gd name="connsiteY0" fmla="*/ 276837 h 1409350"/>
              <a:gd name="connsiteX1" fmla="*/ 453005 w 536895"/>
              <a:gd name="connsiteY1" fmla="*/ 100668 h 1409350"/>
              <a:gd name="connsiteX2" fmla="*/ 436227 w 536895"/>
              <a:gd name="connsiteY2" fmla="*/ 75501 h 1409350"/>
              <a:gd name="connsiteX3" fmla="*/ 385893 w 536895"/>
              <a:gd name="connsiteY3" fmla="*/ 50334 h 1409350"/>
              <a:gd name="connsiteX4" fmla="*/ 310392 w 536895"/>
              <a:gd name="connsiteY4" fmla="*/ 16778 h 1409350"/>
              <a:gd name="connsiteX5" fmla="*/ 243280 w 536895"/>
              <a:gd name="connsiteY5" fmla="*/ 0 h 1409350"/>
              <a:gd name="connsiteX6" fmla="*/ 151002 w 536895"/>
              <a:gd name="connsiteY6" fmla="*/ 8389 h 1409350"/>
              <a:gd name="connsiteX7" fmla="*/ 125835 w 536895"/>
              <a:gd name="connsiteY7" fmla="*/ 25167 h 1409350"/>
              <a:gd name="connsiteX8" fmla="*/ 100668 w 536895"/>
              <a:gd name="connsiteY8" fmla="*/ 33556 h 1409350"/>
              <a:gd name="connsiteX9" fmla="*/ 75501 w 536895"/>
              <a:gd name="connsiteY9" fmla="*/ 83890 h 1409350"/>
              <a:gd name="connsiteX10" fmla="*/ 67112 w 536895"/>
              <a:gd name="connsiteY10" fmla="*/ 109057 h 1409350"/>
              <a:gd name="connsiteX11" fmla="*/ 50334 w 536895"/>
              <a:gd name="connsiteY11" fmla="*/ 142613 h 1409350"/>
              <a:gd name="connsiteX12" fmla="*/ 33556 w 536895"/>
              <a:gd name="connsiteY12" fmla="*/ 184558 h 1409350"/>
              <a:gd name="connsiteX13" fmla="*/ 25167 w 536895"/>
              <a:gd name="connsiteY13" fmla="*/ 243281 h 1409350"/>
              <a:gd name="connsiteX14" fmla="*/ 8389 w 536895"/>
              <a:gd name="connsiteY14" fmla="*/ 268448 h 1409350"/>
              <a:gd name="connsiteX15" fmla="*/ 0 w 536895"/>
              <a:gd name="connsiteY15" fmla="*/ 335559 h 1409350"/>
              <a:gd name="connsiteX16" fmla="*/ 8389 w 536895"/>
              <a:gd name="connsiteY16" fmla="*/ 528506 h 1409350"/>
              <a:gd name="connsiteX17" fmla="*/ 16778 w 536895"/>
              <a:gd name="connsiteY17" fmla="*/ 562062 h 1409350"/>
              <a:gd name="connsiteX18" fmla="*/ 25167 w 536895"/>
              <a:gd name="connsiteY18" fmla="*/ 620785 h 1409350"/>
              <a:gd name="connsiteX19" fmla="*/ 41945 w 536895"/>
              <a:gd name="connsiteY19" fmla="*/ 662730 h 1409350"/>
              <a:gd name="connsiteX20" fmla="*/ 50334 w 536895"/>
              <a:gd name="connsiteY20" fmla="*/ 696286 h 1409350"/>
              <a:gd name="connsiteX21" fmla="*/ 58723 w 536895"/>
              <a:gd name="connsiteY21" fmla="*/ 771787 h 1409350"/>
              <a:gd name="connsiteX22" fmla="*/ 67112 w 536895"/>
              <a:gd name="connsiteY22" fmla="*/ 855677 h 1409350"/>
              <a:gd name="connsiteX23" fmla="*/ 83890 w 536895"/>
              <a:gd name="connsiteY23" fmla="*/ 939567 h 1409350"/>
              <a:gd name="connsiteX24" fmla="*/ 109057 w 536895"/>
              <a:gd name="connsiteY24" fmla="*/ 1098958 h 1409350"/>
              <a:gd name="connsiteX25" fmla="*/ 134224 w 536895"/>
              <a:gd name="connsiteY25" fmla="*/ 1208015 h 1409350"/>
              <a:gd name="connsiteX26" fmla="*/ 159391 w 536895"/>
              <a:gd name="connsiteY26" fmla="*/ 1291904 h 1409350"/>
              <a:gd name="connsiteX27" fmla="*/ 167780 w 536895"/>
              <a:gd name="connsiteY27" fmla="*/ 1317071 h 1409350"/>
              <a:gd name="connsiteX28" fmla="*/ 192946 w 536895"/>
              <a:gd name="connsiteY28" fmla="*/ 1350627 h 1409350"/>
              <a:gd name="connsiteX29" fmla="*/ 201335 w 536895"/>
              <a:gd name="connsiteY29" fmla="*/ 1375794 h 1409350"/>
              <a:gd name="connsiteX30" fmla="*/ 251669 w 536895"/>
              <a:gd name="connsiteY30" fmla="*/ 1409350 h 1409350"/>
              <a:gd name="connsiteX31" fmla="*/ 327170 w 536895"/>
              <a:gd name="connsiteY31" fmla="*/ 1400961 h 1409350"/>
              <a:gd name="connsiteX32" fmla="*/ 377504 w 536895"/>
              <a:gd name="connsiteY32" fmla="*/ 1359016 h 1409350"/>
              <a:gd name="connsiteX33" fmla="*/ 385893 w 536895"/>
              <a:gd name="connsiteY33" fmla="*/ 1333849 h 1409350"/>
              <a:gd name="connsiteX34" fmla="*/ 402671 w 536895"/>
              <a:gd name="connsiteY34" fmla="*/ 1275126 h 1409350"/>
              <a:gd name="connsiteX35" fmla="*/ 419449 w 536895"/>
              <a:gd name="connsiteY35" fmla="*/ 1249959 h 1409350"/>
              <a:gd name="connsiteX36" fmla="*/ 419449 w 536895"/>
              <a:gd name="connsiteY36" fmla="*/ 872455 h 1409350"/>
              <a:gd name="connsiteX37" fmla="*/ 327170 w 536895"/>
              <a:gd name="connsiteY37" fmla="*/ 897622 h 1409350"/>
              <a:gd name="connsiteX38" fmla="*/ 293614 w 536895"/>
              <a:gd name="connsiteY38" fmla="*/ 947956 h 1409350"/>
              <a:gd name="connsiteX39" fmla="*/ 276836 w 536895"/>
              <a:gd name="connsiteY39" fmla="*/ 981512 h 1409350"/>
              <a:gd name="connsiteX40" fmla="*/ 310392 w 536895"/>
              <a:gd name="connsiteY40" fmla="*/ 998290 h 1409350"/>
              <a:gd name="connsiteX41" fmla="*/ 536895 w 536895"/>
              <a:gd name="connsiteY41" fmla="*/ 981512 h 1409350"/>
              <a:gd name="connsiteX42" fmla="*/ 469783 w 536895"/>
              <a:gd name="connsiteY42" fmla="*/ 906011 h 1409350"/>
              <a:gd name="connsiteX43" fmla="*/ 453005 w 536895"/>
              <a:gd name="connsiteY43" fmla="*/ 880844 h 1409350"/>
              <a:gd name="connsiteX44" fmla="*/ 352337 w 536895"/>
              <a:gd name="connsiteY44" fmla="*/ 889233 h 1409350"/>
              <a:gd name="connsiteX45" fmla="*/ 327170 w 536895"/>
              <a:gd name="connsiteY45" fmla="*/ 897622 h 1409350"/>
              <a:gd name="connsiteX46" fmla="*/ 310392 w 536895"/>
              <a:gd name="connsiteY46" fmla="*/ 922789 h 1409350"/>
              <a:gd name="connsiteX47" fmla="*/ 293614 w 536895"/>
              <a:gd name="connsiteY47" fmla="*/ 956345 h 1409350"/>
              <a:gd name="connsiteX48" fmla="*/ 411060 w 536895"/>
              <a:gd name="connsiteY48" fmla="*/ 956345 h 1409350"/>
              <a:gd name="connsiteX49" fmla="*/ 402671 w 536895"/>
              <a:gd name="connsiteY49" fmla="*/ 931178 h 1409350"/>
              <a:gd name="connsiteX50" fmla="*/ 427838 w 536895"/>
              <a:gd name="connsiteY50" fmla="*/ 939567 h 1409350"/>
              <a:gd name="connsiteX51" fmla="*/ 486561 w 536895"/>
              <a:gd name="connsiteY51" fmla="*/ 973123 h 1409350"/>
              <a:gd name="connsiteX52" fmla="*/ 469783 w 536895"/>
              <a:gd name="connsiteY52" fmla="*/ 973123 h 140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6895" h="1409350">
                <a:moveTo>
                  <a:pt x="478172" y="276837"/>
                </a:moveTo>
                <a:cubicBezTo>
                  <a:pt x="471425" y="162145"/>
                  <a:pt x="490455" y="166206"/>
                  <a:pt x="453005" y="100668"/>
                </a:cubicBezTo>
                <a:cubicBezTo>
                  <a:pt x="448003" y="91914"/>
                  <a:pt x="443356" y="82630"/>
                  <a:pt x="436227" y="75501"/>
                </a:cubicBezTo>
                <a:cubicBezTo>
                  <a:pt x="412185" y="51459"/>
                  <a:pt x="413185" y="63980"/>
                  <a:pt x="385893" y="50334"/>
                </a:cubicBezTo>
                <a:cubicBezTo>
                  <a:pt x="322580" y="18677"/>
                  <a:pt x="411392" y="45635"/>
                  <a:pt x="310392" y="16778"/>
                </a:cubicBezTo>
                <a:cubicBezTo>
                  <a:pt x="288220" y="10443"/>
                  <a:pt x="243280" y="0"/>
                  <a:pt x="243280" y="0"/>
                </a:cubicBezTo>
                <a:cubicBezTo>
                  <a:pt x="212521" y="2796"/>
                  <a:pt x="181203" y="1917"/>
                  <a:pt x="151002" y="8389"/>
                </a:cubicBezTo>
                <a:cubicBezTo>
                  <a:pt x="141143" y="10502"/>
                  <a:pt x="134853" y="20658"/>
                  <a:pt x="125835" y="25167"/>
                </a:cubicBezTo>
                <a:cubicBezTo>
                  <a:pt x="117926" y="29122"/>
                  <a:pt x="109057" y="30760"/>
                  <a:pt x="100668" y="33556"/>
                </a:cubicBezTo>
                <a:cubicBezTo>
                  <a:pt x="79582" y="96814"/>
                  <a:pt x="108026" y="18841"/>
                  <a:pt x="75501" y="83890"/>
                </a:cubicBezTo>
                <a:cubicBezTo>
                  <a:pt x="71546" y="91799"/>
                  <a:pt x="70595" y="100929"/>
                  <a:pt x="67112" y="109057"/>
                </a:cubicBezTo>
                <a:cubicBezTo>
                  <a:pt x="62186" y="120551"/>
                  <a:pt x="55413" y="131185"/>
                  <a:pt x="50334" y="142613"/>
                </a:cubicBezTo>
                <a:cubicBezTo>
                  <a:pt x="44218" y="156374"/>
                  <a:pt x="39149" y="170576"/>
                  <a:pt x="33556" y="184558"/>
                </a:cubicBezTo>
                <a:cubicBezTo>
                  <a:pt x="30760" y="204132"/>
                  <a:pt x="30849" y="224342"/>
                  <a:pt x="25167" y="243281"/>
                </a:cubicBezTo>
                <a:cubicBezTo>
                  <a:pt x="22270" y="252938"/>
                  <a:pt x="11042" y="258721"/>
                  <a:pt x="8389" y="268448"/>
                </a:cubicBezTo>
                <a:cubicBezTo>
                  <a:pt x="2457" y="290198"/>
                  <a:pt x="2796" y="313189"/>
                  <a:pt x="0" y="335559"/>
                </a:cubicBezTo>
                <a:cubicBezTo>
                  <a:pt x="2796" y="399875"/>
                  <a:pt x="3633" y="464305"/>
                  <a:pt x="8389" y="528506"/>
                </a:cubicBezTo>
                <a:cubicBezTo>
                  <a:pt x="9241" y="540004"/>
                  <a:pt x="14716" y="550718"/>
                  <a:pt x="16778" y="562062"/>
                </a:cubicBezTo>
                <a:cubicBezTo>
                  <a:pt x="20315" y="581516"/>
                  <a:pt x="20371" y="601602"/>
                  <a:pt x="25167" y="620785"/>
                </a:cubicBezTo>
                <a:cubicBezTo>
                  <a:pt x="28819" y="635394"/>
                  <a:pt x="37183" y="648444"/>
                  <a:pt x="41945" y="662730"/>
                </a:cubicBezTo>
                <a:cubicBezTo>
                  <a:pt x="45591" y="673668"/>
                  <a:pt x="47538" y="685101"/>
                  <a:pt x="50334" y="696286"/>
                </a:cubicBezTo>
                <a:cubicBezTo>
                  <a:pt x="53130" y="721453"/>
                  <a:pt x="56072" y="746604"/>
                  <a:pt x="58723" y="771787"/>
                </a:cubicBezTo>
                <a:cubicBezTo>
                  <a:pt x="61665" y="799735"/>
                  <a:pt x="62943" y="827885"/>
                  <a:pt x="67112" y="855677"/>
                </a:cubicBezTo>
                <a:cubicBezTo>
                  <a:pt x="71342" y="883879"/>
                  <a:pt x="80353" y="911270"/>
                  <a:pt x="83890" y="939567"/>
                </a:cubicBezTo>
                <a:cubicBezTo>
                  <a:pt x="101765" y="1082565"/>
                  <a:pt x="86409" y="1031015"/>
                  <a:pt x="109057" y="1098958"/>
                </a:cubicBezTo>
                <a:cubicBezTo>
                  <a:pt x="128529" y="1235261"/>
                  <a:pt x="103517" y="1085193"/>
                  <a:pt x="134224" y="1208015"/>
                </a:cubicBezTo>
                <a:cubicBezTo>
                  <a:pt x="146902" y="1258727"/>
                  <a:pt x="138967" y="1230632"/>
                  <a:pt x="159391" y="1291904"/>
                </a:cubicBezTo>
                <a:cubicBezTo>
                  <a:pt x="162187" y="1300293"/>
                  <a:pt x="162474" y="1309997"/>
                  <a:pt x="167780" y="1317071"/>
                </a:cubicBezTo>
                <a:lnTo>
                  <a:pt x="192946" y="1350627"/>
                </a:lnTo>
                <a:cubicBezTo>
                  <a:pt x="195742" y="1359016"/>
                  <a:pt x="195082" y="1369541"/>
                  <a:pt x="201335" y="1375794"/>
                </a:cubicBezTo>
                <a:cubicBezTo>
                  <a:pt x="215594" y="1390053"/>
                  <a:pt x="251669" y="1409350"/>
                  <a:pt x="251669" y="1409350"/>
                </a:cubicBezTo>
                <a:cubicBezTo>
                  <a:pt x="276836" y="1406554"/>
                  <a:pt x="302604" y="1407102"/>
                  <a:pt x="327170" y="1400961"/>
                </a:cubicBezTo>
                <a:cubicBezTo>
                  <a:pt x="342743" y="1397068"/>
                  <a:pt x="368113" y="1368407"/>
                  <a:pt x="377504" y="1359016"/>
                </a:cubicBezTo>
                <a:cubicBezTo>
                  <a:pt x="380300" y="1350627"/>
                  <a:pt x="383464" y="1342352"/>
                  <a:pt x="385893" y="1333849"/>
                </a:cubicBezTo>
                <a:cubicBezTo>
                  <a:pt x="389477" y="1321306"/>
                  <a:pt x="395966" y="1288535"/>
                  <a:pt x="402671" y="1275126"/>
                </a:cubicBezTo>
                <a:cubicBezTo>
                  <a:pt x="407180" y="1266108"/>
                  <a:pt x="413856" y="1258348"/>
                  <a:pt x="419449" y="1249959"/>
                </a:cubicBezTo>
                <a:cubicBezTo>
                  <a:pt x="431532" y="1129129"/>
                  <a:pt x="449714" y="983427"/>
                  <a:pt x="419449" y="872455"/>
                </a:cubicBezTo>
                <a:cubicBezTo>
                  <a:pt x="417872" y="866673"/>
                  <a:pt x="345791" y="891415"/>
                  <a:pt x="327170" y="897622"/>
                </a:cubicBezTo>
                <a:cubicBezTo>
                  <a:pt x="309175" y="951608"/>
                  <a:pt x="332889" y="892971"/>
                  <a:pt x="293614" y="947956"/>
                </a:cubicBezTo>
                <a:cubicBezTo>
                  <a:pt x="286345" y="958132"/>
                  <a:pt x="282429" y="970327"/>
                  <a:pt x="276836" y="981512"/>
                </a:cubicBezTo>
                <a:cubicBezTo>
                  <a:pt x="288021" y="987105"/>
                  <a:pt x="297894" y="997844"/>
                  <a:pt x="310392" y="998290"/>
                </a:cubicBezTo>
                <a:cubicBezTo>
                  <a:pt x="476495" y="1004222"/>
                  <a:pt x="453806" y="1009208"/>
                  <a:pt x="536895" y="981512"/>
                </a:cubicBezTo>
                <a:cubicBezTo>
                  <a:pt x="487207" y="944246"/>
                  <a:pt x="511095" y="967978"/>
                  <a:pt x="469783" y="906011"/>
                </a:cubicBezTo>
                <a:lnTo>
                  <a:pt x="453005" y="880844"/>
                </a:lnTo>
                <a:cubicBezTo>
                  <a:pt x="419449" y="883640"/>
                  <a:pt x="385714" y="884783"/>
                  <a:pt x="352337" y="889233"/>
                </a:cubicBezTo>
                <a:cubicBezTo>
                  <a:pt x="343572" y="890402"/>
                  <a:pt x="334075" y="892098"/>
                  <a:pt x="327170" y="897622"/>
                </a:cubicBezTo>
                <a:cubicBezTo>
                  <a:pt x="319297" y="903920"/>
                  <a:pt x="315394" y="914035"/>
                  <a:pt x="310392" y="922789"/>
                </a:cubicBezTo>
                <a:cubicBezTo>
                  <a:pt x="304187" y="933647"/>
                  <a:pt x="299207" y="945160"/>
                  <a:pt x="293614" y="956345"/>
                </a:cubicBezTo>
                <a:cubicBezTo>
                  <a:pt x="335884" y="970435"/>
                  <a:pt x="352581" y="979737"/>
                  <a:pt x="411060" y="956345"/>
                </a:cubicBezTo>
                <a:cubicBezTo>
                  <a:pt x="419270" y="953061"/>
                  <a:pt x="396418" y="937431"/>
                  <a:pt x="402671" y="931178"/>
                </a:cubicBezTo>
                <a:cubicBezTo>
                  <a:pt x="408924" y="924925"/>
                  <a:pt x="419710" y="936084"/>
                  <a:pt x="427838" y="939567"/>
                </a:cubicBezTo>
                <a:cubicBezTo>
                  <a:pt x="431040" y="940939"/>
                  <a:pt x="482731" y="965464"/>
                  <a:pt x="486561" y="973123"/>
                </a:cubicBezTo>
                <a:cubicBezTo>
                  <a:pt x="489062" y="978125"/>
                  <a:pt x="475376" y="973123"/>
                  <a:pt x="469783" y="9731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9AFC2-E1AD-4223-A390-CB4A425F10EF}"/>
              </a:ext>
            </a:extLst>
          </p:cNvPr>
          <p:cNvSpPr/>
          <p:nvPr/>
        </p:nvSpPr>
        <p:spPr>
          <a:xfrm>
            <a:off x="3446610" y="2995890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기다린다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B866CDE-4C17-4FE2-94D3-31F9E51615AD}"/>
              </a:ext>
            </a:extLst>
          </p:cNvPr>
          <p:cNvSpPr/>
          <p:nvPr/>
        </p:nvSpPr>
        <p:spPr>
          <a:xfrm>
            <a:off x="3302468" y="2770447"/>
            <a:ext cx="478172" cy="1251391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7B8886-CEAA-487D-8226-AFECB11C68F0}"/>
              </a:ext>
            </a:extLst>
          </p:cNvPr>
          <p:cNvCxnSpPr>
            <a:cxnSpLocks/>
          </p:cNvCxnSpPr>
          <p:nvPr/>
        </p:nvCxnSpPr>
        <p:spPr>
          <a:xfrm flipV="1">
            <a:off x="4173272" y="4190628"/>
            <a:ext cx="3025795" cy="30219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2D63A57-0D1B-4024-BA9C-F2B07F892FEE}"/>
              </a:ext>
            </a:extLst>
          </p:cNvPr>
          <p:cNvSpPr/>
          <p:nvPr/>
        </p:nvSpPr>
        <p:spPr>
          <a:xfrm>
            <a:off x="3311872" y="4127879"/>
            <a:ext cx="478172" cy="1251391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CD0F6E-735E-43FD-9ACD-9900BA920D9B}"/>
              </a:ext>
            </a:extLst>
          </p:cNvPr>
          <p:cNvSpPr/>
          <p:nvPr/>
        </p:nvSpPr>
        <p:spPr>
          <a:xfrm>
            <a:off x="3446610" y="4313336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기다린다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F929E5-063D-4748-85BC-847510D993F5}"/>
              </a:ext>
            </a:extLst>
          </p:cNvPr>
          <p:cNvCxnSpPr>
            <a:cxnSpLocks/>
          </p:cNvCxnSpPr>
          <p:nvPr/>
        </p:nvCxnSpPr>
        <p:spPr>
          <a:xfrm>
            <a:off x="4999839" y="5738070"/>
            <a:ext cx="2038524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A30E7C1E-CF10-4A4A-B439-84BBFBA51C1C}"/>
              </a:ext>
            </a:extLst>
          </p:cNvPr>
          <p:cNvSpPr/>
          <p:nvPr/>
        </p:nvSpPr>
        <p:spPr>
          <a:xfrm>
            <a:off x="3934186" y="5231779"/>
            <a:ext cx="478172" cy="1251391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CBFF07-5629-4273-8B81-354C4F96DC8C}"/>
              </a:ext>
            </a:extLst>
          </p:cNvPr>
          <p:cNvSpPr/>
          <p:nvPr/>
        </p:nvSpPr>
        <p:spPr>
          <a:xfrm>
            <a:off x="3993579" y="5352688"/>
            <a:ext cx="1335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기다린다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C25934-07FF-40D4-A58F-2AD25A5A5B49}"/>
              </a:ext>
            </a:extLst>
          </p:cNvPr>
          <p:cNvSpPr/>
          <p:nvPr/>
        </p:nvSpPr>
        <p:spPr>
          <a:xfrm>
            <a:off x="98487" y="2782668"/>
            <a:ext cx="13644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Socket()</a:t>
            </a:r>
          </a:p>
          <a:p>
            <a:r>
              <a:rPr lang="en-US" altLang="ko-KR" dirty="0"/>
              <a:t>Bind()</a:t>
            </a:r>
          </a:p>
          <a:p>
            <a:r>
              <a:rPr lang="en-US" altLang="ko-KR" dirty="0"/>
              <a:t>Listen()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042BC93-106A-41BF-A8B4-0CFCB88F6278}"/>
              </a:ext>
            </a:extLst>
          </p:cNvPr>
          <p:cNvSpPr/>
          <p:nvPr/>
        </p:nvSpPr>
        <p:spPr>
          <a:xfrm>
            <a:off x="3379006" y="2940170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5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1123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0915 : </a:t>
            </a:r>
            <a:r>
              <a:rPr lang="ko-KR" altLang="en-US" sz="4000" dirty="0"/>
              <a:t>쓰레드를 이용한 클라이언트의 랜덤 통신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A59855-60D3-48E8-BB06-525F8CE1C968}"/>
              </a:ext>
            </a:extLst>
          </p:cNvPr>
          <p:cNvSpPr/>
          <p:nvPr/>
        </p:nvSpPr>
        <p:spPr>
          <a:xfrm>
            <a:off x="2138933" y="948644"/>
            <a:ext cx="2450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Primary thread : send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2nd thread : </a:t>
            </a:r>
            <a:r>
              <a:rPr lang="en-US" altLang="ko-KR" b="1" dirty="0" err="1">
                <a:solidFill>
                  <a:srgbClr val="FF0000"/>
                </a:solidFill>
              </a:rPr>
              <a:t>recv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42822-08F6-4349-B4C0-61556EE6340C}"/>
              </a:ext>
            </a:extLst>
          </p:cNvPr>
          <p:cNvSpPr/>
          <p:nvPr/>
        </p:nvSpPr>
        <p:spPr>
          <a:xfrm>
            <a:off x="98487" y="2239860"/>
            <a:ext cx="4924273" cy="442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4048F6-E8C4-4EAB-800A-C3F8F3D3AAC0}"/>
              </a:ext>
            </a:extLst>
          </p:cNvPr>
          <p:cNvSpPr/>
          <p:nvPr/>
        </p:nvSpPr>
        <p:spPr>
          <a:xfrm>
            <a:off x="6830038" y="2239861"/>
            <a:ext cx="2290194" cy="3607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CEFE5-94E7-44C1-8C5F-66F7ECAD056E}"/>
              </a:ext>
            </a:extLst>
          </p:cNvPr>
          <p:cNvSpPr/>
          <p:nvPr/>
        </p:nvSpPr>
        <p:spPr>
          <a:xfrm>
            <a:off x="2744522" y="3642221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ko-KR" altLang="en-US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21FA78D-2455-4D4F-B1A7-D3208D67200E}"/>
              </a:ext>
            </a:extLst>
          </p:cNvPr>
          <p:cNvSpPr/>
          <p:nvPr/>
        </p:nvSpPr>
        <p:spPr>
          <a:xfrm>
            <a:off x="2500887" y="2687984"/>
            <a:ext cx="638271" cy="2543796"/>
          </a:xfrm>
          <a:custGeom>
            <a:avLst/>
            <a:gdLst>
              <a:gd name="connsiteX0" fmla="*/ 478172 w 536895"/>
              <a:gd name="connsiteY0" fmla="*/ 276837 h 1409350"/>
              <a:gd name="connsiteX1" fmla="*/ 453005 w 536895"/>
              <a:gd name="connsiteY1" fmla="*/ 100668 h 1409350"/>
              <a:gd name="connsiteX2" fmla="*/ 436227 w 536895"/>
              <a:gd name="connsiteY2" fmla="*/ 75501 h 1409350"/>
              <a:gd name="connsiteX3" fmla="*/ 385893 w 536895"/>
              <a:gd name="connsiteY3" fmla="*/ 50334 h 1409350"/>
              <a:gd name="connsiteX4" fmla="*/ 310392 w 536895"/>
              <a:gd name="connsiteY4" fmla="*/ 16778 h 1409350"/>
              <a:gd name="connsiteX5" fmla="*/ 243280 w 536895"/>
              <a:gd name="connsiteY5" fmla="*/ 0 h 1409350"/>
              <a:gd name="connsiteX6" fmla="*/ 151002 w 536895"/>
              <a:gd name="connsiteY6" fmla="*/ 8389 h 1409350"/>
              <a:gd name="connsiteX7" fmla="*/ 125835 w 536895"/>
              <a:gd name="connsiteY7" fmla="*/ 25167 h 1409350"/>
              <a:gd name="connsiteX8" fmla="*/ 100668 w 536895"/>
              <a:gd name="connsiteY8" fmla="*/ 33556 h 1409350"/>
              <a:gd name="connsiteX9" fmla="*/ 75501 w 536895"/>
              <a:gd name="connsiteY9" fmla="*/ 83890 h 1409350"/>
              <a:gd name="connsiteX10" fmla="*/ 67112 w 536895"/>
              <a:gd name="connsiteY10" fmla="*/ 109057 h 1409350"/>
              <a:gd name="connsiteX11" fmla="*/ 50334 w 536895"/>
              <a:gd name="connsiteY11" fmla="*/ 142613 h 1409350"/>
              <a:gd name="connsiteX12" fmla="*/ 33556 w 536895"/>
              <a:gd name="connsiteY12" fmla="*/ 184558 h 1409350"/>
              <a:gd name="connsiteX13" fmla="*/ 25167 w 536895"/>
              <a:gd name="connsiteY13" fmla="*/ 243281 h 1409350"/>
              <a:gd name="connsiteX14" fmla="*/ 8389 w 536895"/>
              <a:gd name="connsiteY14" fmla="*/ 268448 h 1409350"/>
              <a:gd name="connsiteX15" fmla="*/ 0 w 536895"/>
              <a:gd name="connsiteY15" fmla="*/ 335559 h 1409350"/>
              <a:gd name="connsiteX16" fmla="*/ 8389 w 536895"/>
              <a:gd name="connsiteY16" fmla="*/ 528506 h 1409350"/>
              <a:gd name="connsiteX17" fmla="*/ 16778 w 536895"/>
              <a:gd name="connsiteY17" fmla="*/ 562062 h 1409350"/>
              <a:gd name="connsiteX18" fmla="*/ 25167 w 536895"/>
              <a:gd name="connsiteY18" fmla="*/ 620785 h 1409350"/>
              <a:gd name="connsiteX19" fmla="*/ 41945 w 536895"/>
              <a:gd name="connsiteY19" fmla="*/ 662730 h 1409350"/>
              <a:gd name="connsiteX20" fmla="*/ 50334 w 536895"/>
              <a:gd name="connsiteY20" fmla="*/ 696286 h 1409350"/>
              <a:gd name="connsiteX21" fmla="*/ 58723 w 536895"/>
              <a:gd name="connsiteY21" fmla="*/ 771787 h 1409350"/>
              <a:gd name="connsiteX22" fmla="*/ 67112 w 536895"/>
              <a:gd name="connsiteY22" fmla="*/ 855677 h 1409350"/>
              <a:gd name="connsiteX23" fmla="*/ 83890 w 536895"/>
              <a:gd name="connsiteY23" fmla="*/ 939567 h 1409350"/>
              <a:gd name="connsiteX24" fmla="*/ 109057 w 536895"/>
              <a:gd name="connsiteY24" fmla="*/ 1098958 h 1409350"/>
              <a:gd name="connsiteX25" fmla="*/ 134224 w 536895"/>
              <a:gd name="connsiteY25" fmla="*/ 1208015 h 1409350"/>
              <a:gd name="connsiteX26" fmla="*/ 159391 w 536895"/>
              <a:gd name="connsiteY26" fmla="*/ 1291904 h 1409350"/>
              <a:gd name="connsiteX27" fmla="*/ 167780 w 536895"/>
              <a:gd name="connsiteY27" fmla="*/ 1317071 h 1409350"/>
              <a:gd name="connsiteX28" fmla="*/ 192946 w 536895"/>
              <a:gd name="connsiteY28" fmla="*/ 1350627 h 1409350"/>
              <a:gd name="connsiteX29" fmla="*/ 201335 w 536895"/>
              <a:gd name="connsiteY29" fmla="*/ 1375794 h 1409350"/>
              <a:gd name="connsiteX30" fmla="*/ 251669 w 536895"/>
              <a:gd name="connsiteY30" fmla="*/ 1409350 h 1409350"/>
              <a:gd name="connsiteX31" fmla="*/ 327170 w 536895"/>
              <a:gd name="connsiteY31" fmla="*/ 1400961 h 1409350"/>
              <a:gd name="connsiteX32" fmla="*/ 377504 w 536895"/>
              <a:gd name="connsiteY32" fmla="*/ 1359016 h 1409350"/>
              <a:gd name="connsiteX33" fmla="*/ 385893 w 536895"/>
              <a:gd name="connsiteY33" fmla="*/ 1333849 h 1409350"/>
              <a:gd name="connsiteX34" fmla="*/ 402671 w 536895"/>
              <a:gd name="connsiteY34" fmla="*/ 1275126 h 1409350"/>
              <a:gd name="connsiteX35" fmla="*/ 419449 w 536895"/>
              <a:gd name="connsiteY35" fmla="*/ 1249959 h 1409350"/>
              <a:gd name="connsiteX36" fmla="*/ 419449 w 536895"/>
              <a:gd name="connsiteY36" fmla="*/ 872455 h 1409350"/>
              <a:gd name="connsiteX37" fmla="*/ 327170 w 536895"/>
              <a:gd name="connsiteY37" fmla="*/ 897622 h 1409350"/>
              <a:gd name="connsiteX38" fmla="*/ 293614 w 536895"/>
              <a:gd name="connsiteY38" fmla="*/ 947956 h 1409350"/>
              <a:gd name="connsiteX39" fmla="*/ 276836 w 536895"/>
              <a:gd name="connsiteY39" fmla="*/ 981512 h 1409350"/>
              <a:gd name="connsiteX40" fmla="*/ 310392 w 536895"/>
              <a:gd name="connsiteY40" fmla="*/ 998290 h 1409350"/>
              <a:gd name="connsiteX41" fmla="*/ 536895 w 536895"/>
              <a:gd name="connsiteY41" fmla="*/ 981512 h 1409350"/>
              <a:gd name="connsiteX42" fmla="*/ 469783 w 536895"/>
              <a:gd name="connsiteY42" fmla="*/ 906011 h 1409350"/>
              <a:gd name="connsiteX43" fmla="*/ 453005 w 536895"/>
              <a:gd name="connsiteY43" fmla="*/ 880844 h 1409350"/>
              <a:gd name="connsiteX44" fmla="*/ 352337 w 536895"/>
              <a:gd name="connsiteY44" fmla="*/ 889233 h 1409350"/>
              <a:gd name="connsiteX45" fmla="*/ 327170 w 536895"/>
              <a:gd name="connsiteY45" fmla="*/ 897622 h 1409350"/>
              <a:gd name="connsiteX46" fmla="*/ 310392 w 536895"/>
              <a:gd name="connsiteY46" fmla="*/ 922789 h 1409350"/>
              <a:gd name="connsiteX47" fmla="*/ 293614 w 536895"/>
              <a:gd name="connsiteY47" fmla="*/ 956345 h 1409350"/>
              <a:gd name="connsiteX48" fmla="*/ 411060 w 536895"/>
              <a:gd name="connsiteY48" fmla="*/ 956345 h 1409350"/>
              <a:gd name="connsiteX49" fmla="*/ 402671 w 536895"/>
              <a:gd name="connsiteY49" fmla="*/ 931178 h 1409350"/>
              <a:gd name="connsiteX50" fmla="*/ 427838 w 536895"/>
              <a:gd name="connsiteY50" fmla="*/ 939567 h 1409350"/>
              <a:gd name="connsiteX51" fmla="*/ 486561 w 536895"/>
              <a:gd name="connsiteY51" fmla="*/ 973123 h 1409350"/>
              <a:gd name="connsiteX52" fmla="*/ 469783 w 536895"/>
              <a:gd name="connsiteY52" fmla="*/ 973123 h 140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36895" h="1409350">
                <a:moveTo>
                  <a:pt x="478172" y="276837"/>
                </a:moveTo>
                <a:cubicBezTo>
                  <a:pt x="471425" y="162145"/>
                  <a:pt x="490455" y="166206"/>
                  <a:pt x="453005" y="100668"/>
                </a:cubicBezTo>
                <a:cubicBezTo>
                  <a:pt x="448003" y="91914"/>
                  <a:pt x="443356" y="82630"/>
                  <a:pt x="436227" y="75501"/>
                </a:cubicBezTo>
                <a:cubicBezTo>
                  <a:pt x="412185" y="51459"/>
                  <a:pt x="413185" y="63980"/>
                  <a:pt x="385893" y="50334"/>
                </a:cubicBezTo>
                <a:cubicBezTo>
                  <a:pt x="322580" y="18677"/>
                  <a:pt x="411392" y="45635"/>
                  <a:pt x="310392" y="16778"/>
                </a:cubicBezTo>
                <a:cubicBezTo>
                  <a:pt x="288220" y="10443"/>
                  <a:pt x="243280" y="0"/>
                  <a:pt x="243280" y="0"/>
                </a:cubicBezTo>
                <a:cubicBezTo>
                  <a:pt x="212521" y="2796"/>
                  <a:pt x="181203" y="1917"/>
                  <a:pt x="151002" y="8389"/>
                </a:cubicBezTo>
                <a:cubicBezTo>
                  <a:pt x="141143" y="10502"/>
                  <a:pt x="134853" y="20658"/>
                  <a:pt x="125835" y="25167"/>
                </a:cubicBezTo>
                <a:cubicBezTo>
                  <a:pt x="117926" y="29122"/>
                  <a:pt x="109057" y="30760"/>
                  <a:pt x="100668" y="33556"/>
                </a:cubicBezTo>
                <a:cubicBezTo>
                  <a:pt x="79582" y="96814"/>
                  <a:pt x="108026" y="18841"/>
                  <a:pt x="75501" y="83890"/>
                </a:cubicBezTo>
                <a:cubicBezTo>
                  <a:pt x="71546" y="91799"/>
                  <a:pt x="70595" y="100929"/>
                  <a:pt x="67112" y="109057"/>
                </a:cubicBezTo>
                <a:cubicBezTo>
                  <a:pt x="62186" y="120551"/>
                  <a:pt x="55413" y="131185"/>
                  <a:pt x="50334" y="142613"/>
                </a:cubicBezTo>
                <a:cubicBezTo>
                  <a:pt x="44218" y="156374"/>
                  <a:pt x="39149" y="170576"/>
                  <a:pt x="33556" y="184558"/>
                </a:cubicBezTo>
                <a:cubicBezTo>
                  <a:pt x="30760" y="204132"/>
                  <a:pt x="30849" y="224342"/>
                  <a:pt x="25167" y="243281"/>
                </a:cubicBezTo>
                <a:cubicBezTo>
                  <a:pt x="22270" y="252938"/>
                  <a:pt x="11042" y="258721"/>
                  <a:pt x="8389" y="268448"/>
                </a:cubicBezTo>
                <a:cubicBezTo>
                  <a:pt x="2457" y="290198"/>
                  <a:pt x="2796" y="313189"/>
                  <a:pt x="0" y="335559"/>
                </a:cubicBezTo>
                <a:cubicBezTo>
                  <a:pt x="2796" y="399875"/>
                  <a:pt x="3633" y="464305"/>
                  <a:pt x="8389" y="528506"/>
                </a:cubicBezTo>
                <a:cubicBezTo>
                  <a:pt x="9241" y="540004"/>
                  <a:pt x="14716" y="550718"/>
                  <a:pt x="16778" y="562062"/>
                </a:cubicBezTo>
                <a:cubicBezTo>
                  <a:pt x="20315" y="581516"/>
                  <a:pt x="20371" y="601602"/>
                  <a:pt x="25167" y="620785"/>
                </a:cubicBezTo>
                <a:cubicBezTo>
                  <a:pt x="28819" y="635394"/>
                  <a:pt x="37183" y="648444"/>
                  <a:pt x="41945" y="662730"/>
                </a:cubicBezTo>
                <a:cubicBezTo>
                  <a:pt x="45591" y="673668"/>
                  <a:pt x="47538" y="685101"/>
                  <a:pt x="50334" y="696286"/>
                </a:cubicBezTo>
                <a:cubicBezTo>
                  <a:pt x="53130" y="721453"/>
                  <a:pt x="56072" y="746604"/>
                  <a:pt x="58723" y="771787"/>
                </a:cubicBezTo>
                <a:cubicBezTo>
                  <a:pt x="61665" y="799735"/>
                  <a:pt x="62943" y="827885"/>
                  <a:pt x="67112" y="855677"/>
                </a:cubicBezTo>
                <a:cubicBezTo>
                  <a:pt x="71342" y="883879"/>
                  <a:pt x="80353" y="911270"/>
                  <a:pt x="83890" y="939567"/>
                </a:cubicBezTo>
                <a:cubicBezTo>
                  <a:pt x="101765" y="1082565"/>
                  <a:pt x="86409" y="1031015"/>
                  <a:pt x="109057" y="1098958"/>
                </a:cubicBezTo>
                <a:cubicBezTo>
                  <a:pt x="128529" y="1235261"/>
                  <a:pt x="103517" y="1085193"/>
                  <a:pt x="134224" y="1208015"/>
                </a:cubicBezTo>
                <a:cubicBezTo>
                  <a:pt x="146902" y="1258727"/>
                  <a:pt x="138967" y="1230632"/>
                  <a:pt x="159391" y="1291904"/>
                </a:cubicBezTo>
                <a:cubicBezTo>
                  <a:pt x="162187" y="1300293"/>
                  <a:pt x="162474" y="1309997"/>
                  <a:pt x="167780" y="1317071"/>
                </a:cubicBezTo>
                <a:lnTo>
                  <a:pt x="192946" y="1350627"/>
                </a:lnTo>
                <a:cubicBezTo>
                  <a:pt x="195742" y="1359016"/>
                  <a:pt x="195082" y="1369541"/>
                  <a:pt x="201335" y="1375794"/>
                </a:cubicBezTo>
                <a:cubicBezTo>
                  <a:pt x="215594" y="1390053"/>
                  <a:pt x="251669" y="1409350"/>
                  <a:pt x="251669" y="1409350"/>
                </a:cubicBezTo>
                <a:cubicBezTo>
                  <a:pt x="276836" y="1406554"/>
                  <a:pt x="302604" y="1407102"/>
                  <a:pt x="327170" y="1400961"/>
                </a:cubicBezTo>
                <a:cubicBezTo>
                  <a:pt x="342743" y="1397068"/>
                  <a:pt x="368113" y="1368407"/>
                  <a:pt x="377504" y="1359016"/>
                </a:cubicBezTo>
                <a:cubicBezTo>
                  <a:pt x="380300" y="1350627"/>
                  <a:pt x="383464" y="1342352"/>
                  <a:pt x="385893" y="1333849"/>
                </a:cubicBezTo>
                <a:cubicBezTo>
                  <a:pt x="389477" y="1321306"/>
                  <a:pt x="395966" y="1288535"/>
                  <a:pt x="402671" y="1275126"/>
                </a:cubicBezTo>
                <a:cubicBezTo>
                  <a:pt x="407180" y="1266108"/>
                  <a:pt x="413856" y="1258348"/>
                  <a:pt x="419449" y="1249959"/>
                </a:cubicBezTo>
                <a:cubicBezTo>
                  <a:pt x="431532" y="1129129"/>
                  <a:pt x="449714" y="983427"/>
                  <a:pt x="419449" y="872455"/>
                </a:cubicBezTo>
                <a:cubicBezTo>
                  <a:pt x="417872" y="866673"/>
                  <a:pt x="345791" y="891415"/>
                  <a:pt x="327170" y="897622"/>
                </a:cubicBezTo>
                <a:cubicBezTo>
                  <a:pt x="309175" y="951608"/>
                  <a:pt x="332889" y="892971"/>
                  <a:pt x="293614" y="947956"/>
                </a:cubicBezTo>
                <a:cubicBezTo>
                  <a:pt x="286345" y="958132"/>
                  <a:pt x="282429" y="970327"/>
                  <a:pt x="276836" y="981512"/>
                </a:cubicBezTo>
                <a:cubicBezTo>
                  <a:pt x="288021" y="987105"/>
                  <a:pt x="297894" y="997844"/>
                  <a:pt x="310392" y="998290"/>
                </a:cubicBezTo>
                <a:cubicBezTo>
                  <a:pt x="476495" y="1004222"/>
                  <a:pt x="453806" y="1009208"/>
                  <a:pt x="536895" y="981512"/>
                </a:cubicBezTo>
                <a:cubicBezTo>
                  <a:pt x="487207" y="944246"/>
                  <a:pt x="511095" y="967978"/>
                  <a:pt x="469783" y="906011"/>
                </a:cubicBezTo>
                <a:lnTo>
                  <a:pt x="453005" y="880844"/>
                </a:lnTo>
                <a:cubicBezTo>
                  <a:pt x="419449" y="883640"/>
                  <a:pt x="385714" y="884783"/>
                  <a:pt x="352337" y="889233"/>
                </a:cubicBezTo>
                <a:cubicBezTo>
                  <a:pt x="343572" y="890402"/>
                  <a:pt x="334075" y="892098"/>
                  <a:pt x="327170" y="897622"/>
                </a:cubicBezTo>
                <a:cubicBezTo>
                  <a:pt x="319297" y="903920"/>
                  <a:pt x="315394" y="914035"/>
                  <a:pt x="310392" y="922789"/>
                </a:cubicBezTo>
                <a:cubicBezTo>
                  <a:pt x="304187" y="933647"/>
                  <a:pt x="299207" y="945160"/>
                  <a:pt x="293614" y="956345"/>
                </a:cubicBezTo>
                <a:cubicBezTo>
                  <a:pt x="335884" y="970435"/>
                  <a:pt x="352581" y="979737"/>
                  <a:pt x="411060" y="956345"/>
                </a:cubicBezTo>
                <a:cubicBezTo>
                  <a:pt x="419270" y="953061"/>
                  <a:pt x="396418" y="937431"/>
                  <a:pt x="402671" y="931178"/>
                </a:cubicBezTo>
                <a:cubicBezTo>
                  <a:pt x="408924" y="924925"/>
                  <a:pt x="419710" y="936084"/>
                  <a:pt x="427838" y="939567"/>
                </a:cubicBezTo>
                <a:cubicBezTo>
                  <a:pt x="431040" y="940939"/>
                  <a:pt x="482731" y="965464"/>
                  <a:pt x="486561" y="973123"/>
                </a:cubicBezTo>
                <a:cubicBezTo>
                  <a:pt x="489062" y="978125"/>
                  <a:pt x="475376" y="973123"/>
                  <a:pt x="469783" y="9731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C25934-07FF-40D4-A58F-2AD25A5A5B49}"/>
              </a:ext>
            </a:extLst>
          </p:cNvPr>
          <p:cNvSpPr/>
          <p:nvPr/>
        </p:nvSpPr>
        <p:spPr>
          <a:xfrm>
            <a:off x="98487" y="2782668"/>
            <a:ext cx="142058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socket()</a:t>
            </a:r>
          </a:p>
          <a:p>
            <a:r>
              <a:rPr lang="en-US" altLang="ko-KR" dirty="0"/>
              <a:t>connect()</a:t>
            </a: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send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BC4C08-EB35-4269-9944-73484F6422D1}"/>
              </a:ext>
            </a:extLst>
          </p:cNvPr>
          <p:cNvCxnSpPr>
            <a:cxnSpLocks/>
          </p:cNvCxnSpPr>
          <p:nvPr/>
        </p:nvCxnSpPr>
        <p:spPr>
          <a:xfrm flipH="1" flipV="1">
            <a:off x="3280095" y="3825380"/>
            <a:ext cx="4127385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EC4DC3B-505D-44DA-BAF1-5CFE42FEBB08}"/>
              </a:ext>
            </a:extLst>
          </p:cNvPr>
          <p:cNvSpPr/>
          <p:nvPr/>
        </p:nvSpPr>
        <p:spPr>
          <a:xfrm>
            <a:off x="540594" y="2583129"/>
            <a:ext cx="1248705" cy="2701935"/>
          </a:xfrm>
          <a:custGeom>
            <a:avLst/>
            <a:gdLst>
              <a:gd name="connsiteX0" fmla="*/ 29857 w 1248705"/>
              <a:gd name="connsiteY0" fmla="*/ 9069 h 2701935"/>
              <a:gd name="connsiteX1" fmla="*/ 138914 w 1248705"/>
              <a:gd name="connsiteY1" fmla="*/ 9069 h 2701935"/>
              <a:gd name="connsiteX2" fmla="*/ 164081 w 1248705"/>
              <a:gd name="connsiteY2" fmla="*/ 34236 h 2701935"/>
              <a:gd name="connsiteX3" fmla="*/ 130525 w 1248705"/>
              <a:gd name="connsiteY3" fmla="*/ 134904 h 2701935"/>
              <a:gd name="connsiteX4" fmla="*/ 105358 w 1248705"/>
              <a:gd name="connsiteY4" fmla="*/ 143293 h 2701935"/>
              <a:gd name="connsiteX5" fmla="*/ 80191 w 1248705"/>
              <a:gd name="connsiteY5" fmla="*/ 168460 h 2701935"/>
              <a:gd name="connsiteX6" fmla="*/ 55024 w 1248705"/>
              <a:gd name="connsiteY6" fmla="*/ 176849 h 2701935"/>
              <a:gd name="connsiteX7" fmla="*/ 13079 w 1248705"/>
              <a:gd name="connsiteY7" fmla="*/ 235572 h 2701935"/>
              <a:gd name="connsiteX8" fmla="*/ 13079 w 1248705"/>
              <a:gd name="connsiteY8" fmla="*/ 361407 h 2701935"/>
              <a:gd name="connsiteX9" fmla="*/ 63413 w 1248705"/>
              <a:gd name="connsiteY9" fmla="*/ 394963 h 2701935"/>
              <a:gd name="connsiteX10" fmla="*/ 88580 w 1248705"/>
              <a:gd name="connsiteY10" fmla="*/ 411741 h 2701935"/>
              <a:gd name="connsiteX11" fmla="*/ 122136 w 1248705"/>
              <a:gd name="connsiteY11" fmla="*/ 462075 h 2701935"/>
              <a:gd name="connsiteX12" fmla="*/ 113747 w 1248705"/>
              <a:gd name="connsiteY12" fmla="*/ 579521 h 2701935"/>
              <a:gd name="connsiteX13" fmla="*/ 38246 w 1248705"/>
              <a:gd name="connsiteY13" fmla="*/ 646632 h 2701935"/>
              <a:gd name="connsiteX14" fmla="*/ 29857 w 1248705"/>
              <a:gd name="connsiteY14" fmla="*/ 671799 h 2701935"/>
              <a:gd name="connsiteX15" fmla="*/ 13079 w 1248705"/>
              <a:gd name="connsiteY15" fmla="*/ 696966 h 2701935"/>
              <a:gd name="connsiteX16" fmla="*/ 4690 w 1248705"/>
              <a:gd name="connsiteY16" fmla="*/ 747300 h 2701935"/>
              <a:gd name="connsiteX17" fmla="*/ 13079 w 1248705"/>
              <a:gd name="connsiteY17" fmla="*/ 873135 h 2701935"/>
              <a:gd name="connsiteX18" fmla="*/ 38246 w 1248705"/>
              <a:gd name="connsiteY18" fmla="*/ 906691 h 2701935"/>
              <a:gd name="connsiteX19" fmla="*/ 63413 w 1248705"/>
              <a:gd name="connsiteY19" fmla="*/ 931858 h 2701935"/>
              <a:gd name="connsiteX20" fmla="*/ 122136 w 1248705"/>
              <a:gd name="connsiteY20" fmla="*/ 957025 h 2701935"/>
              <a:gd name="connsiteX21" fmla="*/ 138914 w 1248705"/>
              <a:gd name="connsiteY21" fmla="*/ 982192 h 2701935"/>
              <a:gd name="connsiteX22" fmla="*/ 155692 w 1248705"/>
              <a:gd name="connsiteY22" fmla="*/ 1032526 h 2701935"/>
              <a:gd name="connsiteX23" fmla="*/ 122136 w 1248705"/>
              <a:gd name="connsiteY23" fmla="*/ 1116416 h 2701935"/>
              <a:gd name="connsiteX24" fmla="*/ 105358 w 1248705"/>
              <a:gd name="connsiteY24" fmla="*/ 1166750 h 2701935"/>
              <a:gd name="connsiteX25" fmla="*/ 113747 w 1248705"/>
              <a:gd name="connsiteY25" fmla="*/ 1225473 h 2701935"/>
              <a:gd name="connsiteX26" fmla="*/ 147303 w 1248705"/>
              <a:gd name="connsiteY26" fmla="*/ 1242251 h 2701935"/>
              <a:gd name="connsiteX27" fmla="*/ 189248 w 1248705"/>
              <a:gd name="connsiteY27" fmla="*/ 1292585 h 2701935"/>
              <a:gd name="connsiteX28" fmla="*/ 206026 w 1248705"/>
              <a:gd name="connsiteY28" fmla="*/ 1351308 h 2701935"/>
              <a:gd name="connsiteX29" fmla="*/ 197637 w 1248705"/>
              <a:gd name="connsiteY29" fmla="*/ 1393253 h 2701935"/>
              <a:gd name="connsiteX30" fmla="*/ 147303 w 1248705"/>
              <a:gd name="connsiteY30" fmla="*/ 1426809 h 2701935"/>
              <a:gd name="connsiteX31" fmla="*/ 122136 w 1248705"/>
              <a:gd name="connsiteY31" fmla="*/ 1451976 h 2701935"/>
              <a:gd name="connsiteX32" fmla="*/ 96969 w 1248705"/>
              <a:gd name="connsiteY32" fmla="*/ 1468754 h 2701935"/>
              <a:gd name="connsiteX33" fmla="*/ 71802 w 1248705"/>
              <a:gd name="connsiteY33" fmla="*/ 1544254 h 2701935"/>
              <a:gd name="connsiteX34" fmla="*/ 80191 w 1248705"/>
              <a:gd name="connsiteY34" fmla="*/ 1611366 h 2701935"/>
              <a:gd name="connsiteX35" fmla="*/ 147303 w 1248705"/>
              <a:gd name="connsiteY35" fmla="*/ 1644922 h 2701935"/>
              <a:gd name="connsiteX36" fmla="*/ 197637 w 1248705"/>
              <a:gd name="connsiteY36" fmla="*/ 1670089 h 2701935"/>
              <a:gd name="connsiteX37" fmla="*/ 214415 w 1248705"/>
              <a:gd name="connsiteY37" fmla="*/ 1695256 h 2701935"/>
              <a:gd name="connsiteX38" fmla="*/ 197637 w 1248705"/>
              <a:gd name="connsiteY38" fmla="*/ 1762368 h 2701935"/>
              <a:gd name="connsiteX39" fmla="*/ 172470 w 1248705"/>
              <a:gd name="connsiteY39" fmla="*/ 1770757 h 2701935"/>
              <a:gd name="connsiteX40" fmla="*/ 113747 w 1248705"/>
              <a:gd name="connsiteY40" fmla="*/ 1804313 h 2701935"/>
              <a:gd name="connsiteX41" fmla="*/ 96969 w 1248705"/>
              <a:gd name="connsiteY41" fmla="*/ 1837869 h 2701935"/>
              <a:gd name="connsiteX42" fmla="*/ 80191 w 1248705"/>
              <a:gd name="connsiteY42" fmla="*/ 1863036 h 2701935"/>
              <a:gd name="connsiteX43" fmla="*/ 55024 w 1248705"/>
              <a:gd name="connsiteY43" fmla="*/ 1938537 h 2701935"/>
              <a:gd name="connsiteX44" fmla="*/ 46635 w 1248705"/>
              <a:gd name="connsiteY44" fmla="*/ 1963704 h 2701935"/>
              <a:gd name="connsiteX45" fmla="*/ 29857 w 1248705"/>
              <a:gd name="connsiteY45" fmla="*/ 1988871 h 2701935"/>
              <a:gd name="connsiteX46" fmla="*/ 4690 w 1248705"/>
              <a:gd name="connsiteY46" fmla="*/ 2072761 h 2701935"/>
              <a:gd name="connsiteX47" fmla="*/ 13079 w 1248705"/>
              <a:gd name="connsiteY47" fmla="*/ 2257319 h 2701935"/>
              <a:gd name="connsiteX48" fmla="*/ 38246 w 1248705"/>
              <a:gd name="connsiteY48" fmla="*/ 2357987 h 2701935"/>
              <a:gd name="connsiteX49" fmla="*/ 46635 w 1248705"/>
              <a:gd name="connsiteY49" fmla="*/ 2391543 h 2701935"/>
              <a:gd name="connsiteX50" fmla="*/ 63413 w 1248705"/>
              <a:gd name="connsiteY50" fmla="*/ 2441877 h 2701935"/>
              <a:gd name="connsiteX51" fmla="*/ 71802 w 1248705"/>
              <a:gd name="connsiteY51" fmla="*/ 2467043 h 2701935"/>
              <a:gd name="connsiteX52" fmla="*/ 80191 w 1248705"/>
              <a:gd name="connsiteY52" fmla="*/ 2500599 h 2701935"/>
              <a:gd name="connsiteX53" fmla="*/ 122136 w 1248705"/>
              <a:gd name="connsiteY53" fmla="*/ 2550933 h 2701935"/>
              <a:gd name="connsiteX54" fmla="*/ 138914 w 1248705"/>
              <a:gd name="connsiteY54" fmla="*/ 2584489 h 2701935"/>
              <a:gd name="connsiteX55" fmla="*/ 197637 w 1248705"/>
              <a:gd name="connsiteY55" fmla="*/ 2634823 h 2701935"/>
              <a:gd name="connsiteX56" fmla="*/ 264749 w 1248705"/>
              <a:gd name="connsiteY56" fmla="*/ 2676768 h 2701935"/>
              <a:gd name="connsiteX57" fmla="*/ 289916 w 1248705"/>
              <a:gd name="connsiteY57" fmla="*/ 2685157 h 2701935"/>
              <a:gd name="connsiteX58" fmla="*/ 365417 w 1248705"/>
              <a:gd name="connsiteY58" fmla="*/ 2701935 h 2701935"/>
              <a:gd name="connsiteX59" fmla="*/ 776478 w 1248705"/>
              <a:gd name="connsiteY59" fmla="*/ 2693546 h 2701935"/>
              <a:gd name="connsiteX60" fmla="*/ 810034 w 1248705"/>
              <a:gd name="connsiteY60" fmla="*/ 2668379 h 2701935"/>
              <a:gd name="connsiteX61" fmla="*/ 860367 w 1248705"/>
              <a:gd name="connsiteY61" fmla="*/ 2643212 h 2701935"/>
              <a:gd name="connsiteX62" fmla="*/ 927479 w 1248705"/>
              <a:gd name="connsiteY62" fmla="*/ 2592878 h 2701935"/>
              <a:gd name="connsiteX63" fmla="*/ 961035 w 1248705"/>
              <a:gd name="connsiteY63" fmla="*/ 2550933 h 2701935"/>
              <a:gd name="connsiteX64" fmla="*/ 986202 w 1248705"/>
              <a:gd name="connsiteY64" fmla="*/ 2483821 h 2701935"/>
              <a:gd name="connsiteX65" fmla="*/ 1011369 w 1248705"/>
              <a:gd name="connsiteY65" fmla="*/ 2458654 h 2701935"/>
              <a:gd name="connsiteX66" fmla="*/ 1036536 w 1248705"/>
              <a:gd name="connsiteY66" fmla="*/ 2399932 h 2701935"/>
              <a:gd name="connsiteX67" fmla="*/ 1053314 w 1248705"/>
              <a:gd name="connsiteY67" fmla="*/ 2374765 h 2701935"/>
              <a:gd name="connsiteX68" fmla="*/ 1095259 w 1248705"/>
              <a:gd name="connsiteY68" fmla="*/ 2299264 h 2701935"/>
              <a:gd name="connsiteX69" fmla="*/ 1112037 w 1248705"/>
              <a:gd name="connsiteY69" fmla="*/ 2240541 h 2701935"/>
              <a:gd name="connsiteX70" fmla="*/ 1137204 w 1248705"/>
              <a:gd name="connsiteY70" fmla="*/ 2198596 h 2701935"/>
              <a:gd name="connsiteX71" fmla="*/ 1162371 w 1248705"/>
              <a:gd name="connsiteY71" fmla="*/ 2139873 h 2701935"/>
              <a:gd name="connsiteX72" fmla="*/ 1170760 w 1248705"/>
              <a:gd name="connsiteY72" fmla="*/ 2106317 h 2701935"/>
              <a:gd name="connsiteX73" fmla="*/ 1195927 w 1248705"/>
              <a:gd name="connsiteY73" fmla="*/ 2022427 h 2701935"/>
              <a:gd name="connsiteX74" fmla="*/ 1204316 w 1248705"/>
              <a:gd name="connsiteY74" fmla="*/ 1980482 h 2701935"/>
              <a:gd name="connsiteX75" fmla="*/ 1229483 w 1248705"/>
              <a:gd name="connsiteY75" fmla="*/ 1904981 h 2701935"/>
              <a:gd name="connsiteX76" fmla="*/ 1237872 w 1248705"/>
              <a:gd name="connsiteY76" fmla="*/ 1879814 h 2701935"/>
              <a:gd name="connsiteX77" fmla="*/ 1237872 w 1248705"/>
              <a:gd name="connsiteY77" fmla="*/ 1611366 h 2701935"/>
              <a:gd name="connsiteX78" fmla="*/ 1229483 w 1248705"/>
              <a:gd name="connsiteY78" fmla="*/ 1577810 h 2701935"/>
              <a:gd name="connsiteX79" fmla="*/ 1204316 w 1248705"/>
              <a:gd name="connsiteY79" fmla="*/ 1552643 h 2701935"/>
              <a:gd name="connsiteX80" fmla="*/ 1137204 w 1248705"/>
              <a:gd name="connsiteY80" fmla="*/ 1510699 h 2701935"/>
              <a:gd name="connsiteX81" fmla="*/ 1095259 w 1248705"/>
              <a:gd name="connsiteY81" fmla="*/ 1493921 h 2701935"/>
              <a:gd name="connsiteX82" fmla="*/ 1070092 w 1248705"/>
              <a:gd name="connsiteY82" fmla="*/ 1477143 h 2701935"/>
              <a:gd name="connsiteX83" fmla="*/ 1019758 w 1248705"/>
              <a:gd name="connsiteY83" fmla="*/ 1460365 h 2701935"/>
              <a:gd name="connsiteX84" fmla="*/ 969424 w 1248705"/>
              <a:gd name="connsiteY84" fmla="*/ 1443587 h 2701935"/>
              <a:gd name="connsiteX85" fmla="*/ 944257 w 1248705"/>
              <a:gd name="connsiteY85" fmla="*/ 1435198 h 2701935"/>
              <a:gd name="connsiteX86" fmla="*/ 893923 w 1248705"/>
              <a:gd name="connsiteY86" fmla="*/ 1426809 h 2701935"/>
              <a:gd name="connsiteX87" fmla="*/ 684199 w 1248705"/>
              <a:gd name="connsiteY87" fmla="*/ 1435198 h 2701935"/>
              <a:gd name="connsiteX88" fmla="*/ 642254 w 1248705"/>
              <a:gd name="connsiteY88" fmla="*/ 1443587 h 2701935"/>
              <a:gd name="connsiteX89" fmla="*/ 566753 w 1248705"/>
              <a:gd name="connsiteY89" fmla="*/ 1502310 h 2701935"/>
              <a:gd name="connsiteX90" fmla="*/ 533197 w 1248705"/>
              <a:gd name="connsiteY90" fmla="*/ 1552643 h 2701935"/>
              <a:gd name="connsiteX91" fmla="*/ 524808 w 1248705"/>
              <a:gd name="connsiteY91" fmla="*/ 1602977 h 270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248705" h="2701935">
                <a:moveTo>
                  <a:pt x="29857" y="9069"/>
                </a:moveTo>
                <a:cubicBezTo>
                  <a:pt x="70199" y="2345"/>
                  <a:pt x="97641" y="-7440"/>
                  <a:pt x="138914" y="9069"/>
                </a:cubicBezTo>
                <a:cubicBezTo>
                  <a:pt x="149929" y="13475"/>
                  <a:pt x="155692" y="25847"/>
                  <a:pt x="164081" y="34236"/>
                </a:cubicBezTo>
                <a:cubicBezTo>
                  <a:pt x="158059" y="88433"/>
                  <a:pt x="171874" y="107338"/>
                  <a:pt x="130525" y="134904"/>
                </a:cubicBezTo>
                <a:cubicBezTo>
                  <a:pt x="123167" y="139809"/>
                  <a:pt x="113747" y="140497"/>
                  <a:pt x="105358" y="143293"/>
                </a:cubicBezTo>
                <a:cubicBezTo>
                  <a:pt x="96969" y="151682"/>
                  <a:pt x="90062" y="161879"/>
                  <a:pt x="80191" y="168460"/>
                </a:cubicBezTo>
                <a:cubicBezTo>
                  <a:pt x="72833" y="173365"/>
                  <a:pt x="61817" y="171188"/>
                  <a:pt x="55024" y="176849"/>
                </a:cubicBezTo>
                <a:cubicBezTo>
                  <a:pt x="47220" y="183352"/>
                  <a:pt x="20730" y="224096"/>
                  <a:pt x="13079" y="235572"/>
                </a:cubicBezTo>
                <a:cubicBezTo>
                  <a:pt x="2276" y="278784"/>
                  <a:pt x="-9955" y="312049"/>
                  <a:pt x="13079" y="361407"/>
                </a:cubicBezTo>
                <a:cubicBezTo>
                  <a:pt x="21606" y="379680"/>
                  <a:pt x="46635" y="383778"/>
                  <a:pt x="63413" y="394963"/>
                </a:cubicBezTo>
                <a:lnTo>
                  <a:pt x="88580" y="411741"/>
                </a:lnTo>
                <a:cubicBezTo>
                  <a:pt x="99765" y="428519"/>
                  <a:pt x="123573" y="441962"/>
                  <a:pt x="122136" y="462075"/>
                </a:cubicBezTo>
                <a:cubicBezTo>
                  <a:pt x="119340" y="501224"/>
                  <a:pt x="126713" y="542476"/>
                  <a:pt x="113747" y="579521"/>
                </a:cubicBezTo>
                <a:cubicBezTo>
                  <a:pt x="105003" y="604504"/>
                  <a:pt x="62453" y="630494"/>
                  <a:pt x="38246" y="646632"/>
                </a:cubicBezTo>
                <a:cubicBezTo>
                  <a:pt x="35450" y="655021"/>
                  <a:pt x="33812" y="663890"/>
                  <a:pt x="29857" y="671799"/>
                </a:cubicBezTo>
                <a:cubicBezTo>
                  <a:pt x="25348" y="680817"/>
                  <a:pt x="16267" y="687401"/>
                  <a:pt x="13079" y="696966"/>
                </a:cubicBezTo>
                <a:cubicBezTo>
                  <a:pt x="7700" y="713103"/>
                  <a:pt x="7486" y="730522"/>
                  <a:pt x="4690" y="747300"/>
                </a:cubicBezTo>
                <a:cubicBezTo>
                  <a:pt x="7486" y="789245"/>
                  <a:pt x="4419" y="831999"/>
                  <a:pt x="13079" y="873135"/>
                </a:cubicBezTo>
                <a:cubicBezTo>
                  <a:pt x="15959" y="886817"/>
                  <a:pt x="29147" y="896075"/>
                  <a:pt x="38246" y="906691"/>
                </a:cubicBezTo>
                <a:cubicBezTo>
                  <a:pt x="45967" y="915699"/>
                  <a:pt x="53759" y="924962"/>
                  <a:pt x="63413" y="931858"/>
                </a:cubicBezTo>
                <a:cubicBezTo>
                  <a:pt x="81554" y="944816"/>
                  <a:pt x="101598" y="950179"/>
                  <a:pt x="122136" y="957025"/>
                </a:cubicBezTo>
                <a:cubicBezTo>
                  <a:pt x="127729" y="965414"/>
                  <a:pt x="134819" y="972979"/>
                  <a:pt x="138914" y="982192"/>
                </a:cubicBezTo>
                <a:cubicBezTo>
                  <a:pt x="146097" y="998353"/>
                  <a:pt x="155692" y="1032526"/>
                  <a:pt x="155692" y="1032526"/>
                </a:cubicBezTo>
                <a:cubicBezTo>
                  <a:pt x="135587" y="1173260"/>
                  <a:pt x="167308" y="1035107"/>
                  <a:pt x="122136" y="1116416"/>
                </a:cubicBezTo>
                <a:cubicBezTo>
                  <a:pt x="113547" y="1131876"/>
                  <a:pt x="105358" y="1166750"/>
                  <a:pt x="105358" y="1166750"/>
                </a:cubicBezTo>
                <a:cubicBezTo>
                  <a:pt x="108154" y="1186324"/>
                  <a:pt x="104144" y="1208188"/>
                  <a:pt x="113747" y="1225473"/>
                </a:cubicBezTo>
                <a:cubicBezTo>
                  <a:pt x="119820" y="1236405"/>
                  <a:pt x="137127" y="1234982"/>
                  <a:pt x="147303" y="1242251"/>
                </a:cubicBezTo>
                <a:cubicBezTo>
                  <a:pt x="161733" y="1252558"/>
                  <a:pt x="181072" y="1276234"/>
                  <a:pt x="189248" y="1292585"/>
                </a:cubicBezTo>
                <a:cubicBezTo>
                  <a:pt x="195265" y="1304620"/>
                  <a:pt x="203338" y="1340557"/>
                  <a:pt x="206026" y="1351308"/>
                </a:cubicBezTo>
                <a:cubicBezTo>
                  <a:pt x="203230" y="1365290"/>
                  <a:pt x="204014" y="1380500"/>
                  <a:pt x="197637" y="1393253"/>
                </a:cubicBezTo>
                <a:cubicBezTo>
                  <a:pt x="185069" y="1418389"/>
                  <a:pt x="169674" y="1419352"/>
                  <a:pt x="147303" y="1426809"/>
                </a:cubicBezTo>
                <a:cubicBezTo>
                  <a:pt x="138914" y="1435198"/>
                  <a:pt x="131250" y="1444381"/>
                  <a:pt x="122136" y="1451976"/>
                </a:cubicBezTo>
                <a:cubicBezTo>
                  <a:pt x="114391" y="1458431"/>
                  <a:pt x="101797" y="1459903"/>
                  <a:pt x="96969" y="1468754"/>
                </a:cubicBezTo>
                <a:cubicBezTo>
                  <a:pt x="84266" y="1492043"/>
                  <a:pt x="71802" y="1544254"/>
                  <a:pt x="71802" y="1544254"/>
                </a:cubicBezTo>
                <a:cubicBezTo>
                  <a:pt x="74598" y="1566625"/>
                  <a:pt x="72486" y="1590179"/>
                  <a:pt x="80191" y="1611366"/>
                </a:cubicBezTo>
                <a:cubicBezTo>
                  <a:pt x="91657" y="1642899"/>
                  <a:pt x="122308" y="1638673"/>
                  <a:pt x="147303" y="1644922"/>
                </a:cubicBezTo>
                <a:cubicBezTo>
                  <a:pt x="175089" y="1651868"/>
                  <a:pt x="173032" y="1653686"/>
                  <a:pt x="197637" y="1670089"/>
                </a:cubicBezTo>
                <a:cubicBezTo>
                  <a:pt x="203230" y="1678478"/>
                  <a:pt x="214415" y="1685174"/>
                  <a:pt x="214415" y="1695256"/>
                </a:cubicBezTo>
                <a:cubicBezTo>
                  <a:pt x="214415" y="1718315"/>
                  <a:pt x="208836" y="1742211"/>
                  <a:pt x="197637" y="1762368"/>
                </a:cubicBezTo>
                <a:cubicBezTo>
                  <a:pt x="193343" y="1770098"/>
                  <a:pt x="180598" y="1767274"/>
                  <a:pt x="172470" y="1770757"/>
                </a:cubicBezTo>
                <a:cubicBezTo>
                  <a:pt x="142668" y="1783529"/>
                  <a:pt x="139022" y="1787463"/>
                  <a:pt x="113747" y="1804313"/>
                </a:cubicBezTo>
                <a:cubicBezTo>
                  <a:pt x="108154" y="1815498"/>
                  <a:pt x="103174" y="1827011"/>
                  <a:pt x="96969" y="1837869"/>
                </a:cubicBezTo>
                <a:cubicBezTo>
                  <a:pt x="91967" y="1846623"/>
                  <a:pt x="84286" y="1853823"/>
                  <a:pt x="80191" y="1863036"/>
                </a:cubicBezTo>
                <a:lnTo>
                  <a:pt x="55024" y="1938537"/>
                </a:lnTo>
                <a:cubicBezTo>
                  <a:pt x="52228" y="1946926"/>
                  <a:pt x="51540" y="1956346"/>
                  <a:pt x="46635" y="1963704"/>
                </a:cubicBezTo>
                <a:cubicBezTo>
                  <a:pt x="41042" y="1972093"/>
                  <a:pt x="33952" y="1979658"/>
                  <a:pt x="29857" y="1988871"/>
                </a:cubicBezTo>
                <a:cubicBezTo>
                  <a:pt x="18186" y="2015130"/>
                  <a:pt x="11662" y="2044873"/>
                  <a:pt x="4690" y="2072761"/>
                </a:cubicBezTo>
                <a:cubicBezTo>
                  <a:pt x="7486" y="2134280"/>
                  <a:pt x="7147" y="2196023"/>
                  <a:pt x="13079" y="2257319"/>
                </a:cubicBezTo>
                <a:cubicBezTo>
                  <a:pt x="19344" y="2322056"/>
                  <a:pt x="25968" y="2315015"/>
                  <a:pt x="38246" y="2357987"/>
                </a:cubicBezTo>
                <a:cubicBezTo>
                  <a:pt x="41413" y="2369073"/>
                  <a:pt x="43322" y="2380500"/>
                  <a:pt x="46635" y="2391543"/>
                </a:cubicBezTo>
                <a:cubicBezTo>
                  <a:pt x="51717" y="2408483"/>
                  <a:pt x="57820" y="2425099"/>
                  <a:pt x="63413" y="2441877"/>
                </a:cubicBezTo>
                <a:cubicBezTo>
                  <a:pt x="66209" y="2450266"/>
                  <a:pt x="69657" y="2458465"/>
                  <a:pt x="71802" y="2467043"/>
                </a:cubicBezTo>
                <a:cubicBezTo>
                  <a:pt x="74598" y="2478228"/>
                  <a:pt x="75649" y="2490002"/>
                  <a:pt x="80191" y="2500599"/>
                </a:cubicBezTo>
                <a:cubicBezTo>
                  <a:pt x="94457" y="2533885"/>
                  <a:pt x="100540" y="2520698"/>
                  <a:pt x="122136" y="2550933"/>
                </a:cubicBezTo>
                <a:cubicBezTo>
                  <a:pt x="129405" y="2561109"/>
                  <a:pt x="131645" y="2574313"/>
                  <a:pt x="138914" y="2584489"/>
                </a:cubicBezTo>
                <a:cubicBezTo>
                  <a:pt x="150697" y="2600985"/>
                  <a:pt x="182015" y="2624408"/>
                  <a:pt x="197637" y="2634823"/>
                </a:cubicBezTo>
                <a:cubicBezTo>
                  <a:pt x="219587" y="2649456"/>
                  <a:pt x="239722" y="2668426"/>
                  <a:pt x="264749" y="2676768"/>
                </a:cubicBezTo>
                <a:cubicBezTo>
                  <a:pt x="273138" y="2679564"/>
                  <a:pt x="281413" y="2682728"/>
                  <a:pt x="289916" y="2685157"/>
                </a:cubicBezTo>
                <a:cubicBezTo>
                  <a:pt x="317559" y="2693055"/>
                  <a:pt x="336585" y="2696169"/>
                  <a:pt x="365417" y="2701935"/>
                </a:cubicBezTo>
                <a:cubicBezTo>
                  <a:pt x="502437" y="2699139"/>
                  <a:pt x="639818" y="2703860"/>
                  <a:pt x="776478" y="2693546"/>
                </a:cubicBezTo>
                <a:cubicBezTo>
                  <a:pt x="790420" y="2692494"/>
                  <a:pt x="797895" y="2675316"/>
                  <a:pt x="810034" y="2668379"/>
                </a:cubicBezTo>
                <a:cubicBezTo>
                  <a:pt x="854691" y="2642860"/>
                  <a:pt x="816525" y="2680791"/>
                  <a:pt x="860367" y="2643212"/>
                </a:cubicBezTo>
                <a:cubicBezTo>
                  <a:pt x="919725" y="2592333"/>
                  <a:pt x="866367" y="2623434"/>
                  <a:pt x="927479" y="2592878"/>
                </a:cubicBezTo>
                <a:cubicBezTo>
                  <a:pt x="947508" y="2532790"/>
                  <a:pt x="918873" y="2601527"/>
                  <a:pt x="961035" y="2550933"/>
                </a:cubicBezTo>
                <a:cubicBezTo>
                  <a:pt x="1001747" y="2502079"/>
                  <a:pt x="957468" y="2534106"/>
                  <a:pt x="986202" y="2483821"/>
                </a:cubicBezTo>
                <a:cubicBezTo>
                  <a:pt x="992088" y="2473520"/>
                  <a:pt x="1004473" y="2468308"/>
                  <a:pt x="1011369" y="2458654"/>
                </a:cubicBezTo>
                <a:cubicBezTo>
                  <a:pt x="1040463" y="2417923"/>
                  <a:pt x="1018280" y="2436444"/>
                  <a:pt x="1036536" y="2399932"/>
                </a:cubicBezTo>
                <a:cubicBezTo>
                  <a:pt x="1041045" y="2390914"/>
                  <a:pt x="1047970" y="2383315"/>
                  <a:pt x="1053314" y="2374765"/>
                </a:cubicBezTo>
                <a:cubicBezTo>
                  <a:pt x="1063325" y="2358747"/>
                  <a:pt x="1087748" y="2319294"/>
                  <a:pt x="1095259" y="2299264"/>
                </a:cubicBezTo>
                <a:cubicBezTo>
                  <a:pt x="1103323" y="2277761"/>
                  <a:pt x="1101897" y="2260822"/>
                  <a:pt x="1112037" y="2240541"/>
                </a:cubicBezTo>
                <a:cubicBezTo>
                  <a:pt x="1119329" y="2225957"/>
                  <a:pt x="1128815" y="2212578"/>
                  <a:pt x="1137204" y="2198596"/>
                </a:cubicBezTo>
                <a:cubicBezTo>
                  <a:pt x="1161288" y="2102259"/>
                  <a:pt x="1127611" y="2220980"/>
                  <a:pt x="1162371" y="2139873"/>
                </a:cubicBezTo>
                <a:cubicBezTo>
                  <a:pt x="1166913" y="2129276"/>
                  <a:pt x="1167593" y="2117403"/>
                  <a:pt x="1170760" y="2106317"/>
                </a:cubicBezTo>
                <a:cubicBezTo>
                  <a:pt x="1192070" y="2031731"/>
                  <a:pt x="1161794" y="2158961"/>
                  <a:pt x="1195927" y="2022427"/>
                </a:cubicBezTo>
                <a:cubicBezTo>
                  <a:pt x="1199385" y="2008594"/>
                  <a:pt x="1200399" y="1994192"/>
                  <a:pt x="1204316" y="1980482"/>
                </a:cubicBezTo>
                <a:cubicBezTo>
                  <a:pt x="1211604" y="1954974"/>
                  <a:pt x="1221094" y="1930148"/>
                  <a:pt x="1229483" y="1904981"/>
                </a:cubicBezTo>
                <a:lnTo>
                  <a:pt x="1237872" y="1879814"/>
                </a:lnTo>
                <a:cubicBezTo>
                  <a:pt x="1253169" y="1757435"/>
                  <a:pt x="1251439" y="1801309"/>
                  <a:pt x="1237872" y="1611366"/>
                </a:cubicBezTo>
                <a:cubicBezTo>
                  <a:pt x="1237051" y="1599866"/>
                  <a:pt x="1235203" y="1587820"/>
                  <a:pt x="1229483" y="1577810"/>
                </a:cubicBezTo>
                <a:cubicBezTo>
                  <a:pt x="1223597" y="1567509"/>
                  <a:pt x="1213324" y="1560364"/>
                  <a:pt x="1204316" y="1552643"/>
                </a:cubicBezTo>
                <a:cubicBezTo>
                  <a:pt x="1178999" y="1530943"/>
                  <a:pt x="1166948" y="1523918"/>
                  <a:pt x="1137204" y="1510699"/>
                </a:cubicBezTo>
                <a:cubicBezTo>
                  <a:pt x="1123443" y="1504583"/>
                  <a:pt x="1108728" y="1500655"/>
                  <a:pt x="1095259" y="1493921"/>
                </a:cubicBezTo>
                <a:cubicBezTo>
                  <a:pt x="1086241" y="1489412"/>
                  <a:pt x="1079305" y="1481238"/>
                  <a:pt x="1070092" y="1477143"/>
                </a:cubicBezTo>
                <a:cubicBezTo>
                  <a:pt x="1053931" y="1469960"/>
                  <a:pt x="1036536" y="1465958"/>
                  <a:pt x="1019758" y="1460365"/>
                </a:cubicBezTo>
                <a:lnTo>
                  <a:pt x="969424" y="1443587"/>
                </a:lnTo>
                <a:cubicBezTo>
                  <a:pt x="961035" y="1440791"/>
                  <a:pt x="952979" y="1436652"/>
                  <a:pt x="944257" y="1435198"/>
                </a:cubicBezTo>
                <a:lnTo>
                  <a:pt x="893923" y="1426809"/>
                </a:lnTo>
                <a:cubicBezTo>
                  <a:pt x="824015" y="1429605"/>
                  <a:pt x="754008" y="1430544"/>
                  <a:pt x="684199" y="1435198"/>
                </a:cubicBezTo>
                <a:cubicBezTo>
                  <a:pt x="669972" y="1436146"/>
                  <a:pt x="655235" y="1437687"/>
                  <a:pt x="642254" y="1443587"/>
                </a:cubicBezTo>
                <a:cubicBezTo>
                  <a:pt x="620448" y="1453499"/>
                  <a:pt x="583586" y="1480667"/>
                  <a:pt x="566753" y="1502310"/>
                </a:cubicBezTo>
                <a:cubicBezTo>
                  <a:pt x="554373" y="1518227"/>
                  <a:pt x="533197" y="1552643"/>
                  <a:pt x="533197" y="1552643"/>
                </a:cubicBezTo>
                <a:cubicBezTo>
                  <a:pt x="522155" y="1585769"/>
                  <a:pt x="524808" y="1568967"/>
                  <a:pt x="524808" y="16029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B0BA64-48CC-4648-B2AE-2FD1096F8CF6}"/>
              </a:ext>
            </a:extLst>
          </p:cNvPr>
          <p:cNvCxnSpPr>
            <a:cxnSpLocks/>
          </p:cNvCxnSpPr>
          <p:nvPr/>
        </p:nvCxnSpPr>
        <p:spPr>
          <a:xfrm>
            <a:off x="714449" y="4629281"/>
            <a:ext cx="6583973" cy="415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4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0EBC1-77C0-4C3E-B87D-ADA6E7AFF350}"/>
              </a:ext>
            </a:extLst>
          </p:cNvPr>
          <p:cNvSpPr txBox="1"/>
          <p:nvPr/>
        </p:nvSpPr>
        <p:spPr>
          <a:xfrm>
            <a:off x="595618" y="302004"/>
            <a:ext cx="8436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0915 : </a:t>
            </a:r>
            <a:r>
              <a:rPr lang="ko-KR" altLang="en-US" sz="4000" dirty="0"/>
              <a:t>쓰레드를 이용한 </a:t>
            </a:r>
            <a:r>
              <a:rPr lang="en-US" altLang="ko-KR" sz="4000" dirty="0"/>
              <a:t>1</a:t>
            </a:r>
            <a:r>
              <a:rPr lang="ko-KR" altLang="en-US" sz="4000" dirty="0"/>
              <a:t>대 다 통신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42822-08F6-4349-B4C0-61556EE6340C}"/>
              </a:ext>
            </a:extLst>
          </p:cNvPr>
          <p:cNvSpPr/>
          <p:nvPr/>
        </p:nvSpPr>
        <p:spPr>
          <a:xfrm>
            <a:off x="98487" y="1233182"/>
            <a:ext cx="4924273" cy="543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4048F6-E8C4-4EAB-800A-C3F8F3D3AAC0}"/>
              </a:ext>
            </a:extLst>
          </p:cNvPr>
          <p:cNvSpPr/>
          <p:nvPr/>
        </p:nvSpPr>
        <p:spPr>
          <a:xfrm>
            <a:off x="8071608" y="1103152"/>
            <a:ext cx="2290194" cy="1958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Client1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EE554B-0B92-4B1D-93B8-5036960B0E4C}"/>
              </a:ext>
            </a:extLst>
          </p:cNvPr>
          <p:cNvSpPr/>
          <p:nvPr/>
        </p:nvSpPr>
        <p:spPr>
          <a:xfrm>
            <a:off x="8125437" y="3816991"/>
            <a:ext cx="2290194" cy="2223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Client2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CEFE5-94E7-44C1-8C5F-66F7ECAD056E}"/>
              </a:ext>
            </a:extLst>
          </p:cNvPr>
          <p:cNvSpPr/>
          <p:nvPr/>
        </p:nvSpPr>
        <p:spPr>
          <a:xfrm>
            <a:off x="371223" y="2433331"/>
            <a:ext cx="144783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accept()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기다린다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소켓 저장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Thread</a:t>
            </a:r>
            <a:r>
              <a:rPr lang="ko-KR" altLang="en-US" dirty="0"/>
              <a:t>생성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9AFC2-E1AD-4223-A390-CB4A425F10EF}"/>
              </a:ext>
            </a:extLst>
          </p:cNvPr>
          <p:cNvSpPr/>
          <p:nvPr/>
        </p:nvSpPr>
        <p:spPr>
          <a:xfrm>
            <a:off x="3256868" y="2583240"/>
            <a:ext cx="1561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기다린다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send() *N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B866CDE-4C17-4FE2-94D3-31F9E51615AD}"/>
              </a:ext>
            </a:extLst>
          </p:cNvPr>
          <p:cNvSpPr/>
          <p:nvPr/>
        </p:nvSpPr>
        <p:spPr>
          <a:xfrm>
            <a:off x="2864295" y="2180597"/>
            <a:ext cx="916345" cy="2232012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042BC93-106A-41BF-A8B4-0CFCB88F6278}"/>
              </a:ext>
            </a:extLst>
          </p:cNvPr>
          <p:cNvSpPr/>
          <p:nvPr/>
        </p:nvSpPr>
        <p:spPr>
          <a:xfrm>
            <a:off x="3831912" y="1399409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B59DE67-BFB5-43CB-BBB3-11418EDAED4B}"/>
              </a:ext>
            </a:extLst>
          </p:cNvPr>
          <p:cNvSpPr/>
          <p:nvPr/>
        </p:nvSpPr>
        <p:spPr>
          <a:xfrm>
            <a:off x="125835" y="1853967"/>
            <a:ext cx="864066" cy="3926048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1A949E-723C-47EC-B4B1-E8F5F0EB9C2D}"/>
              </a:ext>
            </a:extLst>
          </p:cNvPr>
          <p:cNvSpPr/>
          <p:nvPr/>
        </p:nvSpPr>
        <p:spPr>
          <a:xfrm>
            <a:off x="10217064" y="389597"/>
            <a:ext cx="1545700" cy="4446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>
                <a:solidFill>
                  <a:schemeClr val="tx1"/>
                </a:solidFill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A26036F-51DC-43F4-95F4-C7A8ACE3EEC0}"/>
              </a:ext>
            </a:extLst>
          </p:cNvPr>
          <p:cNvSpPr/>
          <p:nvPr/>
        </p:nvSpPr>
        <p:spPr>
          <a:xfrm>
            <a:off x="8179266" y="1610685"/>
            <a:ext cx="552418" cy="1145169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95D845-5E35-4B28-BC66-3C0575F26414}"/>
              </a:ext>
            </a:extLst>
          </p:cNvPr>
          <p:cNvSpPr/>
          <p:nvPr/>
        </p:nvSpPr>
        <p:spPr>
          <a:xfrm>
            <a:off x="8245082" y="1897901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66757326-665C-4771-BE7E-EDE65EC00DAF}"/>
              </a:ext>
            </a:extLst>
          </p:cNvPr>
          <p:cNvSpPr/>
          <p:nvPr/>
        </p:nvSpPr>
        <p:spPr>
          <a:xfrm>
            <a:off x="9270534" y="1694648"/>
            <a:ext cx="552418" cy="1145169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7F9F2-4190-4DDE-9B1D-1C283E4CE6E1}"/>
              </a:ext>
            </a:extLst>
          </p:cNvPr>
          <p:cNvSpPr/>
          <p:nvPr/>
        </p:nvSpPr>
        <p:spPr>
          <a:xfrm>
            <a:off x="9327705" y="1897901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ko-KR" altLang="en-US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DE613B2-3C7B-4540-85D2-33559BFF6020}"/>
              </a:ext>
            </a:extLst>
          </p:cNvPr>
          <p:cNvSpPr/>
          <p:nvPr/>
        </p:nvSpPr>
        <p:spPr>
          <a:xfrm>
            <a:off x="8455475" y="4593463"/>
            <a:ext cx="552418" cy="1145169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437708-48BD-42BC-BD4B-B1FDB8FD00CB}"/>
              </a:ext>
            </a:extLst>
          </p:cNvPr>
          <p:cNvSpPr/>
          <p:nvPr/>
        </p:nvSpPr>
        <p:spPr>
          <a:xfrm>
            <a:off x="8521291" y="4880679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send</a:t>
            </a:r>
            <a:endParaRPr lang="ko-KR" altLang="en-US" dirty="0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D7A5FB54-6FCB-4BDE-AC4E-6067C2D677D5}"/>
              </a:ext>
            </a:extLst>
          </p:cNvPr>
          <p:cNvSpPr/>
          <p:nvPr/>
        </p:nvSpPr>
        <p:spPr>
          <a:xfrm>
            <a:off x="9546743" y="4677426"/>
            <a:ext cx="552418" cy="1145169"/>
          </a:xfrm>
          <a:custGeom>
            <a:avLst/>
            <a:gdLst>
              <a:gd name="connsiteX0" fmla="*/ 847288 w 864066"/>
              <a:gd name="connsiteY0" fmla="*/ 427839 h 3926048"/>
              <a:gd name="connsiteX1" fmla="*/ 838899 w 864066"/>
              <a:gd name="connsiteY1" fmla="*/ 285226 h 3926048"/>
              <a:gd name="connsiteX2" fmla="*/ 813732 w 864066"/>
              <a:gd name="connsiteY2" fmla="*/ 218114 h 3926048"/>
              <a:gd name="connsiteX3" fmla="*/ 796954 w 864066"/>
              <a:gd name="connsiteY3" fmla="*/ 176169 h 3926048"/>
              <a:gd name="connsiteX4" fmla="*/ 771787 w 864066"/>
              <a:gd name="connsiteY4" fmla="*/ 134224 h 3926048"/>
              <a:gd name="connsiteX5" fmla="*/ 738231 w 864066"/>
              <a:gd name="connsiteY5" fmla="*/ 75501 h 3926048"/>
              <a:gd name="connsiteX6" fmla="*/ 671119 w 864066"/>
              <a:gd name="connsiteY6" fmla="*/ 41945 h 3926048"/>
              <a:gd name="connsiteX7" fmla="*/ 620785 w 864066"/>
              <a:gd name="connsiteY7" fmla="*/ 16778 h 3926048"/>
              <a:gd name="connsiteX8" fmla="*/ 562062 w 864066"/>
              <a:gd name="connsiteY8" fmla="*/ 0 h 3926048"/>
              <a:gd name="connsiteX9" fmla="*/ 444616 w 864066"/>
              <a:gd name="connsiteY9" fmla="*/ 16778 h 3926048"/>
              <a:gd name="connsiteX10" fmla="*/ 385893 w 864066"/>
              <a:gd name="connsiteY10" fmla="*/ 75501 h 3926048"/>
              <a:gd name="connsiteX11" fmla="*/ 343948 w 864066"/>
              <a:gd name="connsiteY11" fmla="*/ 125835 h 3926048"/>
              <a:gd name="connsiteX12" fmla="*/ 327171 w 864066"/>
              <a:gd name="connsiteY12" fmla="*/ 167780 h 3926048"/>
              <a:gd name="connsiteX13" fmla="*/ 293615 w 864066"/>
              <a:gd name="connsiteY13" fmla="*/ 218114 h 3926048"/>
              <a:gd name="connsiteX14" fmla="*/ 268448 w 864066"/>
              <a:gd name="connsiteY14" fmla="*/ 260059 h 3926048"/>
              <a:gd name="connsiteX15" fmla="*/ 251670 w 864066"/>
              <a:gd name="connsiteY15" fmla="*/ 285226 h 3926048"/>
              <a:gd name="connsiteX16" fmla="*/ 218114 w 864066"/>
              <a:gd name="connsiteY16" fmla="*/ 377505 h 3926048"/>
              <a:gd name="connsiteX17" fmla="*/ 201336 w 864066"/>
              <a:gd name="connsiteY17" fmla="*/ 461394 h 3926048"/>
              <a:gd name="connsiteX18" fmla="*/ 176169 w 864066"/>
              <a:gd name="connsiteY18" fmla="*/ 511728 h 3926048"/>
              <a:gd name="connsiteX19" fmla="*/ 142613 w 864066"/>
              <a:gd name="connsiteY19" fmla="*/ 587229 h 3926048"/>
              <a:gd name="connsiteX20" fmla="*/ 125835 w 864066"/>
              <a:gd name="connsiteY20" fmla="*/ 662730 h 3926048"/>
              <a:gd name="connsiteX21" fmla="*/ 100668 w 864066"/>
              <a:gd name="connsiteY21" fmla="*/ 721453 h 3926048"/>
              <a:gd name="connsiteX22" fmla="*/ 92279 w 864066"/>
              <a:gd name="connsiteY22" fmla="*/ 771787 h 3926048"/>
              <a:gd name="connsiteX23" fmla="*/ 58723 w 864066"/>
              <a:gd name="connsiteY23" fmla="*/ 864066 h 3926048"/>
              <a:gd name="connsiteX24" fmla="*/ 50334 w 864066"/>
              <a:gd name="connsiteY24" fmla="*/ 939567 h 3926048"/>
              <a:gd name="connsiteX25" fmla="*/ 25167 w 864066"/>
              <a:gd name="connsiteY25" fmla="*/ 1073791 h 3926048"/>
              <a:gd name="connsiteX26" fmla="*/ 8389 w 864066"/>
              <a:gd name="connsiteY26" fmla="*/ 1711354 h 3926048"/>
              <a:gd name="connsiteX27" fmla="*/ 0 w 864066"/>
              <a:gd name="connsiteY27" fmla="*/ 1820411 h 3926048"/>
              <a:gd name="connsiteX28" fmla="*/ 16778 w 864066"/>
              <a:gd name="connsiteY28" fmla="*/ 2902591 h 3926048"/>
              <a:gd name="connsiteX29" fmla="*/ 33556 w 864066"/>
              <a:gd name="connsiteY29" fmla="*/ 2952925 h 3926048"/>
              <a:gd name="connsiteX30" fmla="*/ 67112 w 864066"/>
              <a:gd name="connsiteY30" fmla="*/ 3070371 h 3926048"/>
              <a:gd name="connsiteX31" fmla="*/ 75501 w 864066"/>
              <a:gd name="connsiteY31" fmla="*/ 3120705 h 3926048"/>
              <a:gd name="connsiteX32" fmla="*/ 100668 w 864066"/>
              <a:gd name="connsiteY32" fmla="*/ 3162650 h 3926048"/>
              <a:gd name="connsiteX33" fmla="*/ 109057 w 864066"/>
              <a:gd name="connsiteY33" fmla="*/ 3263317 h 3926048"/>
              <a:gd name="connsiteX34" fmla="*/ 134224 w 864066"/>
              <a:gd name="connsiteY34" fmla="*/ 3322040 h 3926048"/>
              <a:gd name="connsiteX35" fmla="*/ 142613 w 864066"/>
              <a:gd name="connsiteY35" fmla="*/ 3347207 h 3926048"/>
              <a:gd name="connsiteX36" fmla="*/ 192947 w 864066"/>
              <a:gd name="connsiteY36" fmla="*/ 3506598 h 3926048"/>
              <a:gd name="connsiteX37" fmla="*/ 226503 w 864066"/>
              <a:gd name="connsiteY37" fmla="*/ 3573710 h 3926048"/>
              <a:gd name="connsiteX38" fmla="*/ 243281 w 864066"/>
              <a:gd name="connsiteY38" fmla="*/ 3624044 h 3926048"/>
              <a:gd name="connsiteX39" fmla="*/ 251670 w 864066"/>
              <a:gd name="connsiteY39" fmla="*/ 3649211 h 3926048"/>
              <a:gd name="connsiteX40" fmla="*/ 268448 w 864066"/>
              <a:gd name="connsiteY40" fmla="*/ 3733101 h 3926048"/>
              <a:gd name="connsiteX41" fmla="*/ 310393 w 864066"/>
              <a:gd name="connsiteY41" fmla="*/ 3833769 h 3926048"/>
              <a:gd name="connsiteX42" fmla="*/ 352337 w 864066"/>
              <a:gd name="connsiteY42" fmla="*/ 3917659 h 3926048"/>
              <a:gd name="connsiteX43" fmla="*/ 385893 w 864066"/>
              <a:gd name="connsiteY43" fmla="*/ 3926048 h 3926048"/>
              <a:gd name="connsiteX44" fmla="*/ 604007 w 864066"/>
              <a:gd name="connsiteY44" fmla="*/ 3917659 h 3926048"/>
              <a:gd name="connsiteX45" fmla="*/ 637563 w 864066"/>
              <a:gd name="connsiteY45" fmla="*/ 3909270 h 3926048"/>
              <a:gd name="connsiteX46" fmla="*/ 671119 w 864066"/>
              <a:gd name="connsiteY46" fmla="*/ 3884103 h 3926048"/>
              <a:gd name="connsiteX47" fmla="*/ 696286 w 864066"/>
              <a:gd name="connsiteY47" fmla="*/ 3867325 h 3926048"/>
              <a:gd name="connsiteX48" fmla="*/ 713064 w 864066"/>
              <a:gd name="connsiteY48" fmla="*/ 3842158 h 3926048"/>
              <a:gd name="connsiteX49" fmla="*/ 729842 w 864066"/>
              <a:gd name="connsiteY49" fmla="*/ 3758268 h 3926048"/>
              <a:gd name="connsiteX50" fmla="*/ 738231 w 864066"/>
              <a:gd name="connsiteY50" fmla="*/ 3733101 h 3926048"/>
              <a:gd name="connsiteX51" fmla="*/ 746620 w 864066"/>
              <a:gd name="connsiteY51" fmla="*/ 3691156 h 3926048"/>
              <a:gd name="connsiteX52" fmla="*/ 755009 w 864066"/>
              <a:gd name="connsiteY52" fmla="*/ 3565321 h 3926048"/>
              <a:gd name="connsiteX53" fmla="*/ 771787 w 864066"/>
              <a:gd name="connsiteY53" fmla="*/ 3506598 h 3926048"/>
              <a:gd name="connsiteX54" fmla="*/ 780176 w 864066"/>
              <a:gd name="connsiteY54" fmla="*/ 3422708 h 3926048"/>
              <a:gd name="connsiteX55" fmla="*/ 771787 w 864066"/>
              <a:gd name="connsiteY55" fmla="*/ 3120705 h 3926048"/>
              <a:gd name="connsiteX56" fmla="*/ 721453 w 864066"/>
              <a:gd name="connsiteY56" fmla="*/ 3129094 h 3926048"/>
              <a:gd name="connsiteX57" fmla="*/ 662730 w 864066"/>
              <a:gd name="connsiteY57" fmla="*/ 3145872 h 3926048"/>
              <a:gd name="connsiteX58" fmla="*/ 645952 w 864066"/>
              <a:gd name="connsiteY58" fmla="*/ 3171039 h 3926048"/>
              <a:gd name="connsiteX59" fmla="*/ 864066 w 864066"/>
              <a:gd name="connsiteY59" fmla="*/ 3171039 h 3926048"/>
              <a:gd name="connsiteX60" fmla="*/ 847288 w 864066"/>
              <a:gd name="connsiteY60" fmla="*/ 3137483 h 3926048"/>
              <a:gd name="connsiteX61" fmla="*/ 813732 w 864066"/>
              <a:gd name="connsiteY61" fmla="*/ 3103927 h 3926048"/>
              <a:gd name="connsiteX62" fmla="*/ 796954 w 864066"/>
              <a:gd name="connsiteY62" fmla="*/ 3078760 h 3926048"/>
              <a:gd name="connsiteX63" fmla="*/ 763398 w 864066"/>
              <a:gd name="connsiteY63" fmla="*/ 3095538 h 3926048"/>
              <a:gd name="connsiteX64" fmla="*/ 738231 w 864066"/>
              <a:gd name="connsiteY64" fmla="*/ 3112316 h 3926048"/>
              <a:gd name="connsiteX65" fmla="*/ 687897 w 864066"/>
              <a:gd name="connsiteY65" fmla="*/ 3137483 h 3926048"/>
              <a:gd name="connsiteX66" fmla="*/ 838899 w 864066"/>
              <a:gd name="connsiteY66" fmla="*/ 3154261 h 3926048"/>
              <a:gd name="connsiteX67" fmla="*/ 822121 w 864066"/>
              <a:gd name="connsiteY67" fmla="*/ 3120705 h 3926048"/>
              <a:gd name="connsiteX68" fmla="*/ 796954 w 864066"/>
              <a:gd name="connsiteY68" fmla="*/ 3137483 h 392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4066" h="3926048">
                <a:moveTo>
                  <a:pt x="847288" y="427839"/>
                </a:moveTo>
                <a:cubicBezTo>
                  <a:pt x="844492" y="380301"/>
                  <a:pt x="843414" y="332631"/>
                  <a:pt x="838899" y="285226"/>
                </a:cubicBezTo>
                <a:cubicBezTo>
                  <a:pt x="835863" y="253352"/>
                  <a:pt x="826570" y="246999"/>
                  <a:pt x="813732" y="218114"/>
                </a:cubicBezTo>
                <a:cubicBezTo>
                  <a:pt x="807616" y="204353"/>
                  <a:pt x="803688" y="189638"/>
                  <a:pt x="796954" y="176169"/>
                </a:cubicBezTo>
                <a:cubicBezTo>
                  <a:pt x="789662" y="161585"/>
                  <a:pt x="779079" y="148808"/>
                  <a:pt x="771787" y="134224"/>
                </a:cubicBezTo>
                <a:cubicBezTo>
                  <a:pt x="758089" y="106827"/>
                  <a:pt x="770108" y="98684"/>
                  <a:pt x="738231" y="75501"/>
                </a:cubicBezTo>
                <a:cubicBezTo>
                  <a:pt x="718004" y="60790"/>
                  <a:pt x="693490" y="53130"/>
                  <a:pt x="671119" y="41945"/>
                </a:cubicBezTo>
                <a:cubicBezTo>
                  <a:pt x="654341" y="33556"/>
                  <a:pt x="638983" y="21328"/>
                  <a:pt x="620785" y="16778"/>
                </a:cubicBezTo>
                <a:cubicBezTo>
                  <a:pt x="578650" y="6244"/>
                  <a:pt x="598167" y="12035"/>
                  <a:pt x="562062" y="0"/>
                </a:cubicBezTo>
                <a:cubicBezTo>
                  <a:pt x="522913" y="5593"/>
                  <a:pt x="480965" y="1200"/>
                  <a:pt x="444616" y="16778"/>
                </a:cubicBezTo>
                <a:cubicBezTo>
                  <a:pt x="419172" y="27683"/>
                  <a:pt x="405467" y="55927"/>
                  <a:pt x="385893" y="75501"/>
                </a:cubicBezTo>
                <a:cubicBezTo>
                  <a:pt x="367341" y="94053"/>
                  <a:pt x="355627" y="102477"/>
                  <a:pt x="343948" y="125835"/>
                </a:cubicBezTo>
                <a:cubicBezTo>
                  <a:pt x="337214" y="139304"/>
                  <a:pt x="334382" y="154560"/>
                  <a:pt x="327171" y="167780"/>
                </a:cubicBezTo>
                <a:cubicBezTo>
                  <a:pt x="317515" y="185483"/>
                  <a:pt x="304441" y="201102"/>
                  <a:pt x="293615" y="218114"/>
                </a:cubicBezTo>
                <a:cubicBezTo>
                  <a:pt x="284861" y="231870"/>
                  <a:pt x="277090" y="246232"/>
                  <a:pt x="268448" y="260059"/>
                </a:cubicBezTo>
                <a:cubicBezTo>
                  <a:pt x="263104" y="268609"/>
                  <a:pt x="256179" y="276208"/>
                  <a:pt x="251670" y="285226"/>
                </a:cubicBezTo>
                <a:cubicBezTo>
                  <a:pt x="243331" y="301905"/>
                  <a:pt x="222029" y="361844"/>
                  <a:pt x="218114" y="377505"/>
                </a:cubicBezTo>
                <a:cubicBezTo>
                  <a:pt x="211198" y="405170"/>
                  <a:pt x="214089" y="435888"/>
                  <a:pt x="201336" y="461394"/>
                </a:cubicBezTo>
                <a:cubicBezTo>
                  <a:pt x="192947" y="478172"/>
                  <a:pt x="183931" y="494651"/>
                  <a:pt x="176169" y="511728"/>
                </a:cubicBezTo>
                <a:cubicBezTo>
                  <a:pt x="122613" y="629552"/>
                  <a:pt x="192811" y="486833"/>
                  <a:pt x="142613" y="587229"/>
                </a:cubicBezTo>
                <a:cubicBezTo>
                  <a:pt x="140103" y="599781"/>
                  <a:pt x="131100" y="648250"/>
                  <a:pt x="125835" y="662730"/>
                </a:cubicBezTo>
                <a:cubicBezTo>
                  <a:pt x="118557" y="682744"/>
                  <a:pt x="109057" y="701879"/>
                  <a:pt x="100668" y="721453"/>
                </a:cubicBezTo>
                <a:cubicBezTo>
                  <a:pt x="97872" y="738231"/>
                  <a:pt x="96404" y="755285"/>
                  <a:pt x="92279" y="771787"/>
                </a:cubicBezTo>
                <a:cubicBezTo>
                  <a:pt x="85099" y="800507"/>
                  <a:pt x="69842" y="836268"/>
                  <a:pt x="58723" y="864066"/>
                </a:cubicBezTo>
                <a:cubicBezTo>
                  <a:pt x="55927" y="889233"/>
                  <a:pt x="53681" y="914467"/>
                  <a:pt x="50334" y="939567"/>
                </a:cubicBezTo>
                <a:cubicBezTo>
                  <a:pt x="45103" y="978799"/>
                  <a:pt x="32126" y="1038995"/>
                  <a:pt x="25167" y="1073791"/>
                </a:cubicBezTo>
                <a:cubicBezTo>
                  <a:pt x="-1078" y="1362490"/>
                  <a:pt x="25484" y="1044646"/>
                  <a:pt x="8389" y="1711354"/>
                </a:cubicBezTo>
                <a:cubicBezTo>
                  <a:pt x="7454" y="1747802"/>
                  <a:pt x="2796" y="1784059"/>
                  <a:pt x="0" y="1820411"/>
                </a:cubicBezTo>
                <a:cubicBezTo>
                  <a:pt x="5593" y="2181138"/>
                  <a:pt x="6093" y="2541979"/>
                  <a:pt x="16778" y="2902591"/>
                </a:cubicBezTo>
                <a:cubicBezTo>
                  <a:pt x="17302" y="2920269"/>
                  <a:pt x="29850" y="2935632"/>
                  <a:pt x="33556" y="2952925"/>
                </a:cubicBezTo>
                <a:cubicBezTo>
                  <a:pt x="57666" y="3065440"/>
                  <a:pt x="20718" y="2977582"/>
                  <a:pt x="67112" y="3070371"/>
                </a:cubicBezTo>
                <a:cubicBezTo>
                  <a:pt x="69908" y="3087149"/>
                  <a:pt x="69688" y="3104720"/>
                  <a:pt x="75501" y="3120705"/>
                </a:cubicBezTo>
                <a:cubicBezTo>
                  <a:pt x="81073" y="3136029"/>
                  <a:pt x="96933" y="3146778"/>
                  <a:pt x="100668" y="3162650"/>
                </a:cubicBezTo>
                <a:cubicBezTo>
                  <a:pt x="108380" y="3195427"/>
                  <a:pt x="102120" y="3230367"/>
                  <a:pt x="109057" y="3263317"/>
                </a:cubicBezTo>
                <a:cubicBezTo>
                  <a:pt x="113444" y="3284156"/>
                  <a:pt x="126315" y="3302267"/>
                  <a:pt x="134224" y="3322040"/>
                </a:cubicBezTo>
                <a:cubicBezTo>
                  <a:pt x="137508" y="3330250"/>
                  <a:pt x="140335" y="3338663"/>
                  <a:pt x="142613" y="3347207"/>
                </a:cubicBezTo>
                <a:cubicBezTo>
                  <a:pt x="206780" y="3587834"/>
                  <a:pt x="133323" y="3342631"/>
                  <a:pt x="192947" y="3506598"/>
                </a:cubicBezTo>
                <a:cubicBezTo>
                  <a:pt x="215121" y="3567577"/>
                  <a:pt x="181813" y="3514124"/>
                  <a:pt x="226503" y="3573710"/>
                </a:cubicBezTo>
                <a:lnTo>
                  <a:pt x="243281" y="3624044"/>
                </a:lnTo>
                <a:cubicBezTo>
                  <a:pt x="246077" y="3632433"/>
                  <a:pt x="250216" y="3640489"/>
                  <a:pt x="251670" y="3649211"/>
                </a:cubicBezTo>
                <a:cubicBezTo>
                  <a:pt x="254570" y="3666608"/>
                  <a:pt x="260939" y="3713078"/>
                  <a:pt x="268448" y="3733101"/>
                </a:cubicBezTo>
                <a:cubicBezTo>
                  <a:pt x="281212" y="3767139"/>
                  <a:pt x="301576" y="3798502"/>
                  <a:pt x="310393" y="3833769"/>
                </a:cubicBezTo>
                <a:cubicBezTo>
                  <a:pt x="316058" y="3856429"/>
                  <a:pt x="325704" y="3911001"/>
                  <a:pt x="352337" y="3917659"/>
                </a:cubicBezTo>
                <a:lnTo>
                  <a:pt x="385893" y="3926048"/>
                </a:lnTo>
                <a:cubicBezTo>
                  <a:pt x="458598" y="3923252"/>
                  <a:pt x="531410" y="3922499"/>
                  <a:pt x="604007" y="3917659"/>
                </a:cubicBezTo>
                <a:cubicBezTo>
                  <a:pt x="615511" y="3916892"/>
                  <a:pt x="627251" y="3914426"/>
                  <a:pt x="637563" y="3909270"/>
                </a:cubicBezTo>
                <a:cubicBezTo>
                  <a:pt x="650069" y="3903017"/>
                  <a:pt x="659742" y="3892230"/>
                  <a:pt x="671119" y="3884103"/>
                </a:cubicBezTo>
                <a:cubicBezTo>
                  <a:pt x="679323" y="3878243"/>
                  <a:pt x="687897" y="3872918"/>
                  <a:pt x="696286" y="3867325"/>
                </a:cubicBezTo>
                <a:cubicBezTo>
                  <a:pt x="701879" y="3858936"/>
                  <a:pt x="708555" y="3851176"/>
                  <a:pt x="713064" y="3842158"/>
                </a:cubicBezTo>
                <a:cubicBezTo>
                  <a:pt x="725699" y="3816888"/>
                  <a:pt x="724689" y="3784031"/>
                  <a:pt x="729842" y="3758268"/>
                </a:cubicBezTo>
                <a:cubicBezTo>
                  <a:pt x="731576" y="3749597"/>
                  <a:pt x="736086" y="3741680"/>
                  <a:pt x="738231" y="3733101"/>
                </a:cubicBezTo>
                <a:cubicBezTo>
                  <a:pt x="741689" y="3719268"/>
                  <a:pt x="743824" y="3705138"/>
                  <a:pt x="746620" y="3691156"/>
                </a:cubicBezTo>
                <a:cubicBezTo>
                  <a:pt x="749416" y="3649211"/>
                  <a:pt x="749329" y="3606974"/>
                  <a:pt x="755009" y="3565321"/>
                </a:cubicBezTo>
                <a:cubicBezTo>
                  <a:pt x="757760" y="3545150"/>
                  <a:pt x="768249" y="3526646"/>
                  <a:pt x="771787" y="3506598"/>
                </a:cubicBezTo>
                <a:cubicBezTo>
                  <a:pt x="776671" y="3478923"/>
                  <a:pt x="777380" y="3450671"/>
                  <a:pt x="780176" y="3422708"/>
                </a:cubicBezTo>
                <a:cubicBezTo>
                  <a:pt x="777380" y="3322040"/>
                  <a:pt x="791537" y="3219456"/>
                  <a:pt x="771787" y="3120705"/>
                </a:cubicBezTo>
                <a:cubicBezTo>
                  <a:pt x="768451" y="3104026"/>
                  <a:pt x="738132" y="3125758"/>
                  <a:pt x="721453" y="3129094"/>
                </a:cubicBezTo>
                <a:cubicBezTo>
                  <a:pt x="695119" y="3134361"/>
                  <a:pt x="686716" y="3137877"/>
                  <a:pt x="662730" y="3145872"/>
                </a:cubicBezTo>
                <a:cubicBezTo>
                  <a:pt x="657137" y="3154261"/>
                  <a:pt x="636477" y="3167594"/>
                  <a:pt x="645952" y="3171039"/>
                </a:cubicBezTo>
                <a:cubicBezTo>
                  <a:pt x="696726" y="3189502"/>
                  <a:pt x="813292" y="3174944"/>
                  <a:pt x="864066" y="3171039"/>
                </a:cubicBezTo>
                <a:cubicBezTo>
                  <a:pt x="858473" y="3159854"/>
                  <a:pt x="854791" y="3147487"/>
                  <a:pt x="847288" y="3137483"/>
                </a:cubicBezTo>
                <a:cubicBezTo>
                  <a:pt x="837797" y="3124828"/>
                  <a:pt x="824027" y="3115937"/>
                  <a:pt x="813732" y="3103927"/>
                </a:cubicBezTo>
                <a:cubicBezTo>
                  <a:pt x="807171" y="3096272"/>
                  <a:pt x="802547" y="3087149"/>
                  <a:pt x="796954" y="3078760"/>
                </a:cubicBezTo>
                <a:cubicBezTo>
                  <a:pt x="785769" y="3084353"/>
                  <a:pt x="774256" y="3089333"/>
                  <a:pt x="763398" y="3095538"/>
                </a:cubicBezTo>
                <a:cubicBezTo>
                  <a:pt x="754644" y="3100540"/>
                  <a:pt x="747249" y="3107807"/>
                  <a:pt x="738231" y="3112316"/>
                </a:cubicBezTo>
                <a:cubicBezTo>
                  <a:pt x="668767" y="3147048"/>
                  <a:pt x="760022" y="3089400"/>
                  <a:pt x="687897" y="3137483"/>
                </a:cubicBezTo>
                <a:cubicBezTo>
                  <a:pt x="665179" y="3205638"/>
                  <a:pt x="655665" y="3208153"/>
                  <a:pt x="838899" y="3154261"/>
                </a:cubicBezTo>
                <a:cubicBezTo>
                  <a:pt x="850896" y="3150732"/>
                  <a:pt x="827714" y="3131890"/>
                  <a:pt x="822121" y="3120705"/>
                </a:cubicBezTo>
                <a:lnTo>
                  <a:pt x="796954" y="31374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211F0B-9534-4735-AC4B-1D067B6725D8}"/>
              </a:ext>
            </a:extLst>
          </p:cNvPr>
          <p:cNvSpPr/>
          <p:nvPr/>
        </p:nvSpPr>
        <p:spPr>
          <a:xfrm>
            <a:off x="9603914" y="4880679"/>
            <a:ext cx="60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89941A-5797-44C3-91D1-505A7C3D8E4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20393" y="2082567"/>
            <a:ext cx="4124689" cy="6721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1EF8B0-DED0-4757-902A-A995FF539BC0}"/>
              </a:ext>
            </a:extLst>
          </p:cNvPr>
          <p:cNvSpPr/>
          <p:nvPr/>
        </p:nvSpPr>
        <p:spPr>
          <a:xfrm>
            <a:off x="3301560" y="4815252"/>
            <a:ext cx="14622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recv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기다린다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send() *N</a:t>
            </a:r>
            <a:endParaRPr lang="ko-KR" altLang="en-US" dirty="0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B590EE6-9593-416C-828B-1FB29EC425EE}"/>
              </a:ext>
            </a:extLst>
          </p:cNvPr>
          <p:cNvSpPr/>
          <p:nvPr/>
        </p:nvSpPr>
        <p:spPr>
          <a:xfrm>
            <a:off x="2794917" y="4593463"/>
            <a:ext cx="916345" cy="2051158"/>
          </a:xfrm>
          <a:custGeom>
            <a:avLst/>
            <a:gdLst>
              <a:gd name="connsiteX0" fmla="*/ 444616 w 478172"/>
              <a:gd name="connsiteY0" fmla="*/ 151002 h 1251391"/>
              <a:gd name="connsiteX1" fmla="*/ 436227 w 478172"/>
              <a:gd name="connsiteY1" fmla="*/ 109057 h 1251391"/>
              <a:gd name="connsiteX2" fmla="*/ 402672 w 478172"/>
              <a:gd name="connsiteY2" fmla="*/ 58723 h 1251391"/>
              <a:gd name="connsiteX3" fmla="*/ 318782 w 478172"/>
              <a:gd name="connsiteY3" fmla="*/ 8389 h 1251391"/>
              <a:gd name="connsiteX4" fmla="*/ 293615 w 478172"/>
              <a:gd name="connsiteY4" fmla="*/ 0 h 1251391"/>
              <a:gd name="connsiteX5" fmla="*/ 218114 w 478172"/>
              <a:gd name="connsiteY5" fmla="*/ 8389 h 1251391"/>
              <a:gd name="connsiteX6" fmla="*/ 159391 w 478172"/>
              <a:gd name="connsiteY6" fmla="*/ 41945 h 1251391"/>
              <a:gd name="connsiteX7" fmla="*/ 117446 w 478172"/>
              <a:gd name="connsiteY7" fmla="*/ 100668 h 1251391"/>
              <a:gd name="connsiteX8" fmla="*/ 100668 w 478172"/>
              <a:gd name="connsiteY8" fmla="*/ 167780 h 1251391"/>
              <a:gd name="connsiteX9" fmla="*/ 67112 w 478172"/>
              <a:gd name="connsiteY9" fmla="*/ 260058 h 1251391"/>
              <a:gd name="connsiteX10" fmla="*/ 58723 w 478172"/>
              <a:gd name="connsiteY10" fmla="*/ 302003 h 1251391"/>
              <a:gd name="connsiteX11" fmla="*/ 25167 w 478172"/>
              <a:gd name="connsiteY11" fmla="*/ 427838 h 1251391"/>
              <a:gd name="connsiteX12" fmla="*/ 8389 w 478172"/>
              <a:gd name="connsiteY12" fmla="*/ 687897 h 1251391"/>
              <a:gd name="connsiteX13" fmla="*/ 0 w 478172"/>
              <a:gd name="connsiteY13" fmla="*/ 738231 h 1251391"/>
              <a:gd name="connsiteX14" fmla="*/ 8389 w 478172"/>
              <a:gd name="connsiteY14" fmla="*/ 1157680 h 1251391"/>
              <a:gd name="connsiteX15" fmla="*/ 41945 w 478172"/>
              <a:gd name="connsiteY15" fmla="*/ 1216403 h 1251391"/>
              <a:gd name="connsiteX16" fmla="*/ 58723 w 478172"/>
              <a:gd name="connsiteY16" fmla="*/ 1241570 h 1251391"/>
              <a:gd name="connsiteX17" fmla="*/ 100668 w 478172"/>
              <a:gd name="connsiteY17" fmla="*/ 1249959 h 1251391"/>
              <a:gd name="connsiteX18" fmla="*/ 343949 w 478172"/>
              <a:gd name="connsiteY18" fmla="*/ 1241570 h 1251391"/>
              <a:gd name="connsiteX19" fmla="*/ 419449 w 478172"/>
              <a:gd name="connsiteY19" fmla="*/ 1157680 h 1251391"/>
              <a:gd name="connsiteX20" fmla="*/ 427838 w 478172"/>
              <a:gd name="connsiteY20" fmla="*/ 1132513 h 1251391"/>
              <a:gd name="connsiteX21" fmla="*/ 302004 w 478172"/>
              <a:gd name="connsiteY21" fmla="*/ 805343 h 1251391"/>
              <a:gd name="connsiteX22" fmla="*/ 276837 w 478172"/>
              <a:gd name="connsiteY22" fmla="*/ 822121 h 1251391"/>
              <a:gd name="connsiteX23" fmla="*/ 302004 w 478172"/>
              <a:gd name="connsiteY23" fmla="*/ 864066 h 1251391"/>
              <a:gd name="connsiteX24" fmla="*/ 478172 w 478172"/>
              <a:gd name="connsiteY24" fmla="*/ 855677 h 1251391"/>
              <a:gd name="connsiteX25" fmla="*/ 444616 w 478172"/>
              <a:gd name="connsiteY25" fmla="*/ 822121 h 1251391"/>
              <a:gd name="connsiteX26" fmla="*/ 369116 w 478172"/>
              <a:gd name="connsiteY26" fmla="*/ 822121 h 1251391"/>
              <a:gd name="connsiteX27" fmla="*/ 343949 w 478172"/>
              <a:gd name="connsiteY27" fmla="*/ 830510 h 1251391"/>
              <a:gd name="connsiteX28" fmla="*/ 318782 w 478172"/>
              <a:gd name="connsiteY28" fmla="*/ 847288 h 1251391"/>
              <a:gd name="connsiteX29" fmla="*/ 402672 w 478172"/>
              <a:gd name="connsiteY29" fmla="*/ 864066 h 1251391"/>
              <a:gd name="connsiteX30" fmla="*/ 469783 w 478172"/>
              <a:gd name="connsiteY30" fmla="*/ 872455 h 125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8172" h="1251391">
                <a:moveTo>
                  <a:pt x="444616" y="151002"/>
                </a:moveTo>
                <a:cubicBezTo>
                  <a:pt x="441820" y="137020"/>
                  <a:pt x="442127" y="122038"/>
                  <a:pt x="436227" y="109057"/>
                </a:cubicBezTo>
                <a:cubicBezTo>
                  <a:pt x="427883" y="90700"/>
                  <a:pt x="419450" y="69908"/>
                  <a:pt x="402672" y="58723"/>
                </a:cubicBezTo>
                <a:cubicBezTo>
                  <a:pt x="366890" y="34868"/>
                  <a:pt x="354896" y="23867"/>
                  <a:pt x="318782" y="8389"/>
                </a:cubicBezTo>
                <a:cubicBezTo>
                  <a:pt x="310654" y="4906"/>
                  <a:pt x="302004" y="2796"/>
                  <a:pt x="293615" y="0"/>
                </a:cubicBezTo>
                <a:cubicBezTo>
                  <a:pt x="268448" y="2796"/>
                  <a:pt x="243091" y="4226"/>
                  <a:pt x="218114" y="8389"/>
                </a:cubicBezTo>
                <a:cubicBezTo>
                  <a:pt x="195078" y="12228"/>
                  <a:pt x="175679" y="25657"/>
                  <a:pt x="159391" y="41945"/>
                </a:cubicBezTo>
                <a:cubicBezTo>
                  <a:pt x="148986" y="52350"/>
                  <a:pt x="126973" y="86378"/>
                  <a:pt x="117446" y="100668"/>
                </a:cubicBezTo>
                <a:cubicBezTo>
                  <a:pt x="111853" y="123039"/>
                  <a:pt x="109232" y="146370"/>
                  <a:pt x="100668" y="167780"/>
                </a:cubicBezTo>
                <a:cubicBezTo>
                  <a:pt x="91993" y="189466"/>
                  <a:pt x="71420" y="238516"/>
                  <a:pt x="67112" y="260058"/>
                </a:cubicBezTo>
                <a:cubicBezTo>
                  <a:pt x="64316" y="274040"/>
                  <a:pt x="62640" y="288293"/>
                  <a:pt x="58723" y="302003"/>
                </a:cubicBezTo>
                <a:cubicBezTo>
                  <a:pt x="22068" y="430296"/>
                  <a:pt x="41834" y="327834"/>
                  <a:pt x="25167" y="427838"/>
                </a:cubicBezTo>
                <a:cubicBezTo>
                  <a:pt x="19574" y="514524"/>
                  <a:pt x="15409" y="601315"/>
                  <a:pt x="8389" y="687897"/>
                </a:cubicBezTo>
                <a:cubicBezTo>
                  <a:pt x="7014" y="704851"/>
                  <a:pt x="0" y="721222"/>
                  <a:pt x="0" y="738231"/>
                </a:cubicBezTo>
                <a:cubicBezTo>
                  <a:pt x="0" y="878075"/>
                  <a:pt x="3213" y="1017932"/>
                  <a:pt x="8389" y="1157680"/>
                </a:cubicBezTo>
                <a:cubicBezTo>
                  <a:pt x="9863" y="1197471"/>
                  <a:pt x="18702" y="1188511"/>
                  <a:pt x="41945" y="1216403"/>
                </a:cubicBezTo>
                <a:cubicBezTo>
                  <a:pt x="48400" y="1224148"/>
                  <a:pt x="49969" y="1236568"/>
                  <a:pt x="58723" y="1241570"/>
                </a:cubicBezTo>
                <a:cubicBezTo>
                  <a:pt x="71103" y="1248644"/>
                  <a:pt x="86686" y="1247163"/>
                  <a:pt x="100668" y="1249959"/>
                </a:cubicBezTo>
                <a:cubicBezTo>
                  <a:pt x="181762" y="1247163"/>
                  <a:pt x="264739" y="1259172"/>
                  <a:pt x="343949" y="1241570"/>
                </a:cubicBezTo>
                <a:cubicBezTo>
                  <a:pt x="356181" y="1238852"/>
                  <a:pt x="406846" y="1182887"/>
                  <a:pt x="419449" y="1157680"/>
                </a:cubicBezTo>
                <a:cubicBezTo>
                  <a:pt x="423403" y="1149771"/>
                  <a:pt x="425042" y="1140902"/>
                  <a:pt x="427838" y="1132513"/>
                </a:cubicBezTo>
                <a:cubicBezTo>
                  <a:pt x="412954" y="834813"/>
                  <a:pt x="521515" y="764185"/>
                  <a:pt x="302004" y="805343"/>
                </a:cubicBezTo>
                <a:cubicBezTo>
                  <a:pt x="292094" y="807201"/>
                  <a:pt x="285226" y="816528"/>
                  <a:pt x="276837" y="822121"/>
                </a:cubicBezTo>
                <a:cubicBezTo>
                  <a:pt x="259778" y="847709"/>
                  <a:pt x="238641" y="861629"/>
                  <a:pt x="302004" y="864066"/>
                </a:cubicBezTo>
                <a:lnTo>
                  <a:pt x="478172" y="855677"/>
                </a:lnTo>
                <a:cubicBezTo>
                  <a:pt x="466987" y="844492"/>
                  <a:pt x="457488" y="831315"/>
                  <a:pt x="444616" y="822121"/>
                </a:cubicBezTo>
                <a:cubicBezTo>
                  <a:pt x="421935" y="805921"/>
                  <a:pt x="392351" y="816958"/>
                  <a:pt x="369116" y="822121"/>
                </a:cubicBezTo>
                <a:cubicBezTo>
                  <a:pt x="360484" y="824039"/>
                  <a:pt x="351858" y="826555"/>
                  <a:pt x="343949" y="830510"/>
                </a:cubicBezTo>
                <a:cubicBezTo>
                  <a:pt x="334931" y="835019"/>
                  <a:pt x="327171" y="841695"/>
                  <a:pt x="318782" y="847288"/>
                </a:cubicBezTo>
                <a:cubicBezTo>
                  <a:pt x="378136" y="862126"/>
                  <a:pt x="327251" y="850353"/>
                  <a:pt x="402672" y="864066"/>
                </a:cubicBezTo>
                <a:cubicBezTo>
                  <a:pt x="457860" y="874100"/>
                  <a:pt x="427406" y="872455"/>
                  <a:pt x="469783" y="8724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3654268-DE5B-407E-84CE-213BCF05E822}"/>
              </a:ext>
            </a:extLst>
          </p:cNvPr>
          <p:cNvSpPr/>
          <p:nvPr/>
        </p:nvSpPr>
        <p:spPr>
          <a:xfrm>
            <a:off x="4219752" y="1381706"/>
            <a:ext cx="318782" cy="2042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100878B-5C1B-4A9D-9753-F8148F5E7A00}"/>
              </a:ext>
            </a:extLst>
          </p:cNvPr>
          <p:cNvSpPr/>
          <p:nvPr/>
        </p:nvSpPr>
        <p:spPr>
          <a:xfrm>
            <a:off x="8839342" y="1786362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8BA3D34-EAD7-4CDC-BB96-D1828F99284C}"/>
              </a:ext>
            </a:extLst>
          </p:cNvPr>
          <p:cNvSpPr/>
          <p:nvPr/>
        </p:nvSpPr>
        <p:spPr>
          <a:xfrm>
            <a:off x="9201285" y="4610957"/>
            <a:ext cx="318782" cy="2042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1F3F30-8A54-4D2A-8E1F-761544817831}"/>
              </a:ext>
            </a:extLst>
          </p:cNvPr>
          <p:cNvSpPr/>
          <p:nvPr/>
        </p:nvSpPr>
        <p:spPr>
          <a:xfrm>
            <a:off x="5798441" y="203069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(1)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386137-B662-43AD-A4E5-E4283497E477}"/>
              </a:ext>
            </a:extLst>
          </p:cNvPr>
          <p:cNvCxnSpPr>
            <a:cxnSpLocks/>
          </p:cNvCxnSpPr>
          <p:nvPr/>
        </p:nvCxnSpPr>
        <p:spPr>
          <a:xfrm flipV="1">
            <a:off x="4401347" y="2554450"/>
            <a:ext cx="5042661" cy="7854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3CABBB-62D8-41E0-B820-D48A1CE3D348}"/>
              </a:ext>
            </a:extLst>
          </p:cNvPr>
          <p:cNvSpPr/>
          <p:nvPr/>
        </p:nvSpPr>
        <p:spPr>
          <a:xfrm>
            <a:off x="5957062" y="266724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(2)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E73AFA2-7C61-4A43-A6B8-5A67C258DF8F}"/>
              </a:ext>
            </a:extLst>
          </p:cNvPr>
          <p:cNvCxnSpPr>
            <a:cxnSpLocks/>
            <a:endCxn id="37" idx="26"/>
          </p:cNvCxnSpPr>
          <p:nvPr/>
        </p:nvCxnSpPr>
        <p:spPr>
          <a:xfrm>
            <a:off x="4553747" y="3492310"/>
            <a:ext cx="4998359" cy="1684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CDC8FC-A0B2-4F9B-8063-DA7A667702B8}"/>
              </a:ext>
            </a:extLst>
          </p:cNvPr>
          <p:cNvSpPr/>
          <p:nvPr/>
        </p:nvSpPr>
        <p:spPr>
          <a:xfrm>
            <a:off x="6199276" y="414979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(3)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28614-7A53-49A6-9C51-5F71B61BB5A9}"/>
              </a:ext>
            </a:extLst>
          </p:cNvPr>
          <p:cNvSpPr/>
          <p:nvPr/>
        </p:nvSpPr>
        <p:spPr>
          <a:xfrm>
            <a:off x="1341817" y="1323920"/>
            <a:ext cx="2489848" cy="444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vector&lt;SOCKET&gt;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2203287-29C6-4F42-91DD-BD4879EAA47D}"/>
              </a:ext>
            </a:extLst>
          </p:cNvPr>
          <p:cNvSpPr/>
          <p:nvPr/>
        </p:nvSpPr>
        <p:spPr>
          <a:xfrm>
            <a:off x="3017981" y="2667240"/>
            <a:ext cx="318782" cy="2223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742BC7E-E439-40E3-91D6-63D7B096A383}"/>
              </a:ext>
            </a:extLst>
          </p:cNvPr>
          <p:cNvSpPr/>
          <p:nvPr/>
        </p:nvSpPr>
        <p:spPr>
          <a:xfrm>
            <a:off x="2980419" y="4913282"/>
            <a:ext cx="318782" cy="2042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4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1030</Words>
  <Application>Microsoft Office PowerPoint</Application>
  <PresentationFormat>와이드스크린</PresentationFormat>
  <Paragraphs>427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53</cp:revision>
  <dcterms:created xsi:type="dcterms:W3CDTF">2020-09-14T01:45:19Z</dcterms:created>
  <dcterms:modified xsi:type="dcterms:W3CDTF">2020-09-17T07:15:32Z</dcterms:modified>
</cp:coreProperties>
</file>