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7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53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9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4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5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7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1C20-BB2C-4994-AE12-185AFA82CE1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7558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2562" y="1213338"/>
            <a:ext cx="11605846" cy="5380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1692" y="1336432"/>
            <a:ext cx="11306908" cy="5046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81805" y="1336432"/>
            <a:ext cx="7776795" cy="50467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Canvas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692" y="2224457"/>
            <a:ext cx="958363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u="sng" dirty="0" smtClean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692" y="1784841"/>
            <a:ext cx="958363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u="sng" dirty="0" smtClean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8749" y="1784841"/>
            <a:ext cx="1077061" cy="316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84940" y="1784841"/>
            <a:ext cx="1217738" cy="316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1692" y="2664073"/>
            <a:ext cx="958363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색상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u="sng" dirty="0" smtClean="0">
                <a:solidFill>
                  <a:schemeClr val="tx1"/>
                </a:solidFill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8749" y="2664073"/>
            <a:ext cx="2373929" cy="316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571877" y="2703637"/>
            <a:ext cx="180243" cy="237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428749" y="2303586"/>
            <a:ext cx="197830" cy="167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587137" y="2316776"/>
            <a:ext cx="197830" cy="1670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44113" y="21980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사각형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4967" y="22046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타원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51692" y="3174028"/>
            <a:ext cx="958363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크기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u="sng" dirty="0" smtClean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8749" y="3174028"/>
            <a:ext cx="2373929" cy="316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3566431" y="3213592"/>
            <a:ext cx="180243" cy="237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91514" y="2672818"/>
            <a:ext cx="145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색상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enum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749" y="3160838"/>
            <a:ext cx="208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25 50 100 150 200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7054" y="1345225"/>
            <a:ext cx="1558408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0695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16922" y="3314698"/>
            <a:ext cx="8572499" cy="3323491"/>
            <a:chOff x="167054" y="1213338"/>
            <a:chExt cx="11711354" cy="5380892"/>
          </a:xfrm>
        </p:grpSpPr>
        <p:sp>
          <p:nvSpPr>
            <p:cNvPr id="4" name="직사각형 3"/>
            <p:cNvSpPr/>
            <p:nvPr/>
          </p:nvSpPr>
          <p:spPr>
            <a:xfrm>
              <a:off x="272562" y="1213338"/>
              <a:ext cx="11605846" cy="5380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692" y="1336432"/>
              <a:ext cx="11306908" cy="5046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81805" y="1336432"/>
              <a:ext cx="7776795" cy="504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Canvas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1692" y="2224457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도형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1692" y="1784841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좌표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28749" y="1784841"/>
              <a:ext cx="1077061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84940" y="1784841"/>
              <a:ext cx="1217738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1692" y="2664073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색상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28749" y="2664073"/>
              <a:ext cx="2373929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3571877" y="2703637"/>
              <a:ext cx="180243" cy="237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28749" y="2303586"/>
              <a:ext cx="197830" cy="1670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587137" y="2316776"/>
              <a:ext cx="197830" cy="1670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44113" y="2198052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mtClean="0"/>
                <a:t>사각형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84967" y="220462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mtClean="0"/>
                <a:t>타원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1692" y="3174028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크기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28749" y="3174028"/>
              <a:ext cx="2373929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3566431" y="3213592"/>
              <a:ext cx="180243" cy="237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1514" y="2672818"/>
              <a:ext cx="1459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FF0000"/>
                  </a:solidFill>
                </a:rPr>
                <a:t>색상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err="1" smtClean="0">
                  <a:solidFill>
                    <a:srgbClr val="FF0000"/>
                  </a:solidFill>
                </a:rPr>
                <a:t>enum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28749" y="3160838"/>
              <a:ext cx="20816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25 50 100 150 200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7054" y="1345225"/>
              <a:ext cx="1558408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설정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정보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(XAML)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208420" y="849718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Grid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03403" y="1251945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09235" y="1957714"/>
            <a:ext cx="91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Canvas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00065" y="1219050"/>
            <a:ext cx="4381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28" idx="1"/>
          </p:cNvCxnSpPr>
          <p:nvPr/>
        </p:nvCxnSpPr>
        <p:spPr>
          <a:xfrm>
            <a:off x="404446" y="1436611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4446" y="2142380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030373" y="1621277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Grid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1732627" y="1621277"/>
            <a:ext cx="4381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37008" y="1838838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2562035" y="1990609"/>
            <a:ext cx="4381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566416" y="2208170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866232" y="2036437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r>
              <a:rPr lang="en-US" altLang="ko-KR" dirty="0" smtClean="0">
                <a:solidFill>
                  <a:schemeClr val="tx1"/>
                </a:solidFill>
              </a:rPr>
              <a:t>(Horizontal)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2566416" y="2573012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848563" y="237010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r>
              <a:rPr lang="en-US" altLang="ko-KR" dirty="0" smtClean="0">
                <a:solidFill>
                  <a:schemeClr val="tx1"/>
                </a:solidFill>
              </a:rPr>
              <a:t>(Horizontal)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566416" y="2901371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851756" y="175814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r>
              <a:rPr lang="en-US" altLang="ko-KR" dirty="0" smtClean="0">
                <a:solidFill>
                  <a:schemeClr val="tx1"/>
                </a:solidFill>
              </a:rPr>
              <a:t>(Horizontal)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2562035" y="2005266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848563" y="2674247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r>
              <a:rPr lang="en-US" altLang="ko-KR" dirty="0" smtClean="0">
                <a:solidFill>
                  <a:schemeClr val="tx1"/>
                </a:solidFill>
              </a:rPr>
              <a:t>(Horizontal)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73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4799" y="1024399"/>
            <a:ext cx="5418993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Grid.ColumnDefinitions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="auto"/&gt;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Grid.ColumnDefinitions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좌측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 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Grid.ColumnDefinitions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Grid.ColumnDefinitions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="0"&gt;&lt;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설정 정보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Orientation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="Horizontal"&gt;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좌표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(_P):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pointx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="pointy"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Orientation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="Horizontal"&gt;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도형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(_S):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7914" y="1153531"/>
            <a:ext cx="60960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RadioButton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radiorect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Content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사각형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Padding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RadioButton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radioellipse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Content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타원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Padding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Orientation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="Horizontal"&gt;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색상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(_C):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ComboBox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combocolor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="240"/&gt;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Orientation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="Horizontal"&gt;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(_C):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ComboBox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combosize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="240"/&gt;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우측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Canvas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Background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LightGray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(XAML)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436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16922" y="3314698"/>
            <a:ext cx="8572499" cy="3323491"/>
            <a:chOff x="167054" y="1213338"/>
            <a:chExt cx="11711354" cy="5380892"/>
          </a:xfrm>
        </p:grpSpPr>
        <p:sp>
          <p:nvSpPr>
            <p:cNvPr id="4" name="직사각형 3"/>
            <p:cNvSpPr/>
            <p:nvPr/>
          </p:nvSpPr>
          <p:spPr>
            <a:xfrm>
              <a:off x="272562" y="1213338"/>
              <a:ext cx="11605846" cy="5380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692" y="1336432"/>
              <a:ext cx="11306908" cy="5046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81805" y="1336432"/>
              <a:ext cx="7776795" cy="504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Canvas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1692" y="2224457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도형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1692" y="1784841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좌표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28749" y="1784841"/>
              <a:ext cx="1077061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84940" y="1784841"/>
              <a:ext cx="1217738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1692" y="2664073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색상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28749" y="2664073"/>
              <a:ext cx="2373929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3571877" y="2703637"/>
              <a:ext cx="180243" cy="237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28749" y="2303586"/>
              <a:ext cx="197830" cy="1670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587137" y="2316776"/>
              <a:ext cx="197830" cy="1670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44113" y="2198052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mtClean="0"/>
                <a:t>사각형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84967" y="220462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mtClean="0"/>
                <a:t>타원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1692" y="3174028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크기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28749" y="3174028"/>
              <a:ext cx="2373929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3566431" y="3213592"/>
              <a:ext cx="180243" cy="237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1514" y="2672818"/>
              <a:ext cx="1459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FF0000"/>
                  </a:solidFill>
                </a:rPr>
                <a:t>색상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err="1" smtClean="0">
                  <a:solidFill>
                    <a:srgbClr val="FF0000"/>
                  </a:solidFill>
                </a:rPr>
                <a:t>enum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28749" y="3160838"/>
              <a:ext cx="20816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25 50 100 150 200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7054" y="1345225"/>
              <a:ext cx="1558408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설정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정보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데이터 정의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413470" y="1028602"/>
            <a:ext cx="26276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ShapeData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좌표  </a:t>
            </a:r>
            <a:r>
              <a:rPr lang="en-US" altLang="ko-KR" dirty="0" smtClean="0"/>
              <a:t>Point </a:t>
            </a:r>
            <a:r>
              <a:rPr lang="en-US" altLang="ko-KR" dirty="0" err="1" smtClean="0"/>
              <a:t>pt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도형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type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색상  </a:t>
            </a:r>
            <a:r>
              <a:rPr lang="en-US" altLang="ko-KR" dirty="0" smtClean="0"/>
              <a:t>Color col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크기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size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6175" y="2777075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정적리소스로 데이터 객체 생성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-24776" y="3797991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생성된 데이터 객체와 바인딩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85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데이터 정의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87093" y="868676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ShapeData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71913" y="1335554"/>
            <a:ext cx="5285643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INotifyPropertyChanged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PropertyChangedEventHandler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#region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Property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"Pt"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b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b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nb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b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b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type;   </a:t>
            </a:r>
            <a:r>
              <a:rPr lang="nb-NO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0 : R, 1 : E</a:t>
            </a:r>
            <a:endParaRPr lang="nb-NO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type;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type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"Type"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5887914" y="1218688"/>
            <a:ext cx="6096000" cy="48628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col;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col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"Col"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size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"Size"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endregion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Type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Col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Size;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660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데이터 정의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46" name="직사각형 45"/>
          <p:cNvSpPr/>
          <p:nvPr/>
        </p:nvSpPr>
        <p:spPr>
          <a:xfrm>
            <a:off x="224882" y="1180854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정적리소스로 데이터 객체 생성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24882" y="3136751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생성된 데이터 객체와 바인딩 처리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86154" y="1929038"/>
            <a:ext cx="105449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Window.Resources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local</a:t>
            </a:r>
            <a:r>
              <a:rPr lang="en-US" altLang="ko-KR" sz="1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ShapeData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="shape"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="100,200"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="Beige"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="25"/&gt;</a:t>
            </a:r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Window.Resources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86154" y="3534614"/>
            <a:ext cx="10952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DataContext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="{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StaticResource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shape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}"&gt;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4882" y="4368131"/>
            <a:ext cx="5120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속성과 속성을 연결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속성과 컨트롤 속성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1661" y="4885482"/>
            <a:ext cx="11098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pointx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="{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Path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Pt.X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="pointy"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="{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Path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Pt.Y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4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837</Words>
  <Application>Microsoft Office PowerPoint</Application>
  <PresentationFormat>와이드스크린</PresentationFormat>
  <Paragraphs>162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2020-11-17T23:56:03Z</dcterms:created>
  <dcterms:modified xsi:type="dcterms:W3CDTF">2020-11-18T06:26:36Z</dcterms:modified>
</cp:coreProperties>
</file>