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  <p:sldId id="257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4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11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6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72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8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73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19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6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2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68087-1A4D-47AC-A1CE-95FF2473F6F0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F88AD-02C3-4AE0-BF4B-FCB79A7A25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630" y="540327"/>
            <a:ext cx="2269375" cy="51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Program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3383281" y="565266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Intro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91441" y="3428994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Stage1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4" idx="2"/>
            <a:endCxn id="9" idx="0"/>
          </p:cNvCxnSpPr>
          <p:nvPr/>
        </p:nvCxnSpPr>
        <p:spPr>
          <a:xfrm flipH="1">
            <a:off x="1284317" y="1055716"/>
            <a:ext cx="1" cy="237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85069" y="48489"/>
            <a:ext cx="2402378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소리 조절</a:t>
            </a:r>
            <a:endParaRPr lang="ko-KR" altLang="en-US"/>
          </a:p>
        </p:txBody>
      </p:sp>
      <p:sp>
        <p:nvSpPr>
          <p:cNvPr id="22" name="Rounded Rectangle 21"/>
          <p:cNvSpPr/>
          <p:nvPr/>
        </p:nvSpPr>
        <p:spPr>
          <a:xfrm>
            <a:off x="9385069" y="591587"/>
            <a:ext cx="2402378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조작키 변경</a:t>
            </a:r>
            <a:endParaRPr lang="ko-KR" altLang="en-US" dirty="0"/>
          </a:p>
        </p:txBody>
      </p:sp>
      <p:sp>
        <p:nvSpPr>
          <p:cNvPr id="23" name="Rounded Rectangle 22"/>
          <p:cNvSpPr/>
          <p:nvPr/>
        </p:nvSpPr>
        <p:spPr>
          <a:xfrm>
            <a:off x="9385069" y="1159623"/>
            <a:ext cx="2402378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캐릭터 선택</a:t>
            </a:r>
            <a:endParaRPr lang="ko-KR" altLang="en-US" dirty="0"/>
          </a:p>
        </p:txBody>
      </p:sp>
      <p:cxnSp>
        <p:nvCxnSpPr>
          <p:cNvPr id="25" name="Straight Arrow Connector 24"/>
          <p:cNvCxnSpPr>
            <a:endCxn id="21" idx="1"/>
          </p:cNvCxnSpPr>
          <p:nvPr/>
        </p:nvCxnSpPr>
        <p:spPr>
          <a:xfrm flipV="1">
            <a:off x="9148156" y="264620"/>
            <a:ext cx="236913" cy="525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2" idx="1"/>
          </p:cNvCxnSpPr>
          <p:nvPr/>
        </p:nvCxnSpPr>
        <p:spPr>
          <a:xfrm>
            <a:off x="9148156" y="789707"/>
            <a:ext cx="236913" cy="18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3" idx="1"/>
          </p:cNvCxnSpPr>
          <p:nvPr/>
        </p:nvCxnSpPr>
        <p:spPr>
          <a:xfrm>
            <a:off x="9148156" y="789707"/>
            <a:ext cx="236913" cy="58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3"/>
            <a:endCxn id="7" idx="1"/>
          </p:cNvCxnSpPr>
          <p:nvPr/>
        </p:nvCxnSpPr>
        <p:spPr>
          <a:xfrm>
            <a:off x="2419005" y="798022"/>
            <a:ext cx="964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762404" y="565266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UserInfo</a:t>
            </a:r>
            <a:r>
              <a:rPr lang="en-US" altLang="ko-KR" dirty="0" smtClean="0"/>
              <a:t>(</a:t>
            </a:r>
            <a:r>
              <a:rPr lang="ko-KR" altLang="en-US" dirty="0" smtClean="0"/>
              <a:t>싱글톤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38" name="Straight Arrow Connector 37"/>
          <p:cNvCxnSpPr>
            <a:stCxn id="7" idx="3"/>
            <a:endCxn id="36" idx="1"/>
          </p:cNvCxnSpPr>
          <p:nvPr/>
        </p:nvCxnSpPr>
        <p:spPr>
          <a:xfrm>
            <a:off x="5769033" y="798023"/>
            <a:ext cx="993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741123" y="3622262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PlayerManager</a:t>
            </a:r>
            <a:endParaRPr lang="ko-KR" altLang="en-US" dirty="0"/>
          </a:p>
        </p:txBody>
      </p:sp>
      <p:sp>
        <p:nvSpPr>
          <p:cNvPr id="44" name="Rectangle 43"/>
          <p:cNvSpPr/>
          <p:nvPr/>
        </p:nvSpPr>
        <p:spPr>
          <a:xfrm>
            <a:off x="2743201" y="4484714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EnemyManager</a:t>
            </a:r>
            <a:endParaRPr lang="ko-KR" altLang="en-US" dirty="0"/>
          </a:p>
        </p:txBody>
      </p:sp>
      <p:sp>
        <p:nvSpPr>
          <p:cNvPr id="45" name="Rectangle 44"/>
          <p:cNvSpPr/>
          <p:nvPr/>
        </p:nvSpPr>
        <p:spPr>
          <a:xfrm>
            <a:off x="2741123" y="5378332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ProjectileManager</a:t>
            </a:r>
            <a:endParaRPr lang="ko-KR" altLang="en-US" dirty="0"/>
          </a:p>
        </p:txBody>
      </p:sp>
      <p:sp>
        <p:nvSpPr>
          <p:cNvPr id="49" name="Rectangle 48"/>
          <p:cNvSpPr/>
          <p:nvPr/>
        </p:nvSpPr>
        <p:spPr>
          <a:xfrm>
            <a:off x="2743201" y="2655903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Camera(</a:t>
            </a:r>
            <a:r>
              <a:rPr lang="ko-KR" altLang="en-US" dirty="0" smtClean="0"/>
              <a:t>싱글톤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1" name="Rectangle 50"/>
          <p:cNvSpPr/>
          <p:nvPr/>
        </p:nvSpPr>
        <p:spPr>
          <a:xfrm>
            <a:off x="2743201" y="1623049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GameManager</a:t>
            </a:r>
            <a:endParaRPr lang="ko-KR" altLang="en-US" dirty="0"/>
          </a:p>
        </p:txBody>
      </p:sp>
      <p:cxnSp>
        <p:nvCxnSpPr>
          <p:cNvPr id="53" name="Straight Arrow Connector 52"/>
          <p:cNvCxnSpPr>
            <a:stCxn id="9" idx="3"/>
            <a:endCxn id="51" idx="1"/>
          </p:cNvCxnSpPr>
          <p:nvPr/>
        </p:nvCxnSpPr>
        <p:spPr>
          <a:xfrm flipV="1">
            <a:off x="2477193" y="1855806"/>
            <a:ext cx="266008" cy="1805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9" idx="3"/>
            <a:endCxn id="49" idx="1"/>
          </p:cNvCxnSpPr>
          <p:nvPr/>
        </p:nvCxnSpPr>
        <p:spPr>
          <a:xfrm flipV="1">
            <a:off x="2477193" y="2888660"/>
            <a:ext cx="266008" cy="77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9" idx="3"/>
            <a:endCxn id="42" idx="1"/>
          </p:cNvCxnSpPr>
          <p:nvPr/>
        </p:nvCxnSpPr>
        <p:spPr>
          <a:xfrm>
            <a:off x="2477193" y="3661751"/>
            <a:ext cx="263930" cy="19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3"/>
            <a:endCxn id="44" idx="1"/>
          </p:cNvCxnSpPr>
          <p:nvPr/>
        </p:nvCxnSpPr>
        <p:spPr>
          <a:xfrm>
            <a:off x="2477193" y="3661751"/>
            <a:ext cx="266008" cy="105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9" idx="3"/>
            <a:endCxn id="45" idx="1"/>
          </p:cNvCxnSpPr>
          <p:nvPr/>
        </p:nvCxnSpPr>
        <p:spPr>
          <a:xfrm>
            <a:off x="2477193" y="3661751"/>
            <a:ext cx="263930" cy="1949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741123" y="6222077"/>
            <a:ext cx="2385752" cy="46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UIManager</a:t>
            </a:r>
            <a:endParaRPr lang="ko-KR" altLang="en-US" dirty="0"/>
          </a:p>
        </p:txBody>
      </p:sp>
      <p:cxnSp>
        <p:nvCxnSpPr>
          <p:cNvPr id="64" name="Straight Arrow Connector 63"/>
          <p:cNvCxnSpPr>
            <a:stCxn id="9" idx="3"/>
            <a:endCxn id="62" idx="1"/>
          </p:cNvCxnSpPr>
          <p:nvPr/>
        </p:nvCxnSpPr>
        <p:spPr>
          <a:xfrm>
            <a:off x="2477193" y="3661751"/>
            <a:ext cx="263930" cy="279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5552901" y="1639674"/>
            <a:ext cx="6301047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각 매니져들끼리의 상호작용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충돌처리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스폰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점수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시간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71" name="Straight Arrow Connector 70"/>
          <p:cNvCxnSpPr>
            <a:stCxn id="51" idx="3"/>
            <a:endCxn id="70" idx="1"/>
          </p:cNvCxnSpPr>
          <p:nvPr/>
        </p:nvCxnSpPr>
        <p:spPr>
          <a:xfrm flipV="1">
            <a:off x="5128953" y="1855805"/>
            <a:ext cx="4239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550824" y="2649647"/>
            <a:ext cx="6303124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r>
              <a:rPr lang="ko-KR" altLang="en-US" dirty="0" smtClean="0"/>
              <a:t>의 받은 정보를 토대로 카메라를 이동</a:t>
            </a:r>
            <a:endParaRPr lang="ko-KR" altLang="en-US" dirty="0"/>
          </a:p>
        </p:txBody>
      </p:sp>
      <p:cxnSp>
        <p:nvCxnSpPr>
          <p:cNvPr id="76" name="Straight Arrow Connector 75"/>
          <p:cNvCxnSpPr>
            <a:endCxn id="75" idx="1"/>
          </p:cNvCxnSpPr>
          <p:nvPr/>
        </p:nvCxnSpPr>
        <p:spPr>
          <a:xfrm flipV="1">
            <a:off x="5126875" y="2865778"/>
            <a:ext cx="4239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5550824" y="3647205"/>
            <a:ext cx="6303124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r>
              <a:rPr lang="ko-KR" altLang="en-US" dirty="0" smtClean="0"/>
              <a:t>의 받은 정보를 토대로 캐릭터 스폰과 사망 처리</a:t>
            </a:r>
            <a:endParaRPr lang="ko-KR" altLang="en-US" dirty="0"/>
          </a:p>
        </p:txBody>
      </p:sp>
      <p:cxnSp>
        <p:nvCxnSpPr>
          <p:cNvPr id="78" name="Straight Arrow Connector 77"/>
          <p:cNvCxnSpPr>
            <a:endCxn id="77" idx="1"/>
          </p:cNvCxnSpPr>
          <p:nvPr/>
        </p:nvCxnSpPr>
        <p:spPr>
          <a:xfrm flipV="1">
            <a:off x="5126875" y="3863336"/>
            <a:ext cx="4239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5484323" y="4476406"/>
            <a:ext cx="6303124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r>
              <a:rPr lang="ko-KR" altLang="en-US" dirty="0" smtClean="0"/>
              <a:t>의 받은 정보를 토대로 적 스폰과 사망 처리</a:t>
            </a:r>
            <a:endParaRPr lang="ko-KR" altLang="en-US" dirty="0"/>
          </a:p>
        </p:txBody>
      </p:sp>
      <p:cxnSp>
        <p:nvCxnSpPr>
          <p:cNvPr id="86" name="Straight Arrow Connector 85"/>
          <p:cNvCxnSpPr>
            <a:endCxn id="85" idx="1"/>
          </p:cNvCxnSpPr>
          <p:nvPr/>
        </p:nvCxnSpPr>
        <p:spPr>
          <a:xfrm flipV="1">
            <a:off x="5060374" y="4692537"/>
            <a:ext cx="4239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ounded Rectangle 88"/>
          <p:cNvSpPr/>
          <p:nvPr/>
        </p:nvSpPr>
        <p:spPr>
          <a:xfrm>
            <a:off x="5550824" y="5367948"/>
            <a:ext cx="6303124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r>
              <a:rPr lang="ko-KR" altLang="en-US" dirty="0" smtClean="0"/>
              <a:t>의 받은 정보를 토대로 적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캐릭터 투사체 스폰과 제거</a:t>
            </a:r>
            <a:endParaRPr lang="ko-KR" altLang="en-US" dirty="0"/>
          </a:p>
        </p:txBody>
      </p:sp>
      <p:cxnSp>
        <p:nvCxnSpPr>
          <p:cNvPr id="90" name="Straight Arrow Connector 89"/>
          <p:cNvCxnSpPr>
            <a:endCxn id="89" idx="1"/>
          </p:cNvCxnSpPr>
          <p:nvPr/>
        </p:nvCxnSpPr>
        <p:spPr>
          <a:xfrm flipV="1">
            <a:off x="5126875" y="5584079"/>
            <a:ext cx="4239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550824" y="6205462"/>
            <a:ext cx="6303124" cy="43226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GM</a:t>
            </a:r>
            <a:r>
              <a:rPr lang="ko-KR" altLang="en-US" dirty="0" smtClean="0"/>
              <a:t>의 받은 정보를 토대로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변경</a:t>
            </a:r>
            <a:endParaRPr lang="ko-KR" altLang="en-US" dirty="0"/>
          </a:p>
        </p:txBody>
      </p:sp>
      <p:cxnSp>
        <p:nvCxnSpPr>
          <p:cNvPr id="94" name="Straight Arrow Connector 93"/>
          <p:cNvCxnSpPr>
            <a:endCxn id="93" idx="1"/>
          </p:cNvCxnSpPr>
          <p:nvPr/>
        </p:nvCxnSpPr>
        <p:spPr>
          <a:xfrm flipV="1">
            <a:off x="5126875" y="6421593"/>
            <a:ext cx="4239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1441" y="48489"/>
            <a:ext cx="3524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구성도</a:t>
            </a:r>
            <a:endParaRPr lang="ko-KR" altLang="en-US" dirty="0"/>
          </a:p>
        </p:txBody>
      </p:sp>
      <p:sp>
        <p:nvSpPr>
          <p:cNvPr id="96" name="TextBox 95"/>
          <p:cNvSpPr txBox="1"/>
          <p:nvPr/>
        </p:nvSpPr>
        <p:spPr>
          <a:xfrm>
            <a:off x="0" y="6205462"/>
            <a:ext cx="247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GM=</a:t>
            </a:r>
            <a:r>
              <a:rPr lang="en-US" altLang="ko-KR" dirty="0" err="1" smtClean="0"/>
              <a:t>GameManager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94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512921" y="249390"/>
            <a:ext cx="8886304" cy="3246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411590" y="831279"/>
            <a:ext cx="1712420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List&lt;Player&gt;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411590" y="1163788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AddPlayer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411590" y="1496299"/>
            <a:ext cx="1712420" cy="28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</a:t>
            </a:r>
            <a:r>
              <a:rPr lang="en-US" altLang="ko-KR" dirty="0" err="1" smtClean="0"/>
              <a:t>emovePlayer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88230" y="320338"/>
            <a:ext cx="2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PlayerManager</a:t>
            </a:r>
            <a:endParaRPr lang="ko-KR" altLang="en-US" dirty="0"/>
          </a:p>
        </p:txBody>
      </p:sp>
      <p:sp>
        <p:nvSpPr>
          <p:cNvPr id="74" name="Rectangle 73"/>
          <p:cNvSpPr/>
          <p:nvPr/>
        </p:nvSpPr>
        <p:spPr>
          <a:xfrm>
            <a:off x="1687490" y="1217819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77" name="Rectangle 76"/>
          <p:cNvSpPr/>
          <p:nvPr/>
        </p:nvSpPr>
        <p:spPr>
          <a:xfrm>
            <a:off x="1687490" y="897776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Render()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604361" y="764777"/>
            <a:ext cx="32336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사용중인 객체들의 </a:t>
            </a:r>
            <a:endParaRPr lang="en-US" altLang="ko-KR" dirty="0" smtClean="0"/>
          </a:p>
          <a:p>
            <a:r>
              <a:rPr lang="en-US" altLang="ko-KR" dirty="0" err="1" smtClean="0"/>
              <a:t>Update&amp;Render</a:t>
            </a:r>
            <a:r>
              <a:rPr lang="en-US" altLang="ko-KR" dirty="0"/>
              <a:t> </a:t>
            </a:r>
            <a:r>
              <a:rPr lang="ko-KR" altLang="en-US" dirty="0" smtClean="0"/>
              <a:t>범위기반 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지속적으로 처리 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212085" y="764777"/>
            <a:ext cx="485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를 사용하여서 삽입 삭제에 용의하게 제작</a:t>
            </a:r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Remove</a:t>
            </a:r>
            <a:r>
              <a:rPr lang="ko-KR" altLang="en-US" dirty="0" smtClean="0"/>
              <a:t>함수를 사용하여서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40" name="TextBox 39"/>
          <p:cNvSpPr txBox="1"/>
          <p:nvPr/>
        </p:nvSpPr>
        <p:spPr>
          <a:xfrm>
            <a:off x="1620988" y="2669318"/>
            <a:ext cx="8495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플레이어 객체가 사망하거나 스폰할 경우 관리를 위해서 제작</a:t>
            </a:r>
            <a:endParaRPr lang="ko-KR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1496296" y="3549777"/>
            <a:ext cx="8886304" cy="3100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5444842" y="3961549"/>
            <a:ext cx="1712420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List&lt;Enemy&gt;</a:t>
            </a: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44842" y="4294058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AddEnemy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44842" y="4626569"/>
            <a:ext cx="1795543" cy="28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RemoveEnemy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30292" y="3549777"/>
            <a:ext cx="2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EnemyManager</a:t>
            </a:r>
            <a:endParaRPr lang="ko-KR" altLang="en-US" dirty="0"/>
          </a:p>
        </p:txBody>
      </p:sp>
      <p:sp>
        <p:nvSpPr>
          <p:cNvPr id="17" name="Rectangle 16"/>
          <p:cNvSpPr/>
          <p:nvPr/>
        </p:nvSpPr>
        <p:spPr>
          <a:xfrm>
            <a:off x="1687490" y="4348088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87490" y="4028045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Render()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604361" y="3895047"/>
            <a:ext cx="32336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 중인 객체들의 </a:t>
            </a:r>
            <a:endParaRPr lang="en-US" altLang="ko-KR" dirty="0" smtClean="0"/>
          </a:p>
          <a:p>
            <a:r>
              <a:rPr lang="en-US" altLang="ko-KR" dirty="0" err="1" smtClean="0"/>
              <a:t>Update&amp;Render</a:t>
            </a:r>
            <a:r>
              <a:rPr lang="en-US" altLang="ko-KR" dirty="0"/>
              <a:t> </a:t>
            </a:r>
            <a:r>
              <a:rPr lang="ko-KR" altLang="en-US" dirty="0" smtClean="0"/>
              <a:t>범위기반 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지속적으로 처리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182989" y="3891751"/>
            <a:ext cx="485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를 사용하여서 삽입 삭제에 용의하게 제작</a:t>
            </a:r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Remove</a:t>
            </a:r>
            <a:r>
              <a:rPr lang="ko-KR" altLang="en-US" dirty="0" smtClean="0"/>
              <a:t>함수를 사용하여서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1604362" y="5799588"/>
            <a:ext cx="8495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적 객체가 사망하거나 스폰할 경우 관리를 위해서 제작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054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6295" y="99760"/>
            <a:ext cx="8720046" cy="317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5394963" y="681650"/>
            <a:ext cx="3516281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List&lt;</a:t>
            </a:r>
            <a:r>
              <a:rPr lang="en-US" altLang="ko-KR" dirty="0" err="1" smtClean="0"/>
              <a:t>EProjectile</a:t>
            </a:r>
            <a:r>
              <a:rPr lang="en-US" altLang="ko-KR" dirty="0" smtClean="0"/>
              <a:t>&gt;,&lt;</a:t>
            </a:r>
            <a:r>
              <a:rPr lang="en-US" altLang="ko-KR" dirty="0" err="1" smtClean="0"/>
              <a:t>PProjectile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394964" y="1014159"/>
            <a:ext cx="2136366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AddProjectile</a:t>
            </a:r>
            <a:r>
              <a:rPr lang="en-US" altLang="ko-KR" dirty="0" smtClean="0"/>
              <a:t> ()</a:t>
            </a:r>
            <a:endParaRPr lang="ko-KR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394963" y="1346670"/>
            <a:ext cx="2136367" cy="286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RemoveProjectile</a:t>
            </a:r>
            <a:r>
              <a:rPr lang="en-US" altLang="ko-KR" dirty="0"/>
              <a:t> ()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71604" y="170709"/>
            <a:ext cx="2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ProjectileManager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1670864" y="1068190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0864" y="748147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Render()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87735" y="615148"/>
            <a:ext cx="32336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사용중인 객체들의 </a:t>
            </a:r>
            <a:endParaRPr lang="en-US" altLang="ko-KR" dirty="0" smtClean="0"/>
          </a:p>
          <a:p>
            <a:r>
              <a:rPr lang="en-US" altLang="ko-KR" dirty="0" err="1" smtClean="0"/>
              <a:t>Update&amp;Render</a:t>
            </a:r>
            <a:r>
              <a:rPr lang="en-US" altLang="ko-KR" dirty="0"/>
              <a:t> </a:t>
            </a:r>
            <a:r>
              <a:rPr lang="ko-KR" altLang="en-US" dirty="0" smtClean="0"/>
              <a:t>범위기반 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지속적으로 처리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70523" y="573298"/>
            <a:ext cx="48546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List</a:t>
            </a:r>
            <a:r>
              <a:rPr lang="ko-KR" altLang="en-US" dirty="0" smtClean="0"/>
              <a:t>를 사용하여서 삽입 삭제에 용의하게 제작</a:t>
            </a:r>
            <a:endParaRPr lang="en-US" altLang="ko-KR" dirty="0" smtClean="0"/>
          </a:p>
          <a:p>
            <a:r>
              <a:rPr lang="en-US" altLang="ko-KR" dirty="0" smtClean="0"/>
              <a:t>Add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Remove</a:t>
            </a:r>
            <a:r>
              <a:rPr lang="ko-KR" altLang="en-US" dirty="0" smtClean="0"/>
              <a:t>함수를 사용하여서 </a:t>
            </a:r>
            <a:r>
              <a:rPr lang="en-US" altLang="ko-KR" dirty="0" smtClean="0"/>
              <a:t>List</a:t>
            </a:r>
            <a:r>
              <a:rPr lang="ko-KR" altLang="en-US" dirty="0" smtClean="0"/>
              <a:t>관리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604362" y="2519689"/>
            <a:ext cx="8495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플레이어와 적이 발사하는 투사체들의 </a:t>
            </a:r>
            <a:r>
              <a:rPr lang="en-US" altLang="ko-KR" dirty="0" smtClean="0"/>
              <a:t>Update Render</a:t>
            </a:r>
            <a:r>
              <a:rPr lang="ko-KR" altLang="en-US" dirty="0" smtClean="0"/>
              <a:t>를 하는 객체이다</a:t>
            </a:r>
            <a:r>
              <a:rPr lang="en-US" altLang="ko-KR" dirty="0" smtClean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96295" y="3467280"/>
            <a:ext cx="8720046" cy="3175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5112327" y="4107354"/>
            <a:ext cx="1795547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Enum:Num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71604" y="3538229"/>
            <a:ext cx="23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UIManager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670864" y="4435710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Update()</a:t>
            </a:r>
            <a:endParaRPr lang="ko-KR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1670864" y="4115667"/>
            <a:ext cx="1712420" cy="270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Render()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587735" y="3982668"/>
            <a:ext cx="32336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사용중인 객체들의 </a:t>
            </a:r>
            <a:endParaRPr lang="en-US" altLang="ko-KR" dirty="0" smtClean="0"/>
          </a:p>
          <a:p>
            <a:r>
              <a:rPr lang="en-US" altLang="ko-KR" dirty="0" err="1" smtClean="0"/>
              <a:t>Update&amp;Render</a:t>
            </a:r>
            <a:r>
              <a:rPr lang="en-US" altLang="ko-KR" dirty="0"/>
              <a:t> </a:t>
            </a:r>
            <a:r>
              <a:rPr lang="ko-KR" altLang="en-US" dirty="0" smtClean="0"/>
              <a:t>범위기반 </a:t>
            </a:r>
            <a:endParaRPr lang="en-US" altLang="ko-KR" dirty="0" smtClean="0"/>
          </a:p>
          <a:p>
            <a:r>
              <a:rPr lang="en-US" altLang="ko-KR" dirty="0" smtClean="0"/>
              <a:t>For </a:t>
            </a:r>
            <a:r>
              <a:rPr lang="ko-KR" altLang="en-US" dirty="0" smtClean="0"/>
              <a:t>문으로 지속적으로 처리 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604362" y="5887209"/>
            <a:ext cx="84956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용도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화면에 투영하는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Update Render</a:t>
            </a:r>
            <a:r>
              <a:rPr lang="ko-KR" altLang="en-US" dirty="0" smtClean="0"/>
              <a:t>를 하는 객체이다</a:t>
            </a:r>
            <a:r>
              <a:rPr lang="en-US" altLang="ko-KR" dirty="0" smtClean="0"/>
              <a:t>.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112327" y="4476124"/>
            <a:ext cx="1795547" cy="27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Enum:</a:t>
            </a:r>
            <a:r>
              <a:rPr lang="en-US" altLang="ko-KR" dirty="0" err="1"/>
              <a:t>Alphabet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946076" y="3982668"/>
            <a:ext cx="48546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문자나 숫자를 이미지로 교환하기 위해서 만든 </a:t>
            </a:r>
            <a:r>
              <a:rPr lang="en-US" altLang="ko-KR" dirty="0" err="1" smtClean="0"/>
              <a:t>enum</a:t>
            </a:r>
            <a:r>
              <a:rPr lang="en-US" altLang="ko-KR" dirty="0" smtClean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08149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26282" y="518738"/>
            <a:ext cx="1454727" cy="4966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NPC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7407971" y="1285457"/>
            <a:ext cx="162929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HelpfulNPC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8222619" y="1015421"/>
            <a:ext cx="931027" cy="27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326" y="118214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 관계</a:t>
            </a:r>
            <a:endParaRPr lang="ko-KR" altLang="en-US" dirty="0"/>
          </a:p>
        </p:txBody>
      </p:sp>
      <p:sp>
        <p:nvSpPr>
          <p:cNvPr id="24" name="Rectangle 23"/>
          <p:cNvSpPr/>
          <p:nvPr/>
        </p:nvSpPr>
        <p:spPr>
          <a:xfrm>
            <a:off x="624823" y="737940"/>
            <a:ext cx="149629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32" name="Rectangle 31"/>
          <p:cNvSpPr/>
          <p:nvPr/>
        </p:nvSpPr>
        <p:spPr>
          <a:xfrm>
            <a:off x="8712913" y="2900343"/>
            <a:ext cx="1645920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1852336" y="3179871"/>
            <a:ext cx="1510829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229951" y="3845901"/>
            <a:ext cx="1203068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SandBags</a:t>
            </a:r>
            <a:endParaRPr lang="ko-KR" altLang="en-US" dirty="0"/>
          </a:p>
        </p:txBody>
      </p:sp>
      <p:sp>
        <p:nvSpPr>
          <p:cNvPr id="40" name="Rectangle 39"/>
          <p:cNvSpPr/>
          <p:nvPr/>
        </p:nvSpPr>
        <p:spPr>
          <a:xfrm>
            <a:off x="1606007" y="3836092"/>
            <a:ext cx="1181704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EXPBarrel</a:t>
            </a:r>
            <a:endParaRPr lang="ko-KR" altLang="en-US" dirty="0"/>
          </a:p>
        </p:txBody>
      </p:sp>
      <p:cxnSp>
        <p:nvCxnSpPr>
          <p:cNvPr id="41" name="Straight Arrow Connector 40"/>
          <p:cNvCxnSpPr>
            <a:stCxn id="38" idx="2"/>
            <a:endCxn id="39" idx="0"/>
          </p:cNvCxnSpPr>
          <p:nvPr/>
        </p:nvCxnSpPr>
        <p:spPr>
          <a:xfrm flipH="1">
            <a:off x="831485" y="3595507"/>
            <a:ext cx="1776266" cy="2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2"/>
            <a:endCxn id="40" idx="0"/>
          </p:cNvCxnSpPr>
          <p:nvPr/>
        </p:nvCxnSpPr>
        <p:spPr>
          <a:xfrm flipH="1">
            <a:off x="2196859" y="3595507"/>
            <a:ext cx="410892" cy="2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915890" y="3836092"/>
            <a:ext cx="1197033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Rock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520118" y="3834690"/>
            <a:ext cx="1346246" cy="39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HitBoxOBj</a:t>
            </a:r>
            <a:endParaRPr lang="ko-KR" altLang="en-US" dirty="0"/>
          </a:p>
        </p:txBody>
      </p:sp>
      <p:sp>
        <p:nvSpPr>
          <p:cNvPr id="53" name="Rectangle 52"/>
          <p:cNvSpPr/>
          <p:nvPr/>
        </p:nvSpPr>
        <p:spPr>
          <a:xfrm>
            <a:off x="4228521" y="3834691"/>
            <a:ext cx="1197033" cy="403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House</a:t>
            </a:r>
            <a:endParaRPr lang="ko-KR" altLang="en-US" dirty="0"/>
          </a:p>
        </p:txBody>
      </p:sp>
      <p:cxnSp>
        <p:nvCxnSpPr>
          <p:cNvPr id="55" name="Straight Arrow Connector 54"/>
          <p:cNvCxnSpPr>
            <a:stCxn id="38" idx="2"/>
            <a:endCxn id="50" idx="0"/>
          </p:cNvCxnSpPr>
          <p:nvPr/>
        </p:nvCxnSpPr>
        <p:spPr>
          <a:xfrm>
            <a:off x="2607751" y="3595507"/>
            <a:ext cx="906656" cy="24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2"/>
            <a:endCxn id="53" idx="0"/>
          </p:cNvCxnSpPr>
          <p:nvPr/>
        </p:nvCxnSpPr>
        <p:spPr>
          <a:xfrm>
            <a:off x="2607751" y="3595507"/>
            <a:ext cx="2219287" cy="23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2"/>
            <a:endCxn id="51" idx="0"/>
          </p:cNvCxnSpPr>
          <p:nvPr/>
        </p:nvCxnSpPr>
        <p:spPr>
          <a:xfrm>
            <a:off x="2607751" y="3595507"/>
            <a:ext cx="3585490" cy="239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282289" y="1285457"/>
            <a:ext cx="1537855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Animal</a:t>
            </a:r>
          </a:p>
        </p:txBody>
      </p:sp>
      <p:cxnSp>
        <p:nvCxnSpPr>
          <p:cNvPr id="57" name="Straight Arrow Connector 56"/>
          <p:cNvCxnSpPr>
            <a:stCxn id="4" idx="2"/>
            <a:endCxn id="54" idx="0"/>
          </p:cNvCxnSpPr>
          <p:nvPr/>
        </p:nvCxnSpPr>
        <p:spPr>
          <a:xfrm>
            <a:off x="9153646" y="1015421"/>
            <a:ext cx="897571" cy="270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208308" y="683549"/>
            <a:ext cx="1213658" cy="5029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82" name="Rectangle 81"/>
          <p:cNvSpPr/>
          <p:nvPr/>
        </p:nvSpPr>
        <p:spPr>
          <a:xfrm>
            <a:off x="2842953" y="1334021"/>
            <a:ext cx="1213658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Bullet</a:t>
            </a:r>
            <a:endParaRPr lang="ko-KR" altLang="en-US" dirty="0"/>
          </a:p>
        </p:txBody>
      </p:sp>
      <p:sp>
        <p:nvSpPr>
          <p:cNvPr id="83" name="Rectangle 82"/>
          <p:cNvSpPr/>
          <p:nvPr/>
        </p:nvSpPr>
        <p:spPr>
          <a:xfrm>
            <a:off x="4127956" y="1334021"/>
            <a:ext cx="1389614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Missile</a:t>
            </a:r>
            <a:endParaRPr lang="ko-KR" altLang="en-US" dirty="0"/>
          </a:p>
        </p:txBody>
      </p:sp>
      <p:sp>
        <p:nvSpPr>
          <p:cNvPr id="84" name="Rectangle 83"/>
          <p:cNvSpPr/>
          <p:nvPr/>
        </p:nvSpPr>
        <p:spPr>
          <a:xfrm>
            <a:off x="5588915" y="1334021"/>
            <a:ext cx="1389614" cy="469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Granade</a:t>
            </a:r>
            <a:endParaRPr lang="ko-KR" altLang="en-US" dirty="0"/>
          </a:p>
        </p:txBody>
      </p:sp>
      <p:cxnSp>
        <p:nvCxnSpPr>
          <p:cNvPr id="85" name="Straight Arrow Connector 84"/>
          <p:cNvCxnSpPr>
            <a:stCxn id="81" idx="2"/>
            <a:endCxn id="82" idx="0"/>
          </p:cNvCxnSpPr>
          <p:nvPr/>
        </p:nvCxnSpPr>
        <p:spPr>
          <a:xfrm flipH="1">
            <a:off x="3449782" y="1186469"/>
            <a:ext cx="1365355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1" idx="2"/>
            <a:endCxn id="84" idx="0"/>
          </p:cNvCxnSpPr>
          <p:nvPr/>
        </p:nvCxnSpPr>
        <p:spPr>
          <a:xfrm>
            <a:off x="4815137" y="1186469"/>
            <a:ext cx="1468585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81" idx="2"/>
            <a:endCxn id="83" idx="0"/>
          </p:cNvCxnSpPr>
          <p:nvPr/>
        </p:nvCxnSpPr>
        <p:spPr>
          <a:xfrm>
            <a:off x="4815137" y="1186469"/>
            <a:ext cx="7626" cy="147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279125" y="3512939"/>
            <a:ext cx="1280161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Weapon</a:t>
            </a:r>
            <a:endParaRPr lang="ko-KR" altLang="en-US" dirty="0"/>
          </a:p>
        </p:txBody>
      </p:sp>
      <p:sp>
        <p:nvSpPr>
          <p:cNvPr id="89" name="Rectangle 88"/>
          <p:cNvSpPr/>
          <p:nvPr/>
        </p:nvSpPr>
        <p:spPr>
          <a:xfrm>
            <a:off x="8642209" y="3512939"/>
            <a:ext cx="1787329" cy="3927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Movement</a:t>
            </a:r>
            <a:endParaRPr lang="ko-KR" altLang="en-US" dirty="0"/>
          </a:p>
        </p:txBody>
      </p:sp>
      <p:sp>
        <p:nvSpPr>
          <p:cNvPr id="90" name="Rectangle 89"/>
          <p:cNvSpPr/>
          <p:nvPr/>
        </p:nvSpPr>
        <p:spPr>
          <a:xfrm>
            <a:off x="10575574" y="3507333"/>
            <a:ext cx="1353847" cy="403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Score</a:t>
            </a:r>
            <a:endParaRPr lang="ko-KR" altLang="en-US" dirty="0"/>
          </a:p>
        </p:txBody>
      </p:sp>
      <p:cxnSp>
        <p:nvCxnSpPr>
          <p:cNvPr id="92" name="Straight Arrow Connector 91"/>
          <p:cNvCxnSpPr>
            <a:stCxn id="32" idx="2"/>
            <a:endCxn id="88" idx="0"/>
          </p:cNvCxnSpPr>
          <p:nvPr/>
        </p:nvCxnSpPr>
        <p:spPr>
          <a:xfrm flipH="1">
            <a:off x="7919206" y="3315979"/>
            <a:ext cx="1616667" cy="19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2" idx="2"/>
            <a:endCxn id="89" idx="0"/>
          </p:cNvCxnSpPr>
          <p:nvPr/>
        </p:nvCxnSpPr>
        <p:spPr>
          <a:xfrm>
            <a:off x="9535873" y="3315979"/>
            <a:ext cx="1" cy="196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32" idx="2"/>
            <a:endCxn id="90" idx="0"/>
          </p:cNvCxnSpPr>
          <p:nvPr/>
        </p:nvCxnSpPr>
        <p:spPr>
          <a:xfrm>
            <a:off x="9535873" y="3315979"/>
            <a:ext cx="1716625" cy="19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7349117" y="4100278"/>
            <a:ext cx="1140176" cy="3408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소모품</a:t>
            </a:r>
            <a:endParaRPr lang="ko-KR" altLang="en-US" dirty="0"/>
          </a:p>
        </p:txBody>
      </p:sp>
      <p:sp>
        <p:nvSpPr>
          <p:cNvPr id="99" name="Rounded Rectangle 98"/>
          <p:cNvSpPr/>
          <p:nvPr/>
        </p:nvSpPr>
        <p:spPr>
          <a:xfrm>
            <a:off x="8297436" y="4595340"/>
            <a:ext cx="2011884" cy="45048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시간이 지나면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상태와 점수가 변함</a:t>
            </a:r>
            <a:endParaRPr lang="ko-KR" altLang="en-US" sz="1400" dirty="0"/>
          </a:p>
        </p:txBody>
      </p:sp>
      <p:sp>
        <p:nvSpPr>
          <p:cNvPr id="100" name="Rounded Rectangle 99"/>
          <p:cNvSpPr/>
          <p:nvPr/>
        </p:nvSpPr>
        <p:spPr>
          <a:xfrm>
            <a:off x="10170984" y="4177398"/>
            <a:ext cx="1892169" cy="34082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움직이지 않는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점수 아이템</a:t>
            </a:r>
            <a:endParaRPr lang="ko-KR" altLang="en-US" sz="1100" dirty="0"/>
          </a:p>
        </p:txBody>
      </p:sp>
      <p:sp>
        <p:nvSpPr>
          <p:cNvPr id="43" name="Rounded Rectangle 42"/>
          <p:cNvSpPr/>
          <p:nvPr/>
        </p:nvSpPr>
        <p:spPr>
          <a:xfrm>
            <a:off x="5557056" y="1926025"/>
            <a:ext cx="1389614" cy="3906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포물선 운동 객체</a:t>
            </a:r>
            <a:endParaRPr lang="ko-KR" altLang="en-US" sz="1100" dirty="0"/>
          </a:p>
        </p:txBody>
      </p:sp>
      <p:sp>
        <p:nvSpPr>
          <p:cNvPr id="44" name="Rounded Rectangle 43"/>
          <p:cNvSpPr/>
          <p:nvPr/>
        </p:nvSpPr>
        <p:spPr>
          <a:xfrm>
            <a:off x="4127956" y="1936407"/>
            <a:ext cx="1389614" cy="3906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유도 기능 있는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객체</a:t>
            </a:r>
            <a:endParaRPr lang="ko-KR" altLang="en-US" sz="1100" dirty="0"/>
          </a:p>
        </p:txBody>
      </p:sp>
      <p:sp>
        <p:nvSpPr>
          <p:cNvPr id="45" name="Rounded Rectangle 44"/>
          <p:cNvSpPr/>
          <p:nvPr/>
        </p:nvSpPr>
        <p:spPr>
          <a:xfrm>
            <a:off x="2698856" y="1926024"/>
            <a:ext cx="1389614" cy="58189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등속운동 하는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객체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</a:t>
            </a:r>
            <a:r>
              <a:rPr lang="ko-KR" altLang="en-US" sz="1100" dirty="0" smtClean="0"/>
              <a:t>범위 기반 포함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sp>
        <p:nvSpPr>
          <p:cNvPr id="48" name="Rounded Rectangle 47"/>
          <p:cNvSpPr/>
          <p:nvPr/>
        </p:nvSpPr>
        <p:spPr>
          <a:xfrm>
            <a:off x="7477963" y="1803801"/>
            <a:ext cx="1389614" cy="3906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아이템 주는 포로</a:t>
            </a:r>
            <a:endParaRPr lang="ko-KR" altLang="en-US" sz="1100" dirty="0"/>
          </a:p>
        </p:txBody>
      </p:sp>
      <p:sp>
        <p:nvSpPr>
          <p:cNvPr id="49" name="Rounded Rectangle 48"/>
          <p:cNvSpPr/>
          <p:nvPr/>
        </p:nvSpPr>
        <p:spPr>
          <a:xfrm>
            <a:off x="9360030" y="1821662"/>
            <a:ext cx="1389614" cy="3906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등장하는 동물</a:t>
            </a:r>
            <a:endParaRPr lang="ko-KR" altLang="en-US" sz="1100" dirty="0"/>
          </a:p>
        </p:txBody>
      </p:sp>
      <p:sp>
        <p:nvSpPr>
          <p:cNvPr id="2" name="Rectangle 1"/>
          <p:cNvSpPr/>
          <p:nvPr/>
        </p:nvSpPr>
        <p:spPr>
          <a:xfrm>
            <a:off x="1546019" y="1410911"/>
            <a:ext cx="981184" cy="525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SoldierUpper</a:t>
            </a:r>
            <a:endParaRPr lang="ko-KR" altLang="en-US" dirty="0"/>
          </a:p>
        </p:txBody>
      </p:sp>
      <p:sp>
        <p:nvSpPr>
          <p:cNvPr id="52" name="Rectangle 51"/>
          <p:cNvSpPr/>
          <p:nvPr/>
        </p:nvSpPr>
        <p:spPr>
          <a:xfrm>
            <a:off x="241687" y="1449409"/>
            <a:ext cx="948729" cy="486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SoldierLower</a:t>
            </a:r>
            <a:endParaRPr lang="ko-KR" altLang="en-US" dirty="0"/>
          </a:p>
        </p:txBody>
      </p:sp>
      <p:cxnSp>
        <p:nvCxnSpPr>
          <p:cNvPr id="6" name="Straight Arrow Connector 5"/>
          <p:cNvCxnSpPr>
            <a:stCxn id="24" idx="2"/>
          </p:cNvCxnSpPr>
          <p:nvPr/>
        </p:nvCxnSpPr>
        <p:spPr>
          <a:xfrm flipH="1">
            <a:off x="831485" y="1153576"/>
            <a:ext cx="541483" cy="25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4" idx="2"/>
            <a:endCxn id="2" idx="0"/>
          </p:cNvCxnSpPr>
          <p:nvPr/>
        </p:nvCxnSpPr>
        <p:spPr>
          <a:xfrm>
            <a:off x="1372968" y="1153576"/>
            <a:ext cx="663643" cy="25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65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72326" y="118214"/>
            <a:ext cx="192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상속 관계</a:t>
            </a:r>
            <a:endParaRPr lang="ko-KR" altLang="en-US" dirty="0"/>
          </a:p>
        </p:txBody>
      </p:sp>
      <p:sp>
        <p:nvSpPr>
          <p:cNvPr id="38" name="Rectangle 37"/>
          <p:cNvSpPr/>
          <p:nvPr/>
        </p:nvSpPr>
        <p:spPr>
          <a:xfrm>
            <a:off x="1839980" y="487546"/>
            <a:ext cx="1510829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Enemy</a:t>
            </a:r>
            <a:endParaRPr lang="ko-KR" altLang="en-US" dirty="0"/>
          </a:p>
        </p:txBody>
      </p:sp>
      <p:sp>
        <p:nvSpPr>
          <p:cNvPr id="39" name="Rectangle 38"/>
          <p:cNvSpPr/>
          <p:nvPr/>
        </p:nvSpPr>
        <p:spPr>
          <a:xfrm>
            <a:off x="217595" y="1153575"/>
            <a:ext cx="1203068" cy="588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Enemy</a:t>
            </a:r>
          </a:p>
          <a:p>
            <a:pPr algn="ctr"/>
            <a:r>
              <a:rPr lang="en-US" altLang="ko-KR" dirty="0" smtClean="0"/>
              <a:t>Soldier</a:t>
            </a:r>
            <a:endParaRPr lang="ko-KR" altLang="en-US" dirty="0"/>
          </a:p>
        </p:txBody>
      </p:sp>
      <p:cxnSp>
        <p:nvCxnSpPr>
          <p:cNvPr id="41" name="Straight Arrow Connector 40"/>
          <p:cNvCxnSpPr>
            <a:stCxn id="38" idx="2"/>
            <a:endCxn id="39" idx="0"/>
          </p:cNvCxnSpPr>
          <p:nvPr/>
        </p:nvCxnSpPr>
        <p:spPr>
          <a:xfrm flipH="1">
            <a:off x="819129" y="903182"/>
            <a:ext cx="1776266" cy="25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17595" y="2080860"/>
            <a:ext cx="1346246" cy="39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Grenadier</a:t>
            </a:r>
            <a:endParaRPr lang="ko-KR" altLang="en-US" dirty="0"/>
          </a:p>
        </p:txBody>
      </p:sp>
      <p:sp>
        <p:nvSpPr>
          <p:cNvPr id="47" name="Rectangle 46"/>
          <p:cNvSpPr/>
          <p:nvPr/>
        </p:nvSpPr>
        <p:spPr>
          <a:xfrm>
            <a:off x="217595" y="2616507"/>
            <a:ext cx="1346246" cy="39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Bazooka</a:t>
            </a:r>
            <a:endParaRPr lang="ko-KR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334981" y="1196823"/>
            <a:ext cx="1099751" cy="5022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Vehicle</a:t>
            </a:r>
            <a:endParaRPr lang="ko-KR" altLang="en-US" dirty="0"/>
          </a:p>
        </p:txBody>
      </p:sp>
      <p:cxnSp>
        <p:nvCxnSpPr>
          <p:cNvPr id="9" name="Straight Arrow Connector 8"/>
          <p:cNvCxnSpPr>
            <a:stCxn id="38" idx="2"/>
            <a:endCxn id="3" idx="0"/>
          </p:cNvCxnSpPr>
          <p:nvPr/>
        </p:nvCxnSpPr>
        <p:spPr>
          <a:xfrm>
            <a:off x="2595395" y="903182"/>
            <a:ext cx="1289462" cy="29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23888" y="2066346"/>
            <a:ext cx="1321936" cy="3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Helicopter</a:t>
            </a:r>
            <a:endParaRPr lang="ko-KR" altLang="en-US" dirty="0"/>
          </a:p>
        </p:txBody>
      </p:sp>
      <p:sp>
        <p:nvSpPr>
          <p:cNvPr id="58" name="Rectangle 57"/>
          <p:cNvSpPr/>
          <p:nvPr/>
        </p:nvSpPr>
        <p:spPr>
          <a:xfrm>
            <a:off x="3240126" y="2654717"/>
            <a:ext cx="1321936" cy="367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Tank</a:t>
            </a:r>
            <a:endParaRPr lang="ko-KR" altLang="en-US" dirty="0"/>
          </a:p>
        </p:txBody>
      </p:sp>
      <p:sp>
        <p:nvSpPr>
          <p:cNvPr id="59" name="Rectangle 58"/>
          <p:cNvSpPr/>
          <p:nvPr/>
        </p:nvSpPr>
        <p:spPr>
          <a:xfrm>
            <a:off x="217595" y="3205233"/>
            <a:ext cx="1438210" cy="394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RocketDiver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486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311</Words>
  <Application>Microsoft Office PowerPoint</Application>
  <PresentationFormat>Widescreen</PresentationFormat>
  <Paragraphs>142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강건</dc:creator>
  <cp:lastModifiedBy>강건</cp:lastModifiedBy>
  <cp:revision>43</cp:revision>
  <dcterms:created xsi:type="dcterms:W3CDTF">2021-08-05T13:02:15Z</dcterms:created>
  <dcterms:modified xsi:type="dcterms:W3CDTF">2021-08-13T11:40:55Z</dcterms:modified>
</cp:coreProperties>
</file>