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8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8087-1A4D-47AC-A1CE-95FF2473F6F0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30" y="540327"/>
            <a:ext cx="2269375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281" y="565266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1" y="3428994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Stage1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 flipH="1">
            <a:off x="1284317" y="1055716"/>
            <a:ext cx="1" cy="237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85069" y="48489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소리 조절</a:t>
            </a:r>
            <a:endParaRPr lang="ko-KR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9385069" y="591587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조작키 변경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385069" y="1159623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선택</a:t>
            </a:r>
            <a:endParaRPr lang="ko-KR" altLang="en-US" dirty="0"/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9148156" y="264620"/>
            <a:ext cx="236913" cy="52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9148156" y="789707"/>
            <a:ext cx="236913" cy="1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9148156" y="789707"/>
            <a:ext cx="236913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7" idx="1"/>
          </p:cNvCxnSpPr>
          <p:nvPr/>
        </p:nvCxnSpPr>
        <p:spPr>
          <a:xfrm>
            <a:off x="2419005" y="798022"/>
            <a:ext cx="96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62404" y="565266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UserInfo</a:t>
            </a:r>
            <a:r>
              <a:rPr lang="en-US" altLang="ko-KR" dirty="0" smtClean="0"/>
              <a:t>(</a:t>
            </a:r>
            <a:r>
              <a:rPr lang="ko-KR" altLang="en-US" dirty="0" smtClean="0"/>
              <a:t>싱글톤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Straight Arrow Connector 37"/>
          <p:cNvCxnSpPr>
            <a:stCxn id="7" idx="3"/>
            <a:endCxn id="36" idx="1"/>
          </p:cNvCxnSpPr>
          <p:nvPr/>
        </p:nvCxnSpPr>
        <p:spPr>
          <a:xfrm>
            <a:off x="5769033" y="798023"/>
            <a:ext cx="9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41123" y="3622262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PlayerManager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743201" y="4484714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41123" y="5378332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ProjectileManager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2743201" y="2655903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Camera(</a:t>
            </a:r>
            <a:r>
              <a:rPr lang="ko-KR" altLang="en-US" dirty="0" smtClean="0"/>
              <a:t>싱글톤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43201" y="1623049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GameManager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9" idx="3"/>
            <a:endCxn id="51" idx="1"/>
          </p:cNvCxnSpPr>
          <p:nvPr/>
        </p:nvCxnSpPr>
        <p:spPr>
          <a:xfrm flipV="1">
            <a:off x="2477193" y="1855806"/>
            <a:ext cx="266008" cy="180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  <a:endCxn id="49" idx="1"/>
          </p:cNvCxnSpPr>
          <p:nvPr/>
        </p:nvCxnSpPr>
        <p:spPr>
          <a:xfrm flipV="1">
            <a:off x="2477193" y="2888660"/>
            <a:ext cx="266008" cy="77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42" idx="1"/>
          </p:cNvCxnSpPr>
          <p:nvPr/>
        </p:nvCxnSpPr>
        <p:spPr>
          <a:xfrm>
            <a:off x="2477193" y="3661751"/>
            <a:ext cx="263930" cy="19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44" idx="1"/>
          </p:cNvCxnSpPr>
          <p:nvPr/>
        </p:nvCxnSpPr>
        <p:spPr>
          <a:xfrm>
            <a:off x="2477193" y="3661751"/>
            <a:ext cx="266008" cy="105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  <a:endCxn id="45" idx="1"/>
          </p:cNvCxnSpPr>
          <p:nvPr/>
        </p:nvCxnSpPr>
        <p:spPr>
          <a:xfrm>
            <a:off x="2477193" y="3661751"/>
            <a:ext cx="263930" cy="194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1123" y="6222077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UIManager</a:t>
            </a:r>
            <a:endParaRPr lang="ko-KR" altLang="en-US" dirty="0"/>
          </a:p>
        </p:txBody>
      </p:sp>
      <p:cxnSp>
        <p:nvCxnSpPr>
          <p:cNvPr id="64" name="Straight Arrow Connector 63"/>
          <p:cNvCxnSpPr>
            <a:stCxn id="9" idx="3"/>
            <a:endCxn id="62" idx="1"/>
          </p:cNvCxnSpPr>
          <p:nvPr/>
        </p:nvCxnSpPr>
        <p:spPr>
          <a:xfrm>
            <a:off x="2477193" y="3661751"/>
            <a:ext cx="263930" cy="279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552901" y="1639674"/>
            <a:ext cx="6301047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매니져들끼리의 상호작용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충돌처리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스폰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51" idx="3"/>
            <a:endCxn id="70" idx="1"/>
          </p:cNvCxnSpPr>
          <p:nvPr/>
        </p:nvCxnSpPr>
        <p:spPr>
          <a:xfrm flipV="1">
            <a:off x="5128953" y="1855805"/>
            <a:ext cx="423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550824" y="2649647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카메라를 이동</a:t>
            </a:r>
            <a:endParaRPr lang="ko-KR" altLang="en-US" dirty="0"/>
          </a:p>
        </p:txBody>
      </p:sp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126875" y="2865778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550824" y="3647205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캐릭터 스폰과 사망 처리</a:t>
            </a:r>
            <a:endParaRPr lang="ko-KR" altLang="en-US" dirty="0"/>
          </a:p>
        </p:txBody>
      </p:sp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5126875" y="3863336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484323" y="4476406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적 스폰과 사망 처리</a:t>
            </a:r>
            <a:endParaRPr lang="ko-KR" altLang="en-US" dirty="0"/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 flipV="1">
            <a:off x="5060374" y="4692537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550824" y="5367948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적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캐릭터 투사체 스폰과 제거</a:t>
            </a:r>
            <a:endParaRPr lang="ko-KR" altLang="en-US" dirty="0"/>
          </a:p>
        </p:txBody>
      </p: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5126875" y="5584079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550824" y="6205462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94" name="Straight Arrow Connector 93"/>
          <p:cNvCxnSpPr>
            <a:endCxn id="93" idx="1"/>
          </p:cNvCxnSpPr>
          <p:nvPr/>
        </p:nvCxnSpPr>
        <p:spPr>
          <a:xfrm flipV="1">
            <a:off x="5126875" y="6421593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1441" y="48489"/>
            <a:ext cx="352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6205462"/>
            <a:ext cx="24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GM=</a:t>
            </a:r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512921" y="249390"/>
            <a:ext cx="8886304" cy="324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411590" y="83127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411590" y="11637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411590" y="1496299"/>
            <a:ext cx="1712420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emovePlayer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8230" y="320338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PlayerManager</a:t>
            </a:r>
            <a:endParaRPr lang="ko-KR" altLang="en-US" dirty="0"/>
          </a:p>
        </p:txBody>
      </p:sp>
      <p:sp>
        <p:nvSpPr>
          <p:cNvPr id="74" name="Rectangle 73"/>
          <p:cNvSpPr/>
          <p:nvPr/>
        </p:nvSpPr>
        <p:spPr>
          <a:xfrm>
            <a:off x="1687490" y="1217819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87490" y="897776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04361" y="76477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2085" y="764777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620988" y="266931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 객체가 사망하거나 스폰할 경우 관리를 위해서 제작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96296" y="3549777"/>
            <a:ext cx="8886304" cy="310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444842" y="396154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List&lt;Enemy&gt;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44842" y="429405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AddEnemy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44842" y="4626569"/>
            <a:ext cx="1795543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RemoveEnemy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0292" y="3549777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7490" y="43480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87490" y="4028045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4361" y="389504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2989" y="3891751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362" y="579958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적 객체가 사망하거나 스폰할 경우 관리를 위해서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5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295" y="99760"/>
            <a:ext cx="8720046" cy="317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394963" y="681650"/>
            <a:ext cx="3516281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EProjectile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PProjectile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94964" y="1014159"/>
            <a:ext cx="2136366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AddProjectile</a:t>
            </a:r>
            <a:r>
              <a:rPr lang="en-US" altLang="ko-KR" dirty="0" smtClean="0"/>
              <a:t> ()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94963" y="1346670"/>
            <a:ext cx="2136367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RemoveProjectile</a:t>
            </a:r>
            <a:r>
              <a:rPr lang="en-US" altLang="ko-KR" dirty="0"/>
              <a:t> ()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4" y="170709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ProjectileManager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0864" y="1068190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0864" y="748147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7735" y="615148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70523" y="573298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04362" y="2519689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플레이어와 적이 발사하는 투사체들의 </a:t>
            </a:r>
            <a:r>
              <a:rPr lang="en-US" altLang="ko-KR" dirty="0" smtClean="0"/>
              <a:t>Update Render</a:t>
            </a:r>
            <a:r>
              <a:rPr lang="ko-KR" altLang="en-US" dirty="0" smtClean="0"/>
              <a:t>를 하는 객체이다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6295" y="3467280"/>
            <a:ext cx="8720046" cy="317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5112327" y="4107354"/>
            <a:ext cx="1795547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Enum:Num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4" y="3538229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UIManager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0864" y="4435710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0864" y="4115667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87735" y="3982668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362" y="5887209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화면에 투영하는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Update Render</a:t>
            </a:r>
            <a:r>
              <a:rPr lang="ko-KR" altLang="en-US" dirty="0" smtClean="0"/>
              <a:t>를 하는 객체이다</a:t>
            </a:r>
            <a:r>
              <a:rPr lang="en-US" altLang="ko-KR" dirty="0" smtClean="0"/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12327" y="4476124"/>
            <a:ext cx="1795547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Enum:</a:t>
            </a:r>
            <a:r>
              <a:rPr lang="en-US" altLang="ko-KR" dirty="0" err="1"/>
              <a:t>Alphabet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46076" y="3982668"/>
            <a:ext cx="48546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문자나 숫자를 이미지로 교환하기 위해서 만든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8149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6282" y="518738"/>
            <a:ext cx="1454727" cy="4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407971" y="1285457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Helpful</a:t>
            </a:r>
            <a:r>
              <a:rPr lang="en-US" altLang="ko-KR" dirty="0" err="1" smtClean="0"/>
              <a:t>NPC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8222619" y="1015421"/>
            <a:ext cx="931027" cy="2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26" y="118214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관계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4823" y="737940"/>
            <a:ext cx="149629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231" y="1364511"/>
            <a:ext cx="997527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Soldier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472721" y="1359310"/>
            <a:ext cx="997527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Slug</a:t>
            </a:r>
            <a:endParaRPr lang="ko-KR" altLang="en-US" dirty="0"/>
          </a:p>
        </p:txBody>
      </p: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 flipH="1">
            <a:off x="779995" y="1153576"/>
            <a:ext cx="592973" cy="21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>
            <a:off x="1372968" y="1153576"/>
            <a:ext cx="598517" cy="20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88175" y="2327105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1964501" y="2265018"/>
            <a:ext cx="151082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116" y="2931048"/>
            <a:ext cx="1203068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SandBags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18172" y="2921239"/>
            <a:ext cx="1181704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EXPBarrel</a:t>
            </a:r>
            <a:endParaRPr lang="ko-KR" altLang="en-US" dirty="0"/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943650" y="2680654"/>
            <a:ext cx="1776266" cy="2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40" idx="0"/>
          </p:cNvCxnSpPr>
          <p:nvPr/>
        </p:nvCxnSpPr>
        <p:spPr>
          <a:xfrm flipH="1">
            <a:off x="2309024" y="2680654"/>
            <a:ext cx="410892" cy="2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28055" y="2921239"/>
            <a:ext cx="1197033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32283" y="2919837"/>
            <a:ext cx="1346246" cy="39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HitBoxOBj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4340686" y="2919838"/>
            <a:ext cx="1197033" cy="40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House</a:t>
            </a:r>
            <a:endParaRPr lang="ko-KR" altLang="en-US" dirty="0"/>
          </a:p>
        </p:txBody>
      </p:sp>
      <p:cxnSp>
        <p:nvCxnSpPr>
          <p:cNvPr id="55" name="Straight Arrow Connector 54"/>
          <p:cNvCxnSpPr>
            <a:stCxn id="38" idx="2"/>
            <a:endCxn id="50" idx="0"/>
          </p:cNvCxnSpPr>
          <p:nvPr/>
        </p:nvCxnSpPr>
        <p:spPr>
          <a:xfrm>
            <a:off x="2719916" y="2680654"/>
            <a:ext cx="906656" cy="2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53" idx="0"/>
          </p:cNvCxnSpPr>
          <p:nvPr/>
        </p:nvCxnSpPr>
        <p:spPr>
          <a:xfrm>
            <a:off x="2719916" y="2680654"/>
            <a:ext cx="2219287" cy="23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2"/>
            <a:endCxn id="51" idx="0"/>
          </p:cNvCxnSpPr>
          <p:nvPr/>
        </p:nvCxnSpPr>
        <p:spPr>
          <a:xfrm>
            <a:off x="2719916" y="2680654"/>
            <a:ext cx="3585490" cy="23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82289" y="1285457"/>
            <a:ext cx="153785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7" name="Straight Arrow Connector 56"/>
          <p:cNvCxnSpPr>
            <a:stCxn id="4" idx="2"/>
            <a:endCxn id="54" idx="0"/>
          </p:cNvCxnSpPr>
          <p:nvPr/>
        </p:nvCxnSpPr>
        <p:spPr>
          <a:xfrm>
            <a:off x="9153646" y="1015421"/>
            <a:ext cx="897571" cy="2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08308" y="683549"/>
            <a:ext cx="1213658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2842953" y="1334021"/>
            <a:ext cx="1213658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83" name="Rectangle 82"/>
          <p:cNvSpPr/>
          <p:nvPr/>
        </p:nvSpPr>
        <p:spPr>
          <a:xfrm>
            <a:off x="4127956" y="1334021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Missile</a:t>
            </a:r>
            <a:endParaRPr lang="ko-KR" altLang="en-US" dirty="0"/>
          </a:p>
        </p:txBody>
      </p:sp>
      <p:sp>
        <p:nvSpPr>
          <p:cNvPr id="84" name="Rectangle 83"/>
          <p:cNvSpPr/>
          <p:nvPr/>
        </p:nvSpPr>
        <p:spPr>
          <a:xfrm>
            <a:off x="5588915" y="1334021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Granade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81" idx="2"/>
            <a:endCxn id="82" idx="0"/>
          </p:cNvCxnSpPr>
          <p:nvPr/>
        </p:nvCxnSpPr>
        <p:spPr>
          <a:xfrm flipH="1">
            <a:off x="3449782" y="1186469"/>
            <a:ext cx="136535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2"/>
            <a:endCxn id="84" idx="0"/>
          </p:cNvCxnSpPr>
          <p:nvPr/>
        </p:nvCxnSpPr>
        <p:spPr>
          <a:xfrm>
            <a:off x="4815137" y="1186469"/>
            <a:ext cx="146858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2"/>
            <a:endCxn id="83" idx="0"/>
          </p:cNvCxnSpPr>
          <p:nvPr/>
        </p:nvCxnSpPr>
        <p:spPr>
          <a:xfrm>
            <a:off x="4815137" y="1186469"/>
            <a:ext cx="7626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407971" y="2931048"/>
            <a:ext cx="1280161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sp>
        <p:nvSpPr>
          <p:cNvPr id="89" name="Rectangle 88"/>
          <p:cNvSpPr/>
          <p:nvPr/>
        </p:nvSpPr>
        <p:spPr>
          <a:xfrm>
            <a:off x="8771055" y="2931048"/>
            <a:ext cx="1787329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UnStabilization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704420" y="2925442"/>
            <a:ext cx="1353847" cy="40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  <a:endParaRPr lang="ko-KR" altLang="en-US" dirty="0"/>
          </a:p>
        </p:txBody>
      </p:sp>
      <p:cxnSp>
        <p:nvCxnSpPr>
          <p:cNvPr id="92" name="Straight Arrow Connector 91"/>
          <p:cNvCxnSpPr>
            <a:stCxn id="32" idx="2"/>
            <a:endCxn id="88" idx="0"/>
          </p:cNvCxnSpPr>
          <p:nvPr/>
        </p:nvCxnSpPr>
        <p:spPr>
          <a:xfrm flipH="1">
            <a:off x="8048052" y="2742741"/>
            <a:ext cx="1363083" cy="1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2" idx="2"/>
            <a:endCxn id="89" idx="0"/>
          </p:cNvCxnSpPr>
          <p:nvPr/>
        </p:nvCxnSpPr>
        <p:spPr>
          <a:xfrm>
            <a:off x="9411135" y="2742741"/>
            <a:ext cx="253585" cy="1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2" idx="2"/>
            <a:endCxn id="90" idx="0"/>
          </p:cNvCxnSpPr>
          <p:nvPr/>
        </p:nvCxnSpPr>
        <p:spPr>
          <a:xfrm>
            <a:off x="9411135" y="2742741"/>
            <a:ext cx="1970209" cy="1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477963" y="3518387"/>
            <a:ext cx="1140176" cy="3408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소모품</a:t>
            </a:r>
            <a:endParaRPr lang="ko-KR" alt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8426282" y="4013449"/>
            <a:ext cx="2011884" cy="4504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시간이 지나면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상태와 점수가 변함</a:t>
            </a:r>
            <a:endParaRPr lang="ko-KR" alt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10299831" y="3595507"/>
            <a:ext cx="1140176" cy="3408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682" y="139228"/>
            <a:ext cx="1213658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0327" y="789700"/>
            <a:ext cx="1213658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25330" y="789700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Missile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286289" y="789700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Granade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147156" y="642148"/>
            <a:ext cx="136535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2512511" y="642148"/>
            <a:ext cx="146858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512511" y="642148"/>
            <a:ext cx="7626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280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강건</dc:creator>
  <cp:lastModifiedBy>강건</cp:lastModifiedBy>
  <cp:revision>35</cp:revision>
  <dcterms:created xsi:type="dcterms:W3CDTF">2021-08-05T13:02:15Z</dcterms:created>
  <dcterms:modified xsi:type="dcterms:W3CDTF">2021-08-07T14:44:22Z</dcterms:modified>
</cp:coreProperties>
</file>