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4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1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6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72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8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4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9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6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2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68087-1A4D-47AC-A1CE-95FF2473F6F0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512921" y="249390"/>
            <a:ext cx="8886304" cy="3246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411590" y="831279"/>
            <a:ext cx="1712420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List&lt;Player&gt;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411590" y="1163788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AddPlayer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411590" y="1496299"/>
            <a:ext cx="1712420" cy="28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</a:t>
            </a:r>
            <a:r>
              <a:rPr lang="en-US" altLang="ko-KR" dirty="0" err="1" smtClean="0"/>
              <a:t>emovePlayer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88230" y="320338"/>
            <a:ext cx="23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PlayerManager</a:t>
            </a:r>
            <a:endParaRPr lang="ko-KR" altLang="en-US" dirty="0"/>
          </a:p>
        </p:txBody>
      </p:sp>
      <p:sp>
        <p:nvSpPr>
          <p:cNvPr id="74" name="Rectangle 73"/>
          <p:cNvSpPr/>
          <p:nvPr/>
        </p:nvSpPr>
        <p:spPr>
          <a:xfrm>
            <a:off x="1687490" y="1217819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77" name="Rectangle 76"/>
          <p:cNvSpPr/>
          <p:nvPr/>
        </p:nvSpPr>
        <p:spPr>
          <a:xfrm>
            <a:off x="1687490" y="897776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Render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04361" y="764777"/>
            <a:ext cx="32336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사용중인 객체들의 </a:t>
            </a:r>
            <a:endParaRPr lang="en-US" altLang="ko-KR" dirty="0" smtClean="0"/>
          </a:p>
          <a:p>
            <a:r>
              <a:rPr lang="en-US" altLang="ko-KR" dirty="0" err="1" smtClean="0"/>
              <a:t>Update&amp;Render</a:t>
            </a:r>
            <a:r>
              <a:rPr lang="en-US" altLang="ko-KR" dirty="0"/>
              <a:t> </a:t>
            </a:r>
            <a:r>
              <a:rPr lang="ko-KR" altLang="en-US" dirty="0" smtClean="0"/>
              <a:t>범위기반 </a:t>
            </a:r>
            <a:endParaRPr lang="en-US" altLang="ko-KR" dirty="0" smtClean="0"/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문으로 지속적으로 처리 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12085" y="764777"/>
            <a:ext cx="48546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를 사용하여서 삽입 삭제에 용의하게 제작</a:t>
            </a:r>
            <a:endParaRPr lang="en-US" altLang="ko-KR" dirty="0" smtClean="0"/>
          </a:p>
          <a:p>
            <a:r>
              <a:rPr lang="en-US" altLang="ko-KR" dirty="0" smtClean="0"/>
              <a:t>Add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Remove</a:t>
            </a:r>
            <a:r>
              <a:rPr lang="ko-KR" altLang="en-US" dirty="0" smtClean="0"/>
              <a:t>함수를 사용하여서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620988" y="2669318"/>
            <a:ext cx="84956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플레이어 객체가 사망하거나 스폰할 경우 관리를 위해서 제작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96296" y="3549777"/>
            <a:ext cx="8886304" cy="3100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444842" y="3961549"/>
            <a:ext cx="1712420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List&lt;Player&gt;</a:t>
            </a:r>
            <a:endParaRPr lang="ko-K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44842" y="4294058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AddPlayer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44842" y="4626569"/>
            <a:ext cx="1712420" cy="28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</a:t>
            </a:r>
            <a:r>
              <a:rPr lang="en-US" altLang="ko-KR" dirty="0" err="1" smtClean="0"/>
              <a:t>emovePlayer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30292" y="3549777"/>
            <a:ext cx="23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EnemyManager</a:t>
            </a:r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87490" y="4348088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87490" y="4028045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Render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4361" y="3895047"/>
            <a:ext cx="32336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 중인 객체들의 </a:t>
            </a:r>
            <a:endParaRPr lang="en-US" altLang="ko-KR" dirty="0" smtClean="0"/>
          </a:p>
          <a:p>
            <a:r>
              <a:rPr lang="en-US" altLang="ko-KR" dirty="0" err="1" smtClean="0"/>
              <a:t>Update&amp;Render</a:t>
            </a:r>
            <a:r>
              <a:rPr lang="en-US" altLang="ko-KR" dirty="0"/>
              <a:t> </a:t>
            </a:r>
            <a:r>
              <a:rPr lang="ko-KR" altLang="en-US" dirty="0" smtClean="0"/>
              <a:t>범위기반 </a:t>
            </a:r>
            <a:endParaRPr lang="en-US" altLang="ko-KR" dirty="0" smtClean="0"/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문으로 지속적으로 처리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45337" y="3895047"/>
            <a:ext cx="48546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를 사용하여서 삽입 삭제에 용의하게 제작</a:t>
            </a:r>
            <a:endParaRPr lang="en-US" altLang="ko-KR" dirty="0" smtClean="0"/>
          </a:p>
          <a:p>
            <a:r>
              <a:rPr lang="en-US" altLang="ko-KR" dirty="0" smtClean="0"/>
              <a:t>Add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Remove</a:t>
            </a:r>
            <a:r>
              <a:rPr lang="ko-KR" altLang="en-US" dirty="0" smtClean="0"/>
              <a:t>함수를 사용하여서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604362" y="5799588"/>
            <a:ext cx="84956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적 객체가 사망하거나 스폰할 경우 관리를 위해서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54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6295" y="99760"/>
            <a:ext cx="8720046" cy="317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5394964" y="681650"/>
            <a:ext cx="1712420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List&lt;Player&gt;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394964" y="1014159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AddPlayer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394964" y="1346670"/>
            <a:ext cx="1712420" cy="28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</a:t>
            </a:r>
            <a:r>
              <a:rPr lang="en-US" altLang="ko-KR" dirty="0" err="1" smtClean="0"/>
              <a:t>emovePlayer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4" y="170709"/>
            <a:ext cx="23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ProjectileManager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670864" y="1068190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0864" y="748147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Render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7735" y="615148"/>
            <a:ext cx="32336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사용중인 객체들의 </a:t>
            </a:r>
            <a:endParaRPr lang="en-US" altLang="ko-KR" dirty="0" smtClean="0"/>
          </a:p>
          <a:p>
            <a:r>
              <a:rPr lang="en-US" altLang="ko-KR" dirty="0" err="1" smtClean="0"/>
              <a:t>Update&amp;Render</a:t>
            </a:r>
            <a:r>
              <a:rPr lang="en-US" altLang="ko-KR" dirty="0"/>
              <a:t> </a:t>
            </a:r>
            <a:r>
              <a:rPr lang="ko-KR" altLang="en-US" dirty="0" smtClean="0"/>
              <a:t>범위기반 </a:t>
            </a:r>
            <a:endParaRPr lang="en-US" altLang="ko-KR" dirty="0" smtClean="0"/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문으로 지속적으로 처리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95459" y="615148"/>
            <a:ext cx="48546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를 사용하여서 삽입 삭제에 용의하게 제작</a:t>
            </a:r>
            <a:endParaRPr lang="en-US" altLang="ko-KR" dirty="0" smtClean="0"/>
          </a:p>
          <a:p>
            <a:r>
              <a:rPr lang="en-US" altLang="ko-KR" dirty="0" smtClean="0"/>
              <a:t>Add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Remove</a:t>
            </a:r>
            <a:r>
              <a:rPr lang="ko-KR" altLang="en-US" dirty="0" smtClean="0"/>
              <a:t>함수를 사용하여서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604362" y="2519689"/>
            <a:ext cx="84956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플레이어와 적이 발사하는 투사체들의 </a:t>
            </a:r>
            <a:r>
              <a:rPr lang="en-US" altLang="ko-KR" dirty="0" smtClean="0"/>
              <a:t>Update Render</a:t>
            </a:r>
            <a:r>
              <a:rPr lang="ko-KR" altLang="en-US" dirty="0" smtClean="0"/>
              <a:t>를 하는 객체이다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49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88" y="199506"/>
            <a:ext cx="1928553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PlayerManager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90454" y="1167938"/>
            <a:ext cx="1712420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List&lt;Player&gt;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90454" y="1766454"/>
            <a:ext cx="1712420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addPlayer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90454" y="2356657"/>
            <a:ext cx="1712420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removePlayer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1346664" y="798022"/>
            <a:ext cx="1" cy="36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 flipH="1">
            <a:off x="1346664" y="798022"/>
            <a:ext cx="1" cy="96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8" idx="0"/>
          </p:cNvCxnSpPr>
          <p:nvPr/>
        </p:nvCxnSpPr>
        <p:spPr>
          <a:xfrm flipH="1">
            <a:off x="1346664" y="798022"/>
            <a:ext cx="1" cy="155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11729" y="199506"/>
            <a:ext cx="1928553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EnemyManager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19795" y="1167938"/>
            <a:ext cx="1712420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List&lt;Enemy&gt;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19795" y="1766454"/>
            <a:ext cx="1712420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addEnemy</a:t>
            </a:r>
            <a:endParaRPr lang="ko-KR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19795" y="2356657"/>
            <a:ext cx="1712420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removeEnemy</a:t>
            </a:r>
            <a:endParaRPr lang="ko-KR" altLang="en-US" dirty="0"/>
          </a:p>
        </p:txBody>
      </p:sp>
      <p:cxnSp>
        <p:nvCxnSpPr>
          <p:cNvPr id="23" name="Straight Arrow Connector 22"/>
          <p:cNvCxnSpPr>
            <a:stCxn id="19" idx="2"/>
            <a:endCxn id="20" idx="0"/>
          </p:cNvCxnSpPr>
          <p:nvPr/>
        </p:nvCxnSpPr>
        <p:spPr>
          <a:xfrm flipH="1">
            <a:off x="4076005" y="798022"/>
            <a:ext cx="1" cy="36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  <a:endCxn id="21" idx="0"/>
          </p:cNvCxnSpPr>
          <p:nvPr/>
        </p:nvCxnSpPr>
        <p:spPr>
          <a:xfrm flipH="1">
            <a:off x="4076005" y="798022"/>
            <a:ext cx="1" cy="96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  <a:endCxn id="22" idx="0"/>
          </p:cNvCxnSpPr>
          <p:nvPr/>
        </p:nvCxnSpPr>
        <p:spPr>
          <a:xfrm flipH="1">
            <a:off x="4076005" y="798022"/>
            <a:ext cx="1" cy="155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5417" y="2967640"/>
            <a:ext cx="2576945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PlayerProjectile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55419" y="3936072"/>
            <a:ext cx="2576944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List&lt;</a:t>
            </a:r>
            <a:r>
              <a:rPr lang="en-US" altLang="ko-KR" dirty="0" err="1" smtClean="0"/>
              <a:t>PlayerProjectile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55417" y="4534588"/>
            <a:ext cx="2576945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addPlayerProjectile</a:t>
            </a:r>
            <a:endParaRPr lang="ko-KR" altLang="en-US" dirty="0"/>
          </a:p>
        </p:txBody>
      </p:sp>
      <p:sp>
        <p:nvSpPr>
          <p:cNvPr id="30" name="Rectangle 29"/>
          <p:cNvSpPr/>
          <p:nvPr/>
        </p:nvSpPr>
        <p:spPr>
          <a:xfrm>
            <a:off x="55417" y="5124791"/>
            <a:ext cx="2576945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removePlayerProjectile</a:t>
            </a:r>
            <a:endParaRPr lang="ko-KR" altLang="en-US" dirty="0"/>
          </a:p>
        </p:txBody>
      </p:sp>
      <p:cxnSp>
        <p:nvCxnSpPr>
          <p:cNvPr id="31" name="Straight Arrow Connector 30"/>
          <p:cNvCxnSpPr>
            <a:stCxn id="27" idx="2"/>
          </p:cNvCxnSpPr>
          <p:nvPr/>
        </p:nvCxnSpPr>
        <p:spPr>
          <a:xfrm>
            <a:off x="1343890" y="3566156"/>
            <a:ext cx="4" cy="36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</p:cNvCxnSpPr>
          <p:nvPr/>
        </p:nvCxnSpPr>
        <p:spPr>
          <a:xfrm>
            <a:off x="1343890" y="3566156"/>
            <a:ext cx="2" cy="96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</p:cNvCxnSpPr>
          <p:nvPr/>
        </p:nvCxnSpPr>
        <p:spPr>
          <a:xfrm>
            <a:off x="1343890" y="3566156"/>
            <a:ext cx="2" cy="155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709948" y="2955173"/>
            <a:ext cx="2751514" cy="5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EnemyProjectile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09948" y="3923605"/>
            <a:ext cx="2751512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List&lt;</a:t>
            </a:r>
            <a:r>
              <a:rPr lang="en-US" altLang="ko-KR" dirty="0" err="1" smtClean="0"/>
              <a:t>EnemyProjectile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6" name="Rectangle 45"/>
          <p:cNvSpPr/>
          <p:nvPr/>
        </p:nvSpPr>
        <p:spPr>
          <a:xfrm>
            <a:off x="2709948" y="4513808"/>
            <a:ext cx="2751514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addEnemyProjectile</a:t>
            </a:r>
            <a:endParaRPr lang="ko-KR" altLang="en-US" dirty="0"/>
          </a:p>
        </p:txBody>
      </p:sp>
      <p:sp>
        <p:nvSpPr>
          <p:cNvPr id="47" name="Rectangle 46"/>
          <p:cNvSpPr/>
          <p:nvPr/>
        </p:nvSpPr>
        <p:spPr>
          <a:xfrm>
            <a:off x="2709948" y="5104011"/>
            <a:ext cx="2751514" cy="40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removeEnemyProjectile</a:t>
            </a:r>
            <a:endParaRPr lang="ko-KR" altLang="en-US" dirty="0"/>
          </a:p>
        </p:txBody>
      </p:sp>
      <p:cxnSp>
        <p:nvCxnSpPr>
          <p:cNvPr id="48" name="Straight Arrow Connector 47"/>
          <p:cNvCxnSpPr>
            <a:stCxn id="44" idx="2"/>
            <a:endCxn id="45" idx="0"/>
          </p:cNvCxnSpPr>
          <p:nvPr/>
        </p:nvCxnSpPr>
        <p:spPr>
          <a:xfrm flipH="1">
            <a:off x="4085704" y="3553689"/>
            <a:ext cx="1" cy="369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2"/>
            <a:endCxn id="46" idx="0"/>
          </p:cNvCxnSpPr>
          <p:nvPr/>
        </p:nvCxnSpPr>
        <p:spPr>
          <a:xfrm>
            <a:off x="4085705" y="3553689"/>
            <a:ext cx="0" cy="960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2"/>
            <a:endCxn id="47" idx="0"/>
          </p:cNvCxnSpPr>
          <p:nvPr/>
        </p:nvCxnSpPr>
        <p:spPr>
          <a:xfrm>
            <a:off x="4085705" y="3553689"/>
            <a:ext cx="0" cy="155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0" y="116378"/>
            <a:ext cx="5727469" cy="6226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Rectangle 75"/>
          <p:cNvSpPr/>
          <p:nvPr/>
        </p:nvSpPr>
        <p:spPr>
          <a:xfrm>
            <a:off x="6724996" y="83127"/>
            <a:ext cx="1862051" cy="577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GameManager</a:t>
            </a:r>
            <a:endParaRPr lang="ko-KR" altLang="en-US" dirty="0"/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>
          <a:xfrm>
            <a:off x="5744094" y="371994"/>
            <a:ext cx="980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1"/>
          </p:cNvCxnSpPr>
          <p:nvPr/>
        </p:nvCxnSpPr>
        <p:spPr>
          <a:xfrm flipH="1">
            <a:off x="5744094" y="371994"/>
            <a:ext cx="9809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933892" y="798022"/>
            <a:ext cx="5926975" cy="5577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9"/>
          <p:cNvSpPr/>
          <p:nvPr/>
        </p:nvSpPr>
        <p:spPr>
          <a:xfrm>
            <a:off x="8219199" y="2953736"/>
            <a:ext cx="1454727" cy="496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Enemy</a:t>
            </a:r>
            <a:endParaRPr lang="ko-KR" alt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9486889" y="4275859"/>
            <a:ext cx="162929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shield</a:t>
            </a:r>
            <a:endParaRPr lang="ko-KR" alt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371012" y="4299912"/>
            <a:ext cx="162929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rifle</a:t>
            </a:r>
            <a:endParaRPr lang="ko-KR" alt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400970" y="4770973"/>
            <a:ext cx="162929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bazooka</a:t>
            </a:r>
            <a:endParaRPr lang="ko-KR" alt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9476322" y="4802527"/>
            <a:ext cx="1618729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Tank</a:t>
            </a:r>
            <a:endParaRPr lang="ko-KR" alt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9465756" y="5349088"/>
            <a:ext cx="162929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HalfTrack</a:t>
            </a:r>
            <a:endParaRPr lang="ko-KR" alt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6400969" y="5713095"/>
            <a:ext cx="162929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Granadier</a:t>
            </a:r>
            <a:endParaRPr lang="ko-KR" alt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6400969" y="5242034"/>
            <a:ext cx="162929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Siren</a:t>
            </a:r>
            <a:endParaRPr lang="ko-KR" alt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6349879" y="3794379"/>
            <a:ext cx="162929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Moter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43598" y="38810"/>
            <a:ext cx="7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상호</a:t>
            </a:r>
            <a:endParaRPr lang="en-US" altLang="ko-KR" dirty="0" smtClean="0"/>
          </a:p>
          <a:p>
            <a:r>
              <a:rPr lang="ko-KR" altLang="en-US" dirty="0" smtClean="0"/>
              <a:t>작용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30431" y="89733"/>
            <a:ext cx="251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옵저버 패턴</a:t>
            </a:r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6371012" y="3314709"/>
            <a:ext cx="1608162" cy="343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Human</a:t>
            </a:r>
            <a:endParaRPr lang="ko-KR" altLang="en-US" dirty="0"/>
          </a:p>
        </p:txBody>
      </p:sp>
      <p:sp>
        <p:nvSpPr>
          <p:cNvPr id="71" name="Rectangle 70"/>
          <p:cNvSpPr/>
          <p:nvPr/>
        </p:nvSpPr>
        <p:spPr>
          <a:xfrm>
            <a:off x="9486889" y="3771604"/>
            <a:ext cx="1608162" cy="343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Arm</a:t>
            </a:r>
            <a:endParaRPr lang="ko-KR" altLang="en-US" dirty="0"/>
          </a:p>
        </p:txBody>
      </p:sp>
      <p:cxnSp>
        <p:nvCxnSpPr>
          <p:cNvPr id="35" name="Straight Arrow Connector 34"/>
          <p:cNvCxnSpPr>
            <a:stCxn id="100" idx="1"/>
            <a:endCxn id="26" idx="0"/>
          </p:cNvCxnSpPr>
          <p:nvPr/>
        </p:nvCxnSpPr>
        <p:spPr>
          <a:xfrm flipH="1">
            <a:off x="7175093" y="3202078"/>
            <a:ext cx="1044106" cy="11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2"/>
            <a:endCxn id="111" idx="0"/>
          </p:cNvCxnSpPr>
          <p:nvPr/>
        </p:nvCxnSpPr>
        <p:spPr>
          <a:xfrm flipH="1">
            <a:off x="7164527" y="3658136"/>
            <a:ext cx="10566" cy="13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2"/>
            <a:endCxn id="104" idx="0"/>
          </p:cNvCxnSpPr>
          <p:nvPr/>
        </p:nvCxnSpPr>
        <p:spPr>
          <a:xfrm>
            <a:off x="7175093" y="3658136"/>
            <a:ext cx="10567" cy="64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2"/>
            <a:endCxn id="105" idx="0"/>
          </p:cNvCxnSpPr>
          <p:nvPr/>
        </p:nvCxnSpPr>
        <p:spPr>
          <a:xfrm>
            <a:off x="7175093" y="3658136"/>
            <a:ext cx="40525" cy="111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2"/>
            <a:endCxn id="110" idx="0"/>
          </p:cNvCxnSpPr>
          <p:nvPr/>
        </p:nvCxnSpPr>
        <p:spPr>
          <a:xfrm>
            <a:off x="7175093" y="3658136"/>
            <a:ext cx="40524" cy="158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2"/>
            <a:endCxn id="108" idx="0"/>
          </p:cNvCxnSpPr>
          <p:nvPr/>
        </p:nvCxnSpPr>
        <p:spPr>
          <a:xfrm>
            <a:off x="7175093" y="3658136"/>
            <a:ext cx="40524" cy="205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00" idx="2"/>
            <a:endCxn id="71" idx="0"/>
          </p:cNvCxnSpPr>
          <p:nvPr/>
        </p:nvCxnSpPr>
        <p:spPr>
          <a:xfrm>
            <a:off x="8946563" y="3450419"/>
            <a:ext cx="1344407" cy="32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1" idx="2"/>
            <a:endCxn id="103" idx="0"/>
          </p:cNvCxnSpPr>
          <p:nvPr/>
        </p:nvCxnSpPr>
        <p:spPr>
          <a:xfrm>
            <a:off x="10290970" y="4115031"/>
            <a:ext cx="10567" cy="16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1" idx="2"/>
            <a:endCxn id="106" idx="0"/>
          </p:cNvCxnSpPr>
          <p:nvPr/>
        </p:nvCxnSpPr>
        <p:spPr>
          <a:xfrm flipH="1">
            <a:off x="10285687" y="4115031"/>
            <a:ext cx="5283" cy="68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1" idx="2"/>
            <a:endCxn id="107" idx="0"/>
          </p:cNvCxnSpPr>
          <p:nvPr/>
        </p:nvCxnSpPr>
        <p:spPr>
          <a:xfrm flipH="1">
            <a:off x="10280404" y="4115031"/>
            <a:ext cx="10566" cy="123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6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601" y="1558634"/>
            <a:ext cx="1454727" cy="496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Friendly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89318" y="2239235"/>
            <a:ext cx="162929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NPC</a:t>
            </a:r>
            <a:endParaRPr lang="ko-KR" alt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1203965" y="2055317"/>
            <a:ext cx="1" cy="18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0286" y="308602"/>
            <a:ext cx="11683539" cy="6366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89318" y="663226"/>
            <a:ext cx="19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 관계</a:t>
            </a:r>
            <a:endParaRPr lang="ko-KR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62597" y="1612664"/>
            <a:ext cx="149629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2419005" y="2239235"/>
            <a:ext cx="997527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Soldier</a:t>
            </a:r>
            <a:endParaRPr lang="ko-KR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3610495" y="2234034"/>
            <a:ext cx="997527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Slug</a:t>
            </a:r>
            <a:endParaRPr lang="ko-KR" altLang="en-US" dirty="0"/>
          </a:p>
        </p:txBody>
      </p:sp>
      <p:cxnSp>
        <p:nvCxnSpPr>
          <p:cNvPr id="29" name="Straight Arrow Connector 28"/>
          <p:cNvCxnSpPr>
            <a:stCxn id="24" idx="2"/>
            <a:endCxn id="25" idx="0"/>
          </p:cNvCxnSpPr>
          <p:nvPr/>
        </p:nvCxnSpPr>
        <p:spPr>
          <a:xfrm flipH="1">
            <a:off x="2917769" y="2028300"/>
            <a:ext cx="592973" cy="21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2"/>
            <a:endCxn id="27" idx="0"/>
          </p:cNvCxnSpPr>
          <p:nvPr/>
        </p:nvCxnSpPr>
        <p:spPr>
          <a:xfrm>
            <a:off x="3510742" y="2028300"/>
            <a:ext cx="598517" cy="20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084131" y="616922"/>
            <a:ext cx="164592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</a:t>
            </a:r>
            <a:endParaRPr lang="ko-KR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6317682" y="1292322"/>
            <a:ext cx="164592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Weapon</a:t>
            </a:r>
            <a:endParaRPr lang="ko-KR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8084131" y="1292322"/>
            <a:ext cx="164592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</a:t>
            </a:r>
            <a:endParaRPr lang="ko-KR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9850580" y="1292322"/>
            <a:ext cx="164592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BOMB</a:t>
            </a:r>
            <a:endParaRPr lang="ko-KR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1663590" y="3054318"/>
            <a:ext cx="1510829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497411" y="3704335"/>
            <a:ext cx="1203068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SandBags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1830253" y="3704335"/>
            <a:ext cx="1181704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EXPBarrel</a:t>
            </a:r>
            <a:endParaRPr lang="ko-KR" altLang="en-US" dirty="0"/>
          </a:p>
        </p:txBody>
      </p:sp>
      <p:cxnSp>
        <p:nvCxnSpPr>
          <p:cNvPr id="41" name="Straight Arrow Connector 40"/>
          <p:cNvCxnSpPr>
            <a:stCxn id="38" idx="2"/>
            <a:endCxn id="39" idx="0"/>
          </p:cNvCxnSpPr>
          <p:nvPr/>
        </p:nvCxnSpPr>
        <p:spPr>
          <a:xfrm flipH="1">
            <a:off x="1098945" y="3469954"/>
            <a:ext cx="1320060" cy="23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2"/>
            <a:endCxn id="40" idx="0"/>
          </p:cNvCxnSpPr>
          <p:nvPr/>
        </p:nvCxnSpPr>
        <p:spPr>
          <a:xfrm>
            <a:off x="2419005" y="3469954"/>
            <a:ext cx="2100" cy="23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194188" y="3704335"/>
            <a:ext cx="1197033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Rock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97411" y="4205556"/>
            <a:ext cx="1203068" cy="35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Fish</a:t>
            </a:r>
            <a:endParaRPr lang="ko-KR" alt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26053" y="4193419"/>
            <a:ext cx="1185904" cy="35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MailBox</a:t>
            </a:r>
            <a:endParaRPr lang="ko-KR" altLang="en-US" dirty="0"/>
          </a:p>
        </p:txBody>
      </p:sp>
      <p:sp>
        <p:nvSpPr>
          <p:cNvPr id="53" name="Rectangle 52"/>
          <p:cNvSpPr/>
          <p:nvPr/>
        </p:nvSpPr>
        <p:spPr>
          <a:xfrm>
            <a:off x="3194188" y="4193419"/>
            <a:ext cx="1197033" cy="365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House</a:t>
            </a:r>
            <a:endParaRPr lang="ko-KR" altLang="en-US" dirty="0"/>
          </a:p>
        </p:txBody>
      </p:sp>
      <p:cxnSp>
        <p:nvCxnSpPr>
          <p:cNvPr id="55" name="Straight Arrow Connector 54"/>
          <p:cNvCxnSpPr>
            <a:stCxn id="38" idx="2"/>
            <a:endCxn id="50" idx="0"/>
          </p:cNvCxnSpPr>
          <p:nvPr/>
        </p:nvCxnSpPr>
        <p:spPr>
          <a:xfrm>
            <a:off x="2419005" y="3469954"/>
            <a:ext cx="1373700" cy="23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2"/>
            <a:endCxn id="52" idx="0"/>
          </p:cNvCxnSpPr>
          <p:nvPr/>
        </p:nvCxnSpPr>
        <p:spPr>
          <a:xfrm>
            <a:off x="2419005" y="3469954"/>
            <a:ext cx="0" cy="72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8" idx="2"/>
            <a:endCxn id="53" idx="0"/>
          </p:cNvCxnSpPr>
          <p:nvPr/>
        </p:nvCxnSpPr>
        <p:spPr>
          <a:xfrm>
            <a:off x="2419005" y="3469954"/>
            <a:ext cx="1373700" cy="723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8" idx="2"/>
            <a:endCxn id="51" idx="0"/>
          </p:cNvCxnSpPr>
          <p:nvPr/>
        </p:nvCxnSpPr>
        <p:spPr>
          <a:xfrm flipH="1">
            <a:off x="1098945" y="3469954"/>
            <a:ext cx="1320060" cy="73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2" idx="2"/>
            <a:endCxn id="33" idx="0"/>
          </p:cNvCxnSpPr>
          <p:nvPr/>
        </p:nvCxnSpPr>
        <p:spPr>
          <a:xfrm flipH="1">
            <a:off x="7140642" y="1032558"/>
            <a:ext cx="1766449" cy="25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2"/>
            <a:endCxn id="34" idx="0"/>
          </p:cNvCxnSpPr>
          <p:nvPr/>
        </p:nvCxnSpPr>
        <p:spPr>
          <a:xfrm>
            <a:off x="8907091" y="1032558"/>
            <a:ext cx="0" cy="25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2"/>
            <a:endCxn id="36" idx="0"/>
          </p:cNvCxnSpPr>
          <p:nvPr/>
        </p:nvCxnSpPr>
        <p:spPr>
          <a:xfrm>
            <a:off x="8907091" y="1032558"/>
            <a:ext cx="1766449" cy="25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317682" y="2160098"/>
            <a:ext cx="1645920" cy="36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Boss</a:t>
            </a:r>
            <a:endParaRPr lang="ko-KR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17682" y="2645432"/>
            <a:ext cx="1645920" cy="36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Stage1Boss</a:t>
            </a:r>
            <a:endParaRPr lang="ko-KR" altLang="en-US" dirty="0"/>
          </a:p>
        </p:txBody>
      </p:sp>
      <p:cxnSp>
        <p:nvCxnSpPr>
          <p:cNvPr id="6" name="Straight Arrow Connector 5"/>
          <p:cNvCxnSpPr>
            <a:stCxn id="2" idx="2"/>
            <a:endCxn id="35" idx="0"/>
          </p:cNvCxnSpPr>
          <p:nvPr/>
        </p:nvCxnSpPr>
        <p:spPr>
          <a:xfrm>
            <a:off x="7140642" y="2528241"/>
            <a:ext cx="0" cy="11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5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682" y="139228"/>
            <a:ext cx="1213658" cy="5029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Projectile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40327" y="789700"/>
            <a:ext cx="1213658" cy="469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Bullet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825330" y="789700"/>
            <a:ext cx="1389614" cy="469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Missile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286289" y="789700"/>
            <a:ext cx="1389614" cy="469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Granade</a:t>
            </a:r>
            <a:endParaRPr lang="ko-KR" alt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147156" y="642148"/>
            <a:ext cx="1365355" cy="147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2512511" y="642148"/>
            <a:ext cx="1468585" cy="147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2512511" y="642148"/>
            <a:ext cx="7626" cy="147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13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195</Words>
  <Application>Microsoft Office PowerPoint</Application>
  <PresentationFormat>Widescreen</PresentationFormat>
  <Paragraphs>116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강건</dc:creator>
  <cp:lastModifiedBy>강건</cp:lastModifiedBy>
  <cp:revision>15</cp:revision>
  <dcterms:created xsi:type="dcterms:W3CDTF">2021-08-05T13:02:15Z</dcterms:created>
  <dcterms:modified xsi:type="dcterms:W3CDTF">2021-08-06T13:26:01Z</dcterms:modified>
</cp:coreProperties>
</file>