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8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8087-1A4D-47AC-A1CE-95FF2473F6F0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88" y="199506"/>
            <a:ext cx="19285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PlayerManager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90454" y="1167938"/>
            <a:ext cx="1712420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90454" y="1766454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54" y="2356657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removePlayer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1346664" y="798022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flipH="1">
            <a:off x="1346664" y="798022"/>
            <a:ext cx="1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flipH="1">
            <a:off x="1346664" y="798022"/>
            <a:ext cx="1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11729" y="199506"/>
            <a:ext cx="19285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19795" y="1167938"/>
            <a:ext cx="1712420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smtClean="0"/>
              <a:t>Enemy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9795" y="1766454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</a:t>
            </a:r>
            <a:r>
              <a:rPr lang="en-US" altLang="ko-KR" dirty="0" err="1" smtClean="0"/>
              <a:t>Enemy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19795" y="2356657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</a:t>
            </a:r>
            <a:r>
              <a:rPr lang="en-US" altLang="ko-KR" dirty="0" err="1" smtClean="0"/>
              <a:t>Enemy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flipH="1">
            <a:off x="4076005" y="798022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 flipH="1">
            <a:off x="4076005" y="798022"/>
            <a:ext cx="1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2" idx="0"/>
          </p:cNvCxnSpPr>
          <p:nvPr/>
        </p:nvCxnSpPr>
        <p:spPr>
          <a:xfrm flipH="1">
            <a:off x="4076005" y="798022"/>
            <a:ext cx="1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417" y="2967640"/>
            <a:ext cx="257694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PlayerProjectile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419" y="3936072"/>
            <a:ext cx="2576944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Player</a:t>
            </a:r>
            <a:r>
              <a:rPr lang="en-US" altLang="ko-KR" dirty="0" err="1" smtClean="0"/>
              <a:t>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417" y="4534588"/>
            <a:ext cx="257694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err="1" smtClean="0"/>
              <a:t>Projectile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417" y="5124791"/>
            <a:ext cx="257694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removePlayer</a:t>
            </a:r>
            <a:r>
              <a:rPr lang="en-US" altLang="ko-KR" dirty="0" err="1" smtClean="0"/>
              <a:t>Projectile</a:t>
            </a:r>
            <a:endParaRPr lang="ko-KR" altLang="en-US" dirty="0"/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1343890" y="3566156"/>
            <a:ext cx="4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</p:cNvCxnSpPr>
          <p:nvPr/>
        </p:nvCxnSpPr>
        <p:spPr>
          <a:xfrm>
            <a:off x="1343890" y="3566156"/>
            <a:ext cx="2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1343890" y="3566156"/>
            <a:ext cx="2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09948" y="2955173"/>
            <a:ext cx="2751514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</a:t>
            </a:r>
            <a:r>
              <a:rPr lang="en-US" altLang="ko-KR" dirty="0" err="1" smtClean="0"/>
              <a:t>Projectile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9948" y="3923605"/>
            <a:ext cx="275151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EnemyProjectile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2709948" y="4513808"/>
            <a:ext cx="2751514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</a:t>
            </a:r>
            <a:r>
              <a:rPr lang="en-US" altLang="ko-KR" dirty="0" err="1" smtClean="0"/>
              <a:t>EnemyProjectile</a:t>
            </a:r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09948" y="5104011"/>
            <a:ext cx="2751514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</a:t>
            </a:r>
            <a:r>
              <a:rPr lang="en-US" altLang="ko-KR" dirty="0" err="1" smtClean="0"/>
              <a:t>EnemyProjectile</a:t>
            </a:r>
            <a:endParaRPr lang="ko-KR" altLang="en-US" dirty="0"/>
          </a:p>
        </p:txBody>
      </p:sp>
      <p:cxnSp>
        <p:nvCxnSpPr>
          <p:cNvPr id="48" name="Straight Arrow Connector 47"/>
          <p:cNvCxnSpPr>
            <a:stCxn id="44" idx="2"/>
            <a:endCxn id="45" idx="0"/>
          </p:cNvCxnSpPr>
          <p:nvPr/>
        </p:nvCxnSpPr>
        <p:spPr>
          <a:xfrm flipH="1">
            <a:off x="4085704" y="3553689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46" idx="0"/>
          </p:cNvCxnSpPr>
          <p:nvPr/>
        </p:nvCxnSpPr>
        <p:spPr>
          <a:xfrm>
            <a:off x="4085705" y="3553689"/>
            <a:ext cx="0" cy="96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47" idx="0"/>
          </p:cNvCxnSpPr>
          <p:nvPr/>
        </p:nvCxnSpPr>
        <p:spPr>
          <a:xfrm>
            <a:off x="4085705" y="3553689"/>
            <a:ext cx="0" cy="155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0" y="116378"/>
            <a:ext cx="5727469" cy="595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75"/>
          <p:cNvSpPr/>
          <p:nvPr/>
        </p:nvSpPr>
        <p:spPr>
          <a:xfrm>
            <a:off x="6724996" y="83127"/>
            <a:ext cx="1862051" cy="57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>
          <a:xfrm>
            <a:off x="5744094" y="371994"/>
            <a:ext cx="98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>
            <a:off x="5744094" y="371994"/>
            <a:ext cx="98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57695" y="764769"/>
            <a:ext cx="5926975" cy="557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026727" y="1119393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관계</a:t>
            </a:r>
            <a:endParaRPr lang="ko-KR" altLang="en-US" dirty="0"/>
          </a:p>
        </p:txBody>
      </p:sp>
      <p:sp>
        <p:nvSpPr>
          <p:cNvPr id="88" name="Rectangle 87"/>
          <p:cNvSpPr/>
          <p:nvPr/>
        </p:nvSpPr>
        <p:spPr>
          <a:xfrm>
            <a:off x="7516773" y="1643841"/>
            <a:ext cx="1213658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9" name="Rectangle 88"/>
          <p:cNvSpPr/>
          <p:nvPr/>
        </p:nvSpPr>
        <p:spPr>
          <a:xfrm>
            <a:off x="6151418" y="2294313"/>
            <a:ext cx="1213658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7436421" y="2294313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Missile</a:t>
            </a:r>
            <a:endParaRPr lang="ko-KR" altLang="en-US" dirty="0"/>
          </a:p>
        </p:txBody>
      </p:sp>
      <p:sp>
        <p:nvSpPr>
          <p:cNvPr id="91" name="Rectangle 90"/>
          <p:cNvSpPr/>
          <p:nvPr/>
        </p:nvSpPr>
        <p:spPr>
          <a:xfrm>
            <a:off x="8897380" y="2294313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Granade</a:t>
            </a:r>
            <a:endParaRPr lang="ko-KR" altLang="en-US" dirty="0"/>
          </a:p>
        </p:txBody>
      </p:sp>
      <p:cxnSp>
        <p:nvCxnSpPr>
          <p:cNvPr id="93" name="Straight Arrow Connector 92"/>
          <p:cNvCxnSpPr>
            <a:stCxn id="88" idx="2"/>
            <a:endCxn id="89" idx="0"/>
          </p:cNvCxnSpPr>
          <p:nvPr/>
        </p:nvCxnSpPr>
        <p:spPr>
          <a:xfrm flipH="1">
            <a:off x="6758247" y="2146761"/>
            <a:ext cx="136535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2"/>
            <a:endCxn id="91" idx="0"/>
          </p:cNvCxnSpPr>
          <p:nvPr/>
        </p:nvCxnSpPr>
        <p:spPr>
          <a:xfrm>
            <a:off x="8123602" y="2146761"/>
            <a:ext cx="146858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2"/>
            <a:endCxn id="90" idx="0"/>
          </p:cNvCxnSpPr>
          <p:nvPr/>
        </p:nvCxnSpPr>
        <p:spPr>
          <a:xfrm>
            <a:off x="8123602" y="2146761"/>
            <a:ext cx="7626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710053" y="3254431"/>
            <a:ext cx="1454727" cy="4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943599" y="3918406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shield</a:t>
            </a:r>
            <a:endParaRPr lang="ko-KR" alt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958839" y="4408855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rifle</a:t>
            </a:r>
            <a:endParaRPr lang="ko-KR" alt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43598" y="4916969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bazooka</a:t>
            </a:r>
            <a:endParaRPr lang="ko-KR" alt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617915" y="3905939"/>
            <a:ext cx="1667401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Tank04</a:t>
            </a:r>
            <a:endParaRPr lang="ko-KR" alt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644921" y="4408855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HalfTrack</a:t>
            </a:r>
            <a:endParaRPr lang="ko-KR" alt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656021" y="4914882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Granadier</a:t>
            </a:r>
            <a:endParaRPr lang="ko-KR" alt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943598" y="5375732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Siren</a:t>
            </a:r>
            <a:endParaRPr lang="ko-KR" alt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9323742" y="3918406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Moter</a:t>
            </a:r>
            <a:endParaRPr lang="ko-KR" altLang="en-US" dirty="0"/>
          </a:p>
        </p:txBody>
      </p:sp>
      <p:cxnSp>
        <p:nvCxnSpPr>
          <p:cNvPr id="113" name="Straight Arrow Connector 112"/>
          <p:cNvCxnSpPr>
            <a:stCxn id="100" idx="2"/>
            <a:endCxn id="103" idx="0"/>
          </p:cNvCxnSpPr>
          <p:nvPr/>
        </p:nvCxnSpPr>
        <p:spPr>
          <a:xfrm flipH="1">
            <a:off x="6758247" y="3751114"/>
            <a:ext cx="1679170" cy="16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2"/>
            <a:endCxn id="106" idx="0"/>
          </p:cNvCxnSpPr>
          <p:nvPr/>
        </p:nvCxnSpPr>
        <p:spPr>
          <a:xfrm>
            <a:off x="8437417" y="3751114"/>
            <a:ext cx="14199" cy="15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0" idx="2"/>
            <a:endCxn id="111" idx="0"/>
          </p:cNvCxnSpPr>
          <p:nvPr/>
        </p:nvCxnSpPr>
        <p:spPr>
          <a:xfrm>
            <a:off x="8437417" y="3751114"/>
            <a:ext cx="1700973" cy="16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2"/>
            <a:endCxn id="107" idx="0"/>
          </p:cNvCxnSpPr>
          <p:nvPr/>
        </p:nvCxnSpPr>
        <p:spPr>
          <a:xfrm>
            <a:off x="8437417" y="3751114"/>
            <a:ext cx="22152" cy="65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0" idx="2"/>
            <a:endCxn id="104" idx="0"/>
          </p:cNvCxnSpPr>
          <p:nvPr/>
        </p:nvCxnSpPr>
        <p:spPr>
          <a:xfrm flipH="1">
            <a:off x="6773487" y="3751114"/>
            <a:ext cx="1663930" cy="65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0" idx="2"/>
            <a:endCxn id="105" idx="0"/>
          </p:cNvCxnSpPr>
          <p:nvPr/>
        </p:nvCxnSpPr>
        <p:spPr>
          <a:xfrm flipH="1">
            <a:off x="6758246" y="3751114"/>
            <a:ext cx="1679171" cy="116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0" idx="2"/>
            <a:endCxn id="108" idx="0"/>
          </p:cNvCxnSpPr>
          <p:nvPr/>
        </p:nvCxnSpPr>
        <p:spPr>
          <a:xfrm>
            <a:off x="8437417" y="3751114"/>
            <a:ext cx="33252" cy="11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0" idx="2"/>
            <a:endCxn id="110" idx="0"/>
          </p:cNvCxnSpPr>
          <p:nvPr/>
        </p:nvCxnSpPr>
        <p:spPr>
          <a:xfrm flipH="1">
            <a:off x="6758246" y="3751114"/>
            <a:ext cx="1679171" cy="16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강건</dc:creator>
  <cp:lastModifiedBy>강건</cp:lastModifiedBy>
  <cp:revision>3</cp:revision>
  <dcterms:created xsi:type="dcterms:W3CDTF">2021-08-05T13:02:15Z</dcterms:created>
  <dcterms:modified xsi:type="dcterms:W3CDTF">2021-08-05T13:24:08Z</dcterms:modified>
</cp:coreProperties>
</file>