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D89EC-6783-4DE2-B7AA-DAD4FDFD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1BDB2-0C27-4E3C-AEE5-818410FD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E98C9-BA30-4CBF-AD0B-6AC6AE0B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3C445-077C-4A01-B0BD-0ABA7853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2A407-2141-4283-BEC2-422C4CEC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361A-1504-4F52-A96B-65C509C4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3DFB4-45E3-4B30-A0B2-75C568B91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BCE2-236C-46E0-9A2B-FD308B3B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FECCD-EAD5-49E5-938C-B626105E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1EF65-75AF-4088-94A2-FA04AA2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7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F4A31-41F0-43AD-A27E-4A914BEE0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4ACCA-A085-41F8-AF47-F48E372A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40C87-4BED-42A9-A0FF-A79A4765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CD78F-8E87-4177-BE3E-AA55E40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1A19A-E0D4-4960-B3A7-848576C9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46D1D-3E3B-493C-8EAE-348CACD1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7F314-9155-421E-BCA5-7B8E4B40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5A9CD-0A89-4C2B-A947-8822A509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78B78-38B9-42E1-991D-607393D5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F9977-E8E5-48E1-A873-B942A80E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3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3279-B35A-4144-96D2-38AA7912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D0154E-3A67-4299-9F6E-57D2F955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2B487-EF52-4C5B-9610-EB80494E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53636-7E8C-4522-BF62-117CBADD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BD08A-94FA-40F6-B93D-F0501D7B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1497-B6E8-4CD0-93CB-2344EF62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08698-4FB8-49AE-BE35-2B84F0B8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A270C-8E0C-4DD5-88E2-7996FDF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3CD8C-B206-42DF-9779-2B9665E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1E31F-84EF-406E-BF65-D9577B13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DD4ED-289C-48AE-9D03-5ADC449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9046A-D010-4C82-9073-3354163D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C1FE3-FF37-4C41-A616-923D8292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2B585-479D-4FCE-85D0-13F77BD8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B1A565-F7E6-4BEB-81F4-33820F7DD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5F793-1B31-44CE-BB7E-8E6B2E0F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0710F-23FB-4D4A-A107-BECF6788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E2C60-E4C0-42A7-8251-0BA97C1F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5F8C55-568E-4D37-9CF1-63B7E2A4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2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21E1F-1DF8-4A75-93DA-A1002B0B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78FAE-7051-48A2-B228-68AFA05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8E561F-8A21-4C27-AD99-ED9511D8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F8A1A-00D1-4BB2-8922-23961F8D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4B12A-D947-432F-839D-58CFE82C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733AF-5129-46E2-AAE9-67126FF8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EBA1B-1504-49DA-8200-A56DC376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5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42443-CFF9-4D75-B101-88B3404E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E0E8-AF7E-45BD-ACE0-96421C22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4C538-0E5F-4AAB-A0F3-8E9F0576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E7A2A-DCF1-40B2-870E-D0DB2A55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DB255-2ABC-43E6-86F8-9BECE263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6BE57-6666-4313-8559-8023E4E1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4B424-6F54-4279-BA57-FF2351EB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C53C79-1CAA-4C0C-BC9A-EF8D0D1E3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AF73A-6CEB-47E9-B643-28599F3F4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8A03C-BD07-4703-9EB3-C7232D90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4CE92-020A-47E5-B1F5-E27885EB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87184-38D9-4B31-947F-46008C72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9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C6FC1B-F3E2-4CDA-A4F9-C3503DA3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EC7AF-C951-4ECC-9F98-A8961964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98393-F687-4CC1-AEAA-928A86677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B4A5-804C-4CC5-B65D-FA2697C792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8393C-13AD-41A4-863C-990F1E689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28765-D761-48D4-9676-56EEEEA55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A5EE35C-A890-4423-9731-B192F591CEFB}"/>
              </a:ext>
            </a:extLst>
          </p:cNvPr>
          <p:cNvSpPr/>
          <p:nvPr/>
        </p:nvSpPr>
        <p:spPr>
          <a:xfrm>
            <a:off x="123327" y="2891672"/>
            <a:ext cx="1102936" cy="107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4D2E7E-AB27-473B-B0AD-C9605133D152}"/>
              </a:ext>
            </a:extLst>
          </p:cNvPr>
          <p:cNvSpPr/>
          <p:nvPr/>
        </p:nvSpPr>
        <p:spPr>
          <a:xfrm>
            <a:off x="10636131" y="2891672"/>
            <a:ext cx="1102936" cy="107465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9454FC-5502-47A6-8237-C15D06D3109C}"/>
              </a:ext>
            </a:extLst>
          </p:cNvPr>
          <p:cNvSpPr/>
          <p:nvPr/>
        </p:nvSpPr>
        <p:spPr>
          <a:xfrm>
            <a:off x="2273417" y="1090569"/>
            <a:ext cx="1610686" cy="1191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FC764E-517A-4FFB-844F-5FCACA122B6C}"/>
              </a:ext>
            </a:extLst>
          </p:cNvPr>
          <p:cNvCxnSpPr>
            <a:stCxn id="4" idx="7"/>
            <a:endCxn id="7" idx="1"/>
          </p:cNvCxnSpPr>
          <p:nvPr/>
        </p:nvCxnSpPr>
        <p:spPr>
          <a:xfrm flipV="1">
            <a:off x="1064742" y="1686187"/>
            <a:ext cx="1208675" cy="136286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579788-9C23-4BFC-8FBB-991BE7E330A5}"/>
              </a:ext>
            </a:extLst>
          </p:cNvPr>
          <p:cNvSpPr/>
          <p:nvPr/>
        </p:nvSpPr>
        <p:spPr>
          <a:xfrm>
            <a:off x="4844088" y="2823762"/>
            <a:ext cx="1610686" cy="1191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6D34F2-7AF6-4A83-B88C-C1EC30138F1F}"/>
              </a:ext>
            </a:extLst>
          </p:cNvPr>
          <p:cNvSpPr/>
          <p:nvPr/>
        </p:nvSpPr>
        <p:spPr>
          <a:xfrm>
            <a:off x="7853494" y="4724400"/>
            <a:ext cx="1610686" cy="1191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650517-9D8E-4DE6-9E9A-C1109567F4D7}"/>
              </a:ext>
            </a:extLst>
          </p:cNvPr>
          <p:cNvCxnSpPr>
            <a:stCxn id="4" idx="6"/>
            <a:endCxn id="10" idx="1"/>
          </p:cNvCxnSpPr>
          <p:nvPr/>
        </p:nvCxnSpPr>
        <p:spPr>
          <a:xfrm flipV="1">
            <a:off x="1226263" y="3419380"/>
            <a:ext cx="3617825" cy="962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EE0452-3DCF-401C-8E62-833AE64C4FFE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3884103" y="1686187"/>
            <a:ext cx="1765328" cy="11375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82EE68-2A6B-4777-A7B0-DFC05E02001F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884103" y="1686187"/>
            <a:ext cx="6913549" cy="136286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9776CC-664C-4119-8064-AFB6C67C148F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flipH="1" flipV="1">
            <a:off x="5649431" y="4014998"/>
            <a:ext cx="2204063" cy="13050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5444346-1D35-452E-A9F8-EB2415328C77}"/>
              </a:ext>
            </a:extLst>
          </p:cNvPr>
          <p:cNvCxnSpPr>
            <a:stCxn id="6" idx="2"/>
            <a:endCxn id="10" idx="3"/>
          </p:cNvCxnSpPr>
          <p:nvPr/>
        </p:nvCxnSpPr>
        <p:spPr>
          <a:xfrm flipH="1" flipV="1">
            <a:off x="6454774" y="3419380"/>
            <a:ext cx="4181357" cy="96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6CD651-E3FD-414D-9EA0-3F3238C5F893}"/>
              </a:ext>
            </a:extLst>
          </p:cNvPr>
          <p:cNvCxnSpPr>
            <a:stCxn id="4" idx="6"/>
            <a:endCxn id="11" idx="1"/>
          </p:cNvCxnSpPr>
          <p:nvPr/>
        </p:nvCxnSpPr>
        <p:spPr>
          <a:xfrm>
            <a:off x="1226263" y="3429000"/>
            <a:ext cx="6627231" cy="18910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E9FB0C6-15E0-4019-85C1-74DACC56F752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9464180" y="3808948"/>
            <a:ext cx="1333472" cy="15110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AEBF7F-3178-42FA-BC4A-4376F51C6230}"/>
              </a:ext>
            </a:extLst>
          </p:cNvPr>
          <p:cNvCxnSpPr>
            <a:stCxn id="7" idx="2"/>
            <a:endCxn id="10" idx="1"/>
          </p:cNvCxnSpPr>
          <p:nvPr/>
        </p:nvCxnSpPr>
        <p:spPr>
          <a:xfrm>
            <a:off x="3078760" y="2281805"/>
            <a:ext cx="1765328" cy="113757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802E7F-FD18-4342-AF47-F4B120FA5566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flipH="1" flipV="1">
            <a:off x="6454774" y="3419380"/>
            <a:ext cx="2204063" cy="13050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167080-B495-4D6C-B6A3-A82C561F46FD}"/>
              </a:ext>
            </a:extLst>
          </p:cNvPr>
          <p:cNvCxnSpPr/>
          <p:nvPr/>
        </p:nvCxnSpPr>
        <p:spPr>
          <a:xfrm>
            <a:off x="7340877" y="494950"/>
            <a:ext cx="1317960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BA0A51-5758-4C3C-8F8E-DF77EDCCEA58}"/>
              </a:ext>
            </a:extLst>
          </p:cNvPr>
          <p:cNvSpPr txBox="1"/>
          <p:nvPr/>
        </p:nvSpPr>
        <p:spPr>
          <a:xfrm>
            <a:off x="8776094" y="29894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Blue</a:t>
            </a:r>
            <a:r>
              <a:rPr lang="ko-KR" altLang="en-US" dirty="0"/>
              <a:t>가 유리한 전선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318B25-5206-43F3-9E50-920A61D9ACFF}"/>
              </a:ext>
            </a:extLst>
          </p:cNvPr>
          <p:cNvCxnSpPr/>
          <p:nvPr/>
        </p:nvCxnSpPr>
        <p:spPr>
          <a:xfrm>
            <a:off x="7357844" y="769040"/>
            <a:ext cx="1317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E859E2-E572-4E49-B434-7EA369B47054}"/>
              </a:ext>
            </a:extLst>
          </p:cNvPr>
          <p:cNvSpPr txBox="1"/>
          <p:nvPr/>
        </p:nvSpPr>
        <p:spPr>
          <a:xfrm>
            <a:off x="8793061" y="57303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</a:t>
            </a:r>
            <a:r>
              <a:rPr lang="ko-KR" altLang="en-US" dirty="0"/>
              <a:t>가 유리한 전선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DDCB36-D3E8-4D30-8485-A4C6616E048E}"/>
              </a:ext>
            </a:extLst>
          </p:cNvPr>
          <p:cNvCxnSpPr/>
          <p:nvPr/>
        </p:nvCxnSpPr>
        <p:spPr>
          <a:xfrm>
            <a:off x="7357844" y="1090569"/>
            <a:ext cx="13179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46C6C7-3EB8-42A9-AECD-A138CDE77F5A}"/>
              </a:ext>
            </a:extLst>
          </p:cNvPr>
          <p:cNvSpPr txBox="1"/>
          <p:nvPr/>
        </p:nvSpPr>
        <p:spPr>
          <a:xfrm>
            <a:off x="8793061" y="898779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파괴시</a:t>
            </a:r>
            <a:r>
              <a:rPr lang="ko-KR" altLang="en-US" dirty="0"/>
              <a:t> 사용가능한 전선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A89-3343-466A-A467-5EC3865C722A}"/>
              </a:ext>
            </a:extLst>
          </p:cNvPr>
          <p:cNvSpPr txBox="1"/>
          <p:nvPr/>
        </p:nvSpPr>
        <p:spPr>
          <a:xfrm>
            <a:off x="123327" y="92279"/>
            <a:ext cx="29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점령전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8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EA6A5-02F8-407A-951F-EE85E4BC4019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유리함을 주는 방법 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(Hull Down)</a:t>
            </a:r>
          </a:p>
        </p:txBody>
      </p:sp>
      <p:pic>
        <p:nvPicPr>
          <p:cNvPr id="1028" name="Picture 4" descr="취재 [고급 전술] 헐 다운 아칼루스 | 2012-11-15 16:25:32 헐 다운이란? 헐 다운이란, 전차의 포탑만 노출하고 차체를  엄폐해 공격하는 전술이다. 피탄 면적이 줄어들어 생존율이 많이 늘어나게 되는데, &lt;월드 오브 탱크&gt;에서는 주로 포탑 장갑이 두꺼운 미국  전차들 ...">
            <a:extLst>
              <a:ext uri="{FF2B5EF4-FFF2-40B4-BE49-F238E27FC236}">
                <a16:creationId xmlns:a16="http://schemas.microsoft.com/office/drawing/2014/main" id="{18AB16A8-B893-49ED-93B5-CA43F469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977230">
            <a:off x="4777316" y="1546191"/>
            <a:ext cx="6780700" cy="37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C61AE9-5DAF-4605-800D-46EBA354D172}"/>
              </a:ext>
            </a:extLst>
          </p:cNvPr>
          <p:cNvSpPr txBox="1"/>
          <p:nvPr/>
        </p:nvSpPr>
        <p:spPr>
          <a:xfrm>
            <a:off x="717422" y="5416349"/>
            <a:ext cx="57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본진과 연결된 유리한 전선 구현</a:t>
            </a:r>
          </a:p>
        </p:txBody>
      </p:sp>
    </p:spTree>
    <p:extLst>
      <p:ext uri="{BB962C8B-B14F-4D97-AF65-F5344CB8AC3E}">
        <p14:creationId xmlns:p14="http://schemas.microsoft.com/office/powerpoint/2010/main" val="335832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6247C-6135-487C-A472-5F46BDEF656B}"/>
              </a:ext>
            </a:extLst>
          </p:cNvPr>
          <p:cNvSpPr txBox="1"/>
          <p:nvPr/>
        </p:nvSpPr>
        <p:spPr>
          <a:xfrm>
            <a:off x="779929" y="1105460"/>
            <a:ext cx="80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상대의 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229CD-13F3-40C7-85DD-FADB89BB0A6E}"/>
              </a:ext>
            </a:extLst>
          </p:cNvPr>
          <p:cNvSpPr txBox="1"/>
          <p:nvPr/>
        </p:nvSpPr>
        <p:spPr>
          <a:xfrm>
            <a:off x="7556500" y="20193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유리한 측은 최소한의 </a:t>
            </a:r>
            <a:r>
              <a:rPr lang="ko-KR" altLang="en-US" dirty="0" err="1"/>
              <a:t>피탄면적</a:t>
            </a:r>
            <a:r>
              <a:rPr lang="ko-KR" altLang="en-US" dirty="0"/>
              <a:t> 노출과</a:t>
            </a:r>
            <a:endParaRPr lang="en-US" altLang="ko-KR" dirty="0"/>
          </a:p>
          <a:p>
            <a:r>
              <a:rPr lang="ko-KR" altLang="en-US" dirty="0"/>
              <a:t>갑작스러운 등장으로</a:t>
            </a:r>
            <a:endParaRPr lang="en-US" altLang="ko-KR" dirty="0"/>
          </a:p>
          <a:p>
            <a:r>
              <a:rPr lang="ko-KR" altLang="en-US" dirty="0"/>
              <a:t>유리함을 챙길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9A59E7-1557-4DE0-8BFB-D5AD01C0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7818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0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D31B2-252F-4E3C-9CA5-D9BD3A39B577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유리함을 주는 방법 </a:t>
            </a: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엄폐물</a:t>
            </a: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479040-03AC-4ACE-A860-C6205E12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2334448"/>
            <a:ext cx="6780700" cy="21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6EFED-B488-470D-9CBA-565179757E39}"/>
              </a:ext>
            </a:extLst>
          </p:cNvPr>
          <p:cNvSpPr txBox="1"/>
          <p:nvPr/>
        </p:nvSpPr>
        <p:spPr>
          <a:xfrm>
            <a:off x="717422" y="5478614"/>
            <a:ext cx="477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점령지와 연결된 유리한 전선에 구현 </a:t>
            </a:r>
          </a:p>
        </p:txBody>
      </p:sp>
    </p:spTree>
    <p:extLst>
      <p:ext uri="{BB962C8B-B14F-4D97-AF65-F5344CB8AC3E}">
        <p14:creationId xmlns:p14="http://schemas.microsoft.com/office/powerpoint/2010/main" val="20366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97640-3E64-4BAE-9072-78D11286CCD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유리함을 주는 방법 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은폐물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E06C1B-2B8F-4E5A-8969-2E7975E3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F0366-B4F4-4056-BCB8-4CFF1A07D91F}"/>
              </a:ext>
            </a:extLst>
          </p:cNvPr>
          <p:cNvSpPr txBox="1"/>
          <p:nvPr/>
        </p:nvSpPr>
        <p:spPr>
          <a:xfrm>
            <a:off x="635268" y="5428648"/>
            <a:ext cx="387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우회하는 유리한 전선에 구현</a:t>
            </a:r>
          </a:p>
        </p:txBody>
      </p:sp>
    </p:spTree>
    <p:extLst>
      <p:ext uri="{BB962C8B-B14F-4D97-AF65-F5344CB8AC3E}">
        <p14:creationId xmlns:p14="http://schemas.microsoft.com/office/powerpoint/2010/main" val="140269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4D6CD-A6F4-474E-8947-291AC40B361F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우회로를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개척하는 방법 </a:t>
            </a:r>
            <a:endParaRPr lang="en-US" altLang="ko-KR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파괴</a:t>
            </a: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026" name="Picture 2" descr="CarFain's Blog :: 월드오브탱크 (World of Tank) 리뷰">
            <a:extLst>
              <a:ext uri="{FF2B5EF4-FFF2-40B4-BE49-F238E27FC236}">
                <a16:creationId xmlns:a16="http://schemas.microsoft.com/office/drawing/2014/main" id="{69B118A6-71FE-424E-8917-8A283EE5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08867"/>
            <a:ext cx="6780700" cy="42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FDB5D1-D066-4E7B-B74F-8DC0489E5604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889BC-8FE6-4E5A-B3D2-1DC92009A040}"/>
              </a:ext>
            </a:extLst>
          </p:cNvPr>
          <p:cNvSpPr txBox="1"/>
          <p:nvPr/>
        </p:nvSpPr>
        <p:spPr>
          <a:xfrm>
            <a:off x="635268" y="5428648"/>
            <a:ext cx="387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우회하는 개척해야 하는 전선 구현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r>
              <a:rPr lang="ko-KR" altLang="en-US" dirty="0"/>
              <a:t>점령지의 엄폐물</a:t>
            </a:r>
          </a:p>
        </p:txBody>
      </p:sp>
    </p:spTree>
    <p:extLst>
      <p:ext uri="{BB962C8B-B14F-4D97-AF65-F5344CB8AC3E}">
        <p14:creationId xmlns:p14="http://schemas.microsoft.com/office/powerpoint/2010/main" val="53332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강건</dc:creator>
  <cp:lastModifiedBy>강건</cp:lastModifiedBy>
  <cp:revision>3</cp:revision>
  <dcterms:created xsi:type="dcterms:W3CDTF">2022-04-06T06:27:47Z</dcterms:created>
  <dcterms:modified xsi:type="dcterms:W3CDTF">2022-04-06T07:21:05Z</dcterms:modified>
</cp:coreProperties>
</file>