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56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359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3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ED89EC-6783-4DE2-B7AA-DAD4FDFD39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6B1BDB2-0C27-4E3C-AEE5-818410FD18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FE98C9-BA30-4CBF-AD0B-6AC6AE0B1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DB4A5-804C-4CC5-B65D-FA2697C79243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83C445-077C-4A01-B0BD-0ABA78531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32A407-2141-4283-BEC2-422C4CECD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61057-A876-4DBC-BB77-3157B61800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854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C8361A-1504-4F52-A96B-65C509C45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C33DFB4-45E3-4B30-A0B2-75C568B918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F2BCE2-236C-46E0-9A2B-FD308B3BD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DB4A5-804C-4CC5-B65D-FA2697C79243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8FECCD-EAD5-49E5-938C-B626105EE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01EF65-75AF-4088-94A2-FA04AA2ED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61057-A876-4DBC-BB77-3157B61800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0171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5DF4A31-41F0-43AD-A27E-4A914BEE09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D74ACCA-A085-41F8-AF47-F48E372AC4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240C87-4BED-42A9-A0FF-A79A47653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DB4A5-804C-4CC5-B65D-FA2697C79243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BCD78F-8E87-4177-BE3E-AA55E40C4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31A19A-E0D4-4960-B3A7-848576C91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61057-A876-4DBC-BB77-3157B61800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7273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446D1D-3E3B-493C-8EAE-348CACD15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77F314-9155-421E-BCA5-7B8E4B4029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F5A9CD-0A89-4C2B-A947-8822A509C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DB4A5-804C-4CC5-B65D-FA2697C79243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478B78-38B9-42E1-991D-607393D5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8F9977-E8E5-48E1-A873-B942A80E0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61057-A876-4DBC-BB77-3157B61800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9030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753279-B35A-4144-96D2-38AA79123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1D0154E-3A67-4299-9F6E-57D2F95596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12B487-EF52-4C5B-9610-EB80494E6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DB4A5-804C-4CC5-B65D-FA2697C79243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C53636-7E8C-4522-BF62-117CBADD6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7BD08A-94FA-40F6-B93D-F0501D7BF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61057-A876-4DBC-BB77-3157B61800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2006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511497-B6E8-4CD0-93CB-2344EF628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A08698-4FB8-49AE-BE35-2B84F0B81B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82A270C-8E0C-4DD5-88E2-7996FDFF56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D73CD8C-B206-42DF-9779-2B9665E87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DB4A5-804C-4CC5-B65D-FA2697C79243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4E1E31F-84EF-406E-BF65-D9577B136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82DD4ED-289C-48AE-9D03-5ADC44974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61057-A876-4DBC-BB77-3157B61800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9763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59046A-D010-4C82-9073-3354163D7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4BC1FE3-FF37-4C41-A616-923D829247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B72B585-479D-4FCE-85D0-13F77BD888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2B1A565-F7E6-4BEB-81F4-33820F7DDC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BE5F793-1B31-44CE-BB7E-8E6B2E0F4F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5C0710F-23FB-4D4A-A107-BECF67883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DB4A5-804C-4CC5-B65D-FA2697C79243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F4E2C60-E4C0-42A7-8251-0BA97C1F9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15F8C55-568E-4D37-9CF1-63B7E2A4C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61057-A876-4DBC-BB77-3157B61800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1821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621E1F-1DF8-4A75-93DA-A1002B0B0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DF78FAE-7051-48A2-B228-68AFA0572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DB4A5-804C-4CC5-B65D-FA2697C79243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28E561F-8A21-4C27-AD99-ED9511D86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71F8A1A-00D1-4BB2-8922-23961F8DF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61057-A876-4DBC-BB77-3157B61800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5946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3E4B12A-D947-432F-839D-58CFE82C3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DB4A5-804C-4CC5-B65D-FA2697C79243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00733AF-5129-46E2-AAE9-67126FF85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3EEBA1B-1504-49DA-8200-A56DC3765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61057-A876-4DBC-BB77-3157B61800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8951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642443-CFF9-4D75-B101-88B3404E2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9CE0E8-AF7E-45BD-ACE0-96421C22E9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C64C538-0E5F-4AAB-A0F3-8E9F057603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92E7A2A-DCF1-40B2-870E-D0DB2A55D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DB4A5-804C-4CC5-B65D-FA2697C79243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F5DB255-2ABC-43E6-86F8-9BECE263D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5E6BE57-6666-4313-8559-8023E4E15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61057-A876-4DBC-BB77-3157B61800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8124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34B424-6F54-4279-BA57-FF2351EB3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0C53C79-1CAA-4C0C-BC9A-EF8D0D1E32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5BAF73A-6CEB-47E9-B643-28599F3F4A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768A03C-BD07-4703-9EB3-C7232D902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DB4A5-804C-4CC5-B65D-FA2697C79243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0A4CE92-020A-47E5-B1F5-E27885EBA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5787184-38D9-4B31-947F-46008C720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61057-A876-4DBC-BB77-3157B61800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0190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2C6FC1B-F3E2-4CDA-A4F9-C3503DA3D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34EC7AF-C951-4ECC-9F98-A89619641E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D98393-F687-4CC1-AEAA-928A86677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8DB4A5-804C-4CC5-B65D-FA2697C79243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D8393C-13AD-41A4-863C-990F1E6891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B28765-D761-48D4-9676-56EEEEA558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E61057-A876-4DBC-BB77-3157B61800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966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65EA6A5-02F8-407A-951F-EE85E4BC4019}"/>
              </a:ext>
            </a:extLst>
          </p:cNvPr>
          <p:cNvSpPr txBox="1"/>
          <p:nvPr/>
        </p:nvSpPr>
        <p:spPr>
          <a:xfrm>
            <a:off x="1028700" y="1967266"/>
            <a:ext cx="2628900" cy="254725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유리함을 주는 방법 </a:t>
            </a:r>
            <a:r>
              <a:rPr lang="en-US" altLang="ko-KR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(Hull Down)</a:t>
            </a:r>
          </a:p>
        </p:txBody>
      </p:sp>
      <p:pic>
        <p:nvPicPr>
          <p:cNvPr id="1028" name="Picture 4" descr="취재 [고급 전술] 헐 다운 아칼루스 | 2012-11-15 16:25:32 헐 다운이란? 헐 다운이란, 전차의 포탑만 노출하고 차체를  엄폐해 공격하는 전술이다. 피탄 면적이 줄어들어 생존율이 많이 늘어나게 되는데, &lt;월드 오브 탱크&gt;에서는 주로 포탑 장갑이 두꺼운 미국  전차들 ...">
            <a:extLst>
              <a:ext uri="{FF2B5EF4-FFF2-40B4-BE49-F238E27FC236}">
                <a16:creationId xmlns:a16="http://schemas.microsoft.com/office/drawing/2014/main" id="{18AB16A8-B893-49ED-93B5-CA43F4696C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rot="977230">
            <a:off x="4777316" y="1546191"/>
            <a:ext cx="6780700" cy="3763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EC61AE9-5DAF-4605-800D-46EBA354D172}"/>
              </a:ext>
            </a:extLst>
          </p:cNvPr>
          <p:cNvSpPr txBox="1"/>
          <p:nvPr/>
        </p:nvSpPr>
        <p:spPr>
          <a:xfrm>
            <a:off x="717422" y="5416349"/>
            <a:ext cx="5727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본진과 연결된 유리한 전선 구현</a:t>
            </a:r>
          </a:p>
        </p:txBody>
      </p:sp>
    </p:spTree>
    <p:extLst>
      <p:ext uri="{BB962C8B-B14F-4D97-AF65-F5344CB8AC3E}">
        <p14:creationId xmlns:p14="http://schemas.microsoft.com/office/powerpoint/2010/main" val="3358329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8E6247C-6135-487C-A472-5F46BDEF656B}"/>
              </a:ext>
            </a:extLst>
          </p:cNvPr>
          <p:cNvSpPr txBox="1"/>
          <p:nvPr/>
        </p:nvSpPr>
        <p:spPr>
          <a:xfrm>
            <a:off x="779929" y="1105460"/>
            <a:ext cx="8068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상대의 시점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1229CD-13F3-40C7-85DD-FADB89BB0A6E}"/>
              </a:ext>
            </a:extLst>
          </p:cNvPr>
          <p:cNvSpPr txBox="1"/>
          <p:nvPr/>
        </p:nvSpPr>
        <p:spPr>
          <a:xfrm>
            <a:off x="7556500" y="2019300"/>
            <a:ext cx="4495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유리한 측은 최소한의 </a:t>
            </a:r>
            <a:r>
              <a:rPr lang="ko-KR" altLang="en-US" dirty="0" err="1"/>
              <a:t>피탄면적</a:t>
            </a:r>
            <a:r>
              <a:rPr lang="ko-KR" altLang="en-US" dirty="0"/>
              <a:t> 노출과</a:t>
            </a:r>
            <a:endParaRPr lang="en-US" altLang="ko-KR" dirty="0"/>
          </a:p>
          <a:p>
            <a:r>
              <a:rPr lang="ko-KR" altLang="en-US" dirty="0"/>
              <a:t>갑작스러운 등장으로</a:t>
            </a:r>
            <a:endParaRPr lang="en-US" altLang="ko-KR" dirty="0"/>
          </a:p>
          <a:p>
            <a:r>
              <a:rPr lang="ko-KR" altLang="en-US" dirty="0"/>
              <a:t>유리함을 챙길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889A59E7-1557-4DE0-8BFB-D5AD01C089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752600"/>
            <a:ext cx="6781800" cy="452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3503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C9D31B2-252F-4E3C-9CA5-D9BD3A39B577}"/>
              </a:ext>
            </a:extLst>
          </p:cNvPr>
          <p:cNvSpPr txBox="1"/>
          <p:nvPr/>
        </p:nvSpPr>
        <p:spPr>
          <a:xfrm>
            <a:off x="1028700" y="1967266"/>
            <a:ext cx="2628900" cy="254725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유리함을 주는 방법 </a:t>
            </a:r>
            <a:r>
              <a:rPr lang="en-US" altLang="ko-KR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(</a:t>
            </a:r>
            <a:r>
              <a:rPr lang="ko-KR" alt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엄폐물</a:t>
            </a:r>
            <a:r>
              <a:rPr lang="en-US" altLang="ko-KR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)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9479040-03AC-4ACE-A860-C6205E123F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77316" y="2334448"/>
            <a:ext cx="6780700" cy="2186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2C6EFED-B488-470D-9CBA-565179757E39}"/>
              </a:ext>
            </a:extLst>
          </p:cNvPr>
          <p:cNvSpPr txBox="1"/>
          <p:nvPr/>
        </p:nvSpPr>
        <p:spPr>
          <a:xfrm>
            <a:off x="717422" y="5478614"/>
            <a:ext cx="4773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점령지와 연결된 유리한 전선에 구현 </a:t>
            </a:r>
          </a:p>
        </p:txBody>
      </p:sp>
    </p:spTree>
    <p:extLst>
      <p:ext uri="{BB962C8B-B14F-4D97-AF65-F5344CB8AC3E}">
        <p14:creationId xmlns:p14="http://schemas.microsoft.com/office/powerpoint/2010/main" val="203664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FF97640-3E64-4BAE-9072-78D11286CCD8}"/>
              </a:ext>
            </a:extLst>
          </p:cNvPr>
          <p:cNvSpPr txBox="1"/>
          <p:nvPr/>
        </p:nvSpPr>
        <p:spPr>
          <a:xfrm>
            <a:off x="1028700" y="1967266"/>
            <a:ext cx="2628900" cy="254725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유리함을 주는 방법 </a:t>
            </a:r>
            <a:r>
              <a:rPr lang="en-US" altLang="ko-KR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(</a:t>
            </a:r>
            <a:r>
              <a:rPr lang="ko-KR" alt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은폐물</a:t>
            </a:r>
            <a:r>
              <a:rPr lang="en-US" altLang="ko-KR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CE06C1B-2B8F-4E5A-8969-2E7975E3D9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7316" y="1520764"/>
            <a:ext cx="6780700" cy="381414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CCF0366-B4F4-4056-BCB8-4CFF1A07D91F}"/>
              </a:ext>
            </a:extLst>
          </p:cNvPr>
          <p:cNvSpPr txBox="1"/>
          <p:nvPr/>
        </p:nvSpPr>
        <p:spPr>
          <a:xfrm>
            <a:off x="635268" y="5428648"/>
            <a:ext cx="3879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우회하는 유리한 전선에 구현</a:t>
            </a:r>
          </a:p>
        </p:txBody>
      </p:sp>
    </p:spTree>
    <p:extLst>
      <p:ext uri="{BB962C8B-B14F-4D97-AF65-F5344CB8AC3E}">
        <p14:creationId xmlns:p14="http://schemas.microsoft.com/office/powerpoint/2010/main" val="1402695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C4D6CD-A6F4-474E-8947-291AC40B361F}"/>
              </a:ext>
            </a:extLst>
          </p:cNvPr>
          <p:cNvSpPr txBox="1"/>
          <p:nvPr/>
        </p:nvSpPr>
        <p:spPr>
          <a:xfrm>
            <a:off x="1028700" y="1967266"/>
            <a:ext cx="2628900" cy="254725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우회로를</a:t>
            </a:r>
            <a:r>
              <a:rPr lang="en-US" altLang="ko-KR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ko-KR" alt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개척하는 방법 </a:t>
            </a:r>
            <a:endParaRPr lang="en-US" altLang="ko-KR" sz="3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  <a:p>
            <a:pPr algn="ct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(</a:t>
            </a:r>
            <a:r>
              <a:rPr lang="ko-KR" alt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파괴</a:t>
            </a:r>
            <a:r>
              <a:rPr lang="en-US" altLang="ko-KR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)</a:t>
            </a:r>
          </a:p>
        </p:txBody>
      </p:sp>
      <p:pic>
        <p:nvPicPr>
          <p:cNvPr id="1026" name="Picture 2" descr="CarFain's Blog :: 월드오브탱크 (World of Tank) 리뷰">
            <a:extLst>
              <a:ext uri="{FF2B5EF4-FFF2-40B4-BE49-F238E27FC236}">
                <a16:creationId xmlns:a16="http://schemas.microsoft.com/office/drawing/2014/main" id="{69B118A6-71FE-424E-8917-8A283EE568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77316" y="1308867"/>
            <a:ext cx="6780700" cy="4237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6FDB5D1-D066-4E7B-B74F-8DC0489E5604}"/>
              </a:ext>
            </a:extLst>
          </p:cNvPr>
          <p:cNvSpPr txBox="1"/>
          <p:nvPr/>
        </p:nvSpPr>
        <p:spPr>
          <a:xfrm>
            <a:off x="966951" y="3355130"/>
            <a:ext cx="2669407" cy="24273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E889BC-8FE6-4E5A-B3D2-1DC92009A040}"/>
              </a:ext>
            </a:extLst>
          </p:cNvPr>
          <p:cNvSpPr txBox="1"/>
          <p:nvPr/>
        </p:nvSpPr>
        <p:spPr>
          <a:xfrm>
            <a:off x="635268" y="5428648"/>
            <a:ext cx="38796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우회하는 개척해야 하는 전선 구현</a:t>
            </a:r>
            <a:endParaRPr lang="en-US" altLang="ko-KR" dirty="0"/>
          </a:p>
          <a:p>
            <a:pPr algn="ctr"/>
            <a:r>
              <a:rPr lang="en-US" altLang="ko-KR" dirty="0"/>
              <a:t>&amp;</a:t>
            </a:r>
          </a:p>
          <a:p>
            <a:r>
              <a:rPr lang="ko-KR" altLang="en-US" dirty="0"/>
              <a:t>점령지의 엄폐물</a:t>
            </a:r>
          </a:p>
        </p:txBody>
      </p:sp>
    </p:spTree>
    <p:extLst>
      <p:ext uri="{BB962C8B-B14F-4D97-AF65-F5344CB8AC3E}">
        <p14:creationId xmlns:p14="http://schemas.microsoft.com/office/powerpoint/2010/main" val="533320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8A5EE35C-A890-4423-9731-B192F591CEFB}"/>
              </a:ext>
            </a:extLst>
          </p:cNvPr>
          <p:cNvSpPr/>
          <p:nvPr/>
        </p:nvSpPr>
        <p:spPr>
          <a:xfrm>
            <a:off x="10366176" y="2940342"/>
            <a:ext cx="1102936" cy="10746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E04D2E7E-AB27-473B-B0AD-C9605133D152}"/>
              </a:ext>
            </a:extLst>
          </p:cNvPr>
          <p:cNvSpPr/>
          <p:nvPr/>
        </p:nvSpPr>
        <p:spPr>
          <a:xfrm>
            <a:off x="498107" y="2940342"/>
            <a:ext cx="1102936" cy="1074656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C9454FC-5502-47A6-8237-C15D06D3109C}"/>
              </a:ext>
            </a:extLst>
          </p:cNvPr>
          <p:cNvSpPr/>
          <p:nvPr/>
        </p:nvSpPr>
        <p:spPr>
          <a:xfrm>
            <a:off x="2273417" y="573970"/>
            <a:ext cx="1610686" cy="119123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2579788-9C23-4BFC-8FBB-991BE7E330A5}"/>
              </a:ext>
            </a:extLst>
          </p:cNvPr>
          <p:cNvSpPr/>
          <p:nvPr/>
        </p:nvSpPr>
        <p:spPr>
          <a:xfrm>
            <a:off x="4157561" y="2253942"/>
            <a:ext cx="2570671" cy="203815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26D34F2-7AF6-4A83-B88C-C1EC30138F1F}"/>
              </a:ext>
            </a:extLst>
          </p:cNvPr>
          <p:cNvSpPr/>
          <p:nvPr/>
        </p:nvSpPr>
        <p:spPr>
          <a:xfrm>
            <a:off x="7853494" y="4724400"/>
            <a:ext cx="1610686" cy="119123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</a:t>
            </a:r>
            <a:endParaRPr lang="ko-KR" altLang="en-US" dirty="0"/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F8AEBF7F-3178-42FA-BC4A-4376F51C6230}"/>
              </a:ext>
            </a:extLst>
          </p:cNvPr>
          <p:cNvCxnSpPr>
            <a:cxnSpLocks/>
            <a:stCxn id="7" idx="2"/>
            <a:endCxn id="10" idx="1"/>
          </p:cNvCxnSpPr>
          <p:nvPr/>
        </p:nvCxnSpPr>
        <p:spPr>
          <a:xfrm>
            <a:off x="3078760" y="1765206"/>
            <a:ext cx="1078801" cy="1507812"/>
          </a:xfrm>
          <a:prstGeom prst="line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FCE45A89-3343-466A-A467-5EC3865C722A}"/>
              </a:ext>
            </a:extLst>
          </p:cNvPr>
          <p:cNvSpPr txBox="1"/>
          <p:nvPr/>
        </p:nvSpPr>
        <p:spPr>
          <a:xfrm>
            <a:off x="123327" y="92279"/>
            <a:ext cx="2955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점령전</a:t>
            </a:r>
            <a:endParaRPr lang="ko-KR" altLang="en-US" dirty="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DD2C4919-9E2D-4DD8-AF12-617F1EF166A4}"/>
              </a:ext>
            </a:extLst>
          </p:cNvPr>
          <p:cNvCxnSpPr>
            <a:stCxn id="6" idx="0"/>
          </p:cNvCxnSpPr>
          <p:nvPr/>
        </p:nvCxnSpPr>
        <p:spPr>
          <a:xfrm flipV="1">
            <a:off x="1049575" y="1567543"/>
            <a:ext cx="1223842" cy="1372799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B1500C36-A8E3-4586-8C8A-D1D3F3B66576}"/>
              </a:ext>
            </a:extLst>
          </p:cNvPr>
          <p:cNvCxnSpPr>
            <a:cxnSpLocks/>
            <a:stCxn id="4" idx="0"/>
          </p:cNvCxnSpPr>
          <p:nvPr/>
        </p:nvCxnSpPr>
        <p:spPr>
          <a:xfrm flipH="1" flipV="1">
            <a:off x="9464180" y="1090569"/>
            <a:ext cx="1453464" cy="1849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2BBB1A9D-9099-43EF-8080-C775D663270A}"/>
              </a:ext>
            </a:extLst>
          </p:cNvPr>
          <p:cNvCxnSpPr>
            <a:cxnSpLocks/>
          </p:cNvCxnSpPr>
          <p:nvPr/>
        </p:nvCxnSpPr>
        <p:spPr>
          <a:xfrm flipH="1">
            <a:off x="7759337" y="1090569"/>
            <a:ext cx="1704843" cy="79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D056216D-B67B-49A8-9A89-D293197A80DA}"/>
              </a:ext>
            </a:extLst>
          </p:cNvPr>
          <p:cNvCxnSpPr>
            <a:cxnSpLocks/>
          </p:cNvCxnSpPr>
          <p:nvPr/>
        </p:nvCxnSpPr>
        <p:spPr>
          <a:xfrm flipH="1">
            <a:off x="7271657" y="1090569"/>
            <a:ext cx="2192523" cy="14000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C2A56622-32FC-4FF0-A1E3-306E71DB3AC4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3884103" y="1169588"/>
            <a:ext cx="3117588" cy="0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52C51016-1CEA-497D-AD78-40B1F1E7CBB2}"/>
              </a:ext>
            </a:extLst>
          </p:cNvPr>
          <p:cNvCxnSpPr>
            <a:cxnSpLocks/>
          </p:cNvCxnSpPr>
          <p:nvPr/>
        </p:nvCxnSpPr>
        <p:spPr>
          <a:xfrm flipV="1">
            <a:off x="1473130" y="2275521"/>
            <a:ext cx="2684431" cy="817901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7781C302-BCBA-4601-AEC5-EB1D687FB1B2}"/>
              </a:ext>
            </a:extLst>
          </p:cNvPr>
          <p:cNvCxnSpPr>
            <a:stCxn id="4" idx="2"/>
          </p:cNvCxnSpPr>
          <p:nvPr/>
        </p:nvCxnSpPr>
        <p:spPr>
          <a:xfrm flipH="1">
            <a:off x="6728232" y="3477670"/>
            <a:ext cx="3637944" cy="814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800AB4CB-539C-4577-84B7-5B41E1927C69}"/>
              </a:ext>
            </a:extLst>
          </p:cNvPr>
          <p:cNvCxnSpPr>
            <a:stCxn id="4" idx="4"/>
            <a:endCxn id="11" idx="3"/>
          </p:cNvCxnSpPr>
          <p:nvPr/>
        </p:nvCxnSpPr>
        <p:spPr>
          <a:xfrm flipH="1">
            <a:off x="9464180" y="4014998"/>
            <a:ext cx="1453464" cy="1305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A5BC996E-758F-437B-A2B9-4C27BAFA96A3}"/>
              </a:ext>
            </a:extLst>
          </p:cNvPr>
          <p:cNvCxnSpPr>
            <a:stCxn id="6" idx="4"/>
          </p:cNvCxnSpPr>
          <p:nvPr/>
        </p:nvCxnSpPr>
        <p:spPr>
          <a:xfrm>
            <a:off x="1049575" y="4014998"/>
            <a:ext cx="611921" cy="1567196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89666546-7A07-41F6-8703-EBBEBA2C84A6}"/>
              </a:ext>
            </a:extLst>
          </p:cNvPr>
          <p:cNvCxnSpPr/>
          <p:nvPr/>
        </p:nvCxnSpPr>
        <p:spPr>
          <a:xfrm flipV="1">
            <a:off x="1661496" y="4014998"/>
            <a:ext cx="1956664" cy="1567196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8D950CDA-0612-42EC-82E5-67A1909C81F8}"/>
              </a:ext>
            </a:extLst>
          </p:cNvPr>
          <p:cNvCxnSpPr/>
          <p:nvPr/>
        </p:nvCxnSpPr>
        <p:spPr>
          <a:xfrm>
            <a:off x="1661496" y="5582194"/>
            <a:ext cx="1956664" cy="0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EE7A0859-9733-4AE9-9093-084685C2A7C6}"/>
              </a:ext>
            </a:extLst>
          </p:cNvPr>
          <p:cNvCxnSpPr>
            <a:stCxn id="11" idx="1"/>
          </p:cNvCxnSpPr>
          <p:nvPr/>
        </p:nvCxnSpPr>
        <p:spPr>
          <a:xfrm flipH="1">
            <a:off x="4450080" y="5320018"/>
            <a:ext cx="3403414" cy="262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04858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그림 52">
            <a:extLst>
              <a:ext uri="{FF2B5EF4-FFF2-40B4-BE49-F238E27FC236}">
                <a16:creationId xmlns:a16="http://schemas.microsoft.com/office/drawing/2014/main" id="{6B28F0B1-BC9E-46EE-A139-21C43C8090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3770" y="183516"/>
            <a:ext cx="6866520" cy="6612894"/>
          </a:xfrm>
          <a:prstGeom prst="rect">
            <a:avLst/>
          </a:prstGeom>
        </p:spPr>
      </p:pic>
      <p:sp>
        <p:nvSpPr>
          <p:cNvPr id="4" name="타원 3">
            <a:extLst>
              <a:ext uri="{FF2B5EF4-FFF2-40B4-BE49-F238E27FC236}">
                <a16:creationId xmlns:a16="http://schemas.microsoft.com/office/drawing/2014/main" id="{677AB40B-B4F1-42FC-BC5E-72FE1BA8AF62}"/>
              </a:ext>
            </a:extLst>
          </p:cNvPr>
          <p:cNvSpPr/>
          <p:nvPr/>
        </p:nvSpPr>
        <p:spPr>
          <a:xfrm>
            <a:off x="8538162" y="4116045"/>
            <a:ext cx="326628" cy="3182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97735D9F-4C7E-460E-BFEA-50354E629B75}"/>
              </a:ext>
            </a:extLst>
          </p:cNvPr>
          <p:cNvSpPr/>
          <p:nvPr/>
        </p:nvSpPr>
        <p:spPr>
          <a:xfrm>
            <a:off x="2823162" y="3725520"/>
            <a:ext cx="326628" cy="318253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0176B96-E47E-4052-AF05-FC068C4989A5}"/>
              </a:ext>
            </a:extLst>
          </p:cNvPr>
          <p:cNvSpPr/>
          <p:nvPr/>
        </p:nvSpPr>
        <p:spPr>
          <a:xfrm>
            <a:off x="7854709" y="5733959"/>
            <a:ext cx="970948" cy="940525"/>
          </a:xfrm>
          <a:prstGeom prst="rect">
            <a:avLst/>
          </a:prstGeom>
          <a:solidFill>
            <a:srgbClr val="3593D3">
              <a:alpha val="4902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CF4ED00-8FD3-4119-BDAA-C83DC1486589}"/>
              </a:ext>
            </a:extLst>
          </p:cNvPr>
          <p:cNvSpPr/>
          <p:nvPr/>
        </p:nvSpPr>
        <p:spPr>
          <a:xfrm>
            <a:off x="5356852" y="3013166"/>
            <a:ext cx="1015335" cy="944105"/>
          </a:xfrm>
          <a:prstGeom prst="rect">
            <a:avLst/>
          </a:prstGeom>
          <a:solidFill>
            <a:srgbClr val="3593D3">
              <a:alpha val="4902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0AEE86B-58E0-4ED9-BEB5-9412E4DF3BA5}"/>
              </a:ext>
            </a:extLst>
          </p:cNvPr>
          <p:cNvSpPr/>
          <p:nvPr/>
        </p:nvSpPr>
        <p:spPr>
          <a:xfrm>
            <a:off x="2986476" y="470902"/>
            <a:ext cx="970948" cy="940525"/>
          </a:xfrm>
          <a:prstGeom prst="rect">
            <a:avLst/>
          </a:prstGeom>
          <a:solidFill>
            <a:srgbClr val="3593D3">
              <a:alpha val="4902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BADF3BC3-75B5-48B8-AA7E-7873233A3002}"/>
              </a:ext>
            </a:extLst>
          </p:cNvPr>
          <p:cNvCxnSpPr/>
          <p:nvPr/>
        </p:nvCxnSpPr>
        <p:spPr>
          <a:xfrm flipH="1" flipV="1">
            <a:off x="8340183" y="1349831"/>
            <a:ext cx="298728" cy="23756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7E508C07-629A-4C5A-86CF-B4D8111B6802}"/>
              </a:ext>
            </a:extLst>
          </p:cNvPr>
          <p:cNvCxnSpPr/>
          <p:nvPr/>
        </p:nvCxnSpPr>
        <p:spPr>
          <a:xfrm flipH="1" flipV="1">
            <a:off x="6731734" y="818608"/>
            <a:ext cx="1608449" cy="5138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088E4593-7E78-4E5A-BFBA-A8B4D0A1FA52}"/>
              </a:ext>
            </a:extLst>
          </p:cNvPr>
          <p:cNvCxnSpPr/>
          <p:nvPr/>
        </p:nvCxnSpPr>
        <p:spPr>
          <a:xfrm flipH="1">
            <a:off x="7428420" y="1341122"/>
            <a:ext cx="911763" cy="2699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FA9B06AA-5AF5-4E07-924F-8898AAFE15C0}"/>
              </a:ext>
            </a:extLst>
          </p:cNvPr>
          <p:cNvCxnSpPr/>
          <p:nvPr/>
        </p:nvCxnSpPr>
        <p:spPr>
          <a:xfrm>
            <a:off x="4119163" y="775384"/>
            <a:ext cx="2229394" cy="43224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F1326AEA-92B4-45C9-9A3E-55AE91AD829D}"/>
              </a:ext>
            </a:extLst>
          </p:cNvPr>
          <p:cNvCxnSpPr/>
          <p:nvPr/>
        </p:nvCxnSpPr>
        <p:spPr>
          <a:xfrm>
            <a:off x="2986476" y="4275171"/>
            <a:ext cx="287955" cy="16814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D1314482-816D-41D4-9C8C-91B22E0F95CA}"/>
              </a:ext>
            </a:extLst>
          </p:cNvPr>
          <p:cNvCxnSpPr/>
          <p:nvPr/>
        </p:nvCxnSpPr>
        <p:spPr>
          <a:xfrm flipV="1">
            <a:off x="3291849" y="5408025"/>
            <a:ext cx="1236617" cy="557349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F834DE6D-3715-418A-8CBA-2D166FAFFF68}"/>
              </a:ext>
            </a:extLst>
          </p:cNvPr>
          <p:cNvCxnSpPr>
            <a:cxnSpLocks/>
          </p:cNvCxnSpPr>
          <p:nvPr/>
        </p:nvCxnSpPr>
        <p:spPr>
          <a:xfrm>
            <a:off x="3274431" y="5956665"/>
            <a:ext cx="1524000" cy="7333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ACAB3974-35C1-4404-94B9-7A6B16399053}"/>
              </a:ext>
            </a:extLst>
          </p:cNvPr>
          <p:cNvCxnSpPr>
            <a:cxnSpLocks/>
          </p:cNvCxnSpPr>
          <p:nvPr/>
        </p:nvCxnSpPr>
        <p:spPr>
          <a:xfrm flipV="1">
            <a:off x="3038727" y="1730469"/>
            <a:ext cx="28603" cy="12094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5C20DAA8-4C9A-47BE-8422-86EE011A662C}"/>
              </a:ext>
            </a:extLst>
          </p:cNvPr>
          <p:cNvCxnSpPr>
            <a:cxnSpLocks/>
          </p:cNvCxnSpPr>
          <p:nvPr/>
        </p:nvCxnSpPr>
        <p:spPr>
          <a:xfrm flipH="1" flipV="1">
            <a:off x="5333221" y="5956665"/>
            <a:ext cx="2332048" cy="3010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012F5305-B9E1-446B-A352-3C1D88FAFCA8}"/>
              </a:ext>
            </a:extLst>
          </p:cNvPr>
          <p:cNvCxnSpPr>
            <a:cxnSpLocks/>
          </p:cNvCxnSpPr>
          <p:nvPr/>
        </p:nvCxnSpPr>
        <p:spPr>
          <a:xfrm flipV="1">
            <a:off x="3396351" y="3013166"/>
            <a:ext cx="1606365" cy="121922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5203B660-0942-44C5-BF55-C8F4DBE26432}"/>
              </a:ext>
            </a:extLst>
          </p:cNvPr>
          <p:cNvCxnSpPr>
            <a:cxnSpLocks/>
          </p:cNvCxnSpPr>
          <p:nvPr/>
        </p:nvCxnSpPr>
        <p:spPr>
          <a:xfrm flipH="1">
            <a:off x="6731734" y="4362997"/>
            <a:ext cx="11229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60044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69</Words>
  <Application>Microsoft Office PowerPoint</Application>
  <PresentationFormat>와이드스크린</PresentationFormat>
  <Paragraphs>23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강건</dc:creator>
  <cp:lastModifiedBy>Kang Keon</cp:lastModifiedBy>
  <cp:revision>5</cp:revision>
  <dcterms:created xsi:type="dcterms:W3CDTF">2022-04-06T06:27:47Z</dcterms:created>
  <dcterms:modified xsi:type="dcterms:W3CDTF">2022-04-13T07:28:16Z</dcterms:modified>
</cp:coreProperties>
</file>