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08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15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5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2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745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3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64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4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32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F63A10-D87C-45F9-BC84-A2DDF2E88E1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99F1CB-9EF5-466E-A118-926A98192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19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FEE0B-9CA6-B73C-6E27-DC2CA616B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на </a:t>
            </a:r>
            <a:r>
              <a:rPr lang="en-US" dirty="0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D30F31-FDD4-CE05-BF41-1973C137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</a:p>
          <a:p>
            <a:r>
              <a:rPr lang="ru-RU" dirty="0"/>
              <a:t>Бучко Егор</a:t>
            </a:r>
          </a:p>
          <a:p>
            <a:r>
              <a:rPr lang="ru-RU" dirty="0"/>
              <a:t>Игнатьева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282378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2ABD8-6CEC-918E-5087-B8E983B9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D0739-56A9-370C-530B-48D99D1C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Создание игры с использованием модуля </a:t>
            </a:r>
            <a:r>
              <a:rPr lang="en-US" dirty="0"/>
              <a:t>pygame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>
                <a:effectLst/>
                <a:latin typeface="Consolas" panose="020B0609020204030204" pitchFamily="49" charset="0"/>
              </a:rPr>
              <a:t>Создать двухмерную игру с видом сбоку.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Реализовать минимум 2 уровня.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Создать несколько персонажей для выбора с разными геймплейными особенностями.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Реализовать счетчик убитых врагов и таймер.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выводить результаты после смерти персонажа или завершения уровня на конечном окне.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Создать таблицу лидеров для записи рекордов.</a:t>
            </a:r>
          </a:p>
          <a:p>
            <a:pPr lvl="1"/>
            <a:endParaRPr lang="ru-RU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246CE-A96D-8D1C-C95D-AB284463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90774-46F8-1878-7A9C-46C5FF40A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3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CC61C-693D-FC32-DB27-5CB0A402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122D9-DAB7-FA43-41E4-EA4CC6A92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05891"/>
            <a:ext cx="8694929" cy="4074246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 Мы сделали 2 уровня.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ru-RU" b="0" dirty="0">
              <a:effectLst/>
              <a:latin typeface="Consolas" panose="020B060902020403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 Создали одного основного персонажа.</a:t>
            </a:r>
          </a:p>
          <a:p>
            <a:pPr marL="274320" lvl="1" indent="0">
              <a:buNone/>
            </a:pPr>
            <a:endParaRPr lang="ru-RU" b="0" dirty="0">
              <a:effectLst/>
              <a:latin typeface="Consolas" panose="020B060902020403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>
                <a:effectLst/>
                <a:latin typeface="Consolas" panose="020B0609020204030204" pitchFamily="49" charset="0"/>
              </a:rPr>
              <a:t> Сделали вывод результатов </a:t>
            </a:r>
            <a:r>
              <a:rPr lang="ru-RU" b="0" dirty="0">
                <a:effectLst/>
                <a:latin typeface="Consolas" panose="020B0609020204030204" pitchFamily="49" charset="0"/>
              </a:rPr>
              <a:t>после смерти персонажа или завершения уровня на конечном окне.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ru-RU" b="0" dirty="0">
              <a:effectLst/>
              <a:latin typeface="Consolas" panose="020B06090202040302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dirty="0">
                <a:effectLst/>
                <a:latin typeface="Consolas" panose="020B0609020204030204" pitchFamily="49" charset="0"/>
              </a:rPr>
              <a:t> Создали таблицу лидеров для записи рекордов.</a:t>
            </a:r>
          </a:p>
        </p:txBody>
      </p:sp>
    </p:spTree>
    <p:extLst>
      <p:ext uri="{BB962C8B-B14F-4D97-AF65-F5344CB8AC3E}">
        <p14:creationId xmlns:p14="http://schemas.microsoft.com/office/powerpoint/2010/main" val="221426766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14</TotalTime>
  <Words>107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Century Schoolbook</vt:lpstr>
      <vt:lpstr>Consolas</vt:lpstr>
      <vt:lpstr>Courier New</vt:lpstr>
      <vt:lpstr>Wingdings 2</vt:lpstr>
      <vt:lpstr>Вид</vt:lpstr>
      <vt:lpstr>Игра на pygame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Dioless Kitchi</dc:creator>
  <cp:lastModifiedBy>Dioless Kitchi</cp:lastModifiedBy>
  <cp:revision>2</cp:revision>
  <dcterms:created xsi:type="dcterms:W3CDTF">2022-12-19T16:26:03Z</dcterms:created>
  <dcterms:modified xsi:type="dcterms:W3CDTF">2023-01-27T12:05:26Z</dcterms:modified>
</cp:coreProperties>
</file>