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6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8E-6643-4EF1-9C47-DC6A2D51FD6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4764088" y="465138"/>
            <a:ext cx="4395787" cy="5867400"/>
            <a:chOff x="0" y="152400"/>
            <a:chExt cx="5004495" cy="6477000"/>
          </a:xfrm>
        </p:grpSpPr>
        <p:pic>
          <p:nvPicPr>
            <p:cNvPr id="358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7" t="4128" r="9560" b="7625"/>
            <a:stretch>
              <a:fillRect/>
            </a:stretch>
          </p:blipFill>
          <p:spPr bwMode="auto">
            <a:xfrm>
              <a:off x="895350" y="902970"/>
              <a:ext cx="3430273" cy="466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5854" name="Object 3"/>
            <p:cNvGraphicFramePr>
              <a:graphicFrameLocks noChangeAspect="1"/>
            </p:cNvGraphicFramePr>
            <p:nvPr/>
          </p:nvGraphicFramePr>
          <p:xfrm>
            <a:off x="0" y="152400"/>
            <a:ext cx="5004495" cy="647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Graph" r:id="rId4" imgW="7772400" imgH="10058400" progId="Origin50.Graph">
                    <p:embed/>
                  </p:oleObj>
                </mc:Choice>
                <mc:Fallback>
                  <p:oleObj name="Graph" r:id="rId4" imgW="7772400" imgH="10058400" progId="Origin50.Grap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2400"/>
                          <a:ext cx="5004495" cy="647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413570"/>
              </p:ext>
            </p:extLst>
          </p:nvPr>
        </p:nvGraphicFramePr>
        <p:xfrm>
          <a:off x="4749800" y="457200"/>
          <a:ext cx="4387850" cy="587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6" imgW="7772400" imgH="10058400" progId="Origin50.Graph">
                  <p:embed/>
                </p:oleObj>
              </mc:Choice>
              <mc:Fallback>
                <p:oleObj name="Graph" r:id="rId6" imgW="7772400" imgH="100584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57200"/>
                        <a:ext cx="4387850" cy="587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0000FF"/>
                </a:solidFill>
                <a:latin typeface="Arial Rounded MT Bold" pitchFamily="34" charset="0"/>
              </a:rPr>
              <a:t>XPS Core Level Shifts</a:t>
            </a:r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5950"/>
            <a:ext cx="30972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46" name="Straight Arrow Connector 7"/>
          <p:cNvCxnSpPr>
            <a:cxnSpLocks noChangeShapeType="1"/>
          </p:cNvCxnSpPr>
          <p:nvPr/>
        </p:nvCxnSpPr>
        <p:spPr bwMode="auto">
          <a:xfrm>
            <a:off x="685800" y="4800600"/>
            <a:ext cx="1828800" cy="11430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457200" y="1143000"/>
            <a:ext cx="403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en-US" altLang="en-US" sz="1800" b="0">
                <a:latin typeface="Arial Rounded MT Bold" pitchFamily="34" charset="0"/>
              </a:rPr>
              <a:t>XPS binding energies used to identify elements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endParaRPr lang="en-US" altLang="en-US" sz="1800" b="0">
              <a:latin typeface="Arial Rounded MT Bold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en-US" altLang="en-US" sz="1800" b="0">
                <a:latin typeface="Arial Rounded MT Bold" pitchFamily="34" charset="0"/>
              </a:rPr>
              <a:t>Binding energy shifts sensitive to chemical environment.</a:t>
            </a:r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304800" y="5105400"/>
            <a:ext cx="97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Arial Rounded MT Bold" pitchFamily="34" charset="0"/>
              </a:rPr>
              <a:t>Photon</a:t>
            </a:r>
          </a:p>
        </p:txBody>
      </p:sp>
      <p:sp>
        <p:nvSpPr>
          <p:cNvPr id="35849" name="Rectangle 15"/>
          <p:cNvSpPr>
            <a:spLocks noChangeArrowheads="1"/>
          </p:cNvSpPr>
          <p:nvPr/>
        </p:nvSpPr>
        <p:spPr bwMode="auto">
          <a:xfrm>
            <a:off x="3124200" y="54102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Arial Rounded MT Bold" pitchFamily="34" charset="0"/>
            </a:endParaRPr>
          </a:p>
        </p:txBody>
      </p:sp>
      <p:cxnSp>
        <p:nvCxnSpPr>
          <p:cNvPr id="35850" name="Straight Arrow Connector 11"/>
          <p:cNvCxnSpPr>
            <a:cxnSpLocks noChangeShapeType="1"/>
          </p:cNvCxnSpPr>
          <p:nvPr/>
        </p:nvCxnSpPr>
        <p:spPr bwMode="auto">
          <a:xfrm>
            <a:off x="3810000" y="4114800"/>
            <a:ext cx="0" cy="190500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3810000" y="4953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FF"/>
                </a:solidFill>
                <a:latin typeface="Arial Rounded MT Bold" pitchFamily="34" charset="0"/>
              </a:rPr>
              <a:t>BE</a:t>
            </a:r>
          </a:p>
        </p:txBody>
      </p:sp>
      <p:sp>
        <p:nvSpPr>
          <p:cNvPr id="35852" name="TextBox 17"/>
          <p:cNvSpPr txBox="1">
            <a:spLocks noChangeArrowheads="1"/>
          </p:cNvSpPr>
          <p:nvPr/>
        </p:nvSpPr>
        <p:spPr bwMode="auto">
          <a:xfrm>
            <a:off x="5105400" y="60198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 Rounded MT Bold" pitchFamily="34" charset="0"/>
              </a:rPr>
              <a:t>W. Olovsson </a:t>
            </a:r>
            <a:r>
              <a:rPr lang="en-US" altLang="en-US" sz="1400" b="0" i="1">
                <a:latin typeface="Arial Rounded MT Bold" pitchFamily="34" charset="0"/>
              </a:rPr>
              <a:t>et al.  </a:t>
            </a:r>
            <a:r>
              <a:rPr lang="en-US" altLang="en-US" sz="1400" b="0">
                <a:latin typeface="Arial Rounded MT Bold" pitchFamily="34" charset="0"/>
              </a:rPr>
              <a:t>J. Elect. Spect. &amp; Rel. Phenom. 127 (2002) 65 </a:t>
            </a:r>
          </a:p>
        </p:txBody>
      </p:sp>
      <p:cxnSp>
        <p:nvCxnSpPr>
          <p:cNvPr id="3" name="Straight Connector 2"/>
          <p:cNvCxnSpPr>
            <a:endCxn id="49" idx="4"/>
          </p:cNvCxnSpPr>
          <p:nvPr/>
        </p:nvCxnSpPr>
        <p:spPr>
          <a:xfrm flipV="1">
            <a:off x="6302375" y="3130392"/>
            <a:ext cx="0" cy="224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919793" y="1295400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653216" y="3200398"/>
            <a:ext cx="23814" cy="21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55" idx="4"/>
          </p:cNvCxnSpPr>
          <p:nvPr/>
        </p:nvCxnSpPr>
        <p:spPr>
          <a:xfrm flipV="1">
            <a:off x="7050878" y="5327966"/>
            <a:ext cx="0" cy="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57" idx="4"/>
          </p:cNvCxnSpPr>
          <p:nvPr/>
        </p:nvCxnSpPr>
        <p:spPr>
          <a:xfrm flipV="1">
            <a:off x="7424741" y="4899657"/>
            <a:ext cx="0" cy="470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800977" y="4671059"/>
            <a:ext cx="0" cy="70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48622" y="5024040"/>
            <a:ext cx="0" cy="34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6" name="Oval 35855"/>
          <p:cNvSpPr/>
          <p:nvPr/>
        </p:nvSpPr>
        <p:spPr>
          <a:xfrm>
            <a:off x="5896933" y="1282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79515" y="3084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630357" y="31775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028018" y="5282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01881" y="48539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78117" y="46396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25762" y="5032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68" name="Straight Arrow Connector 35867"/>
          <p:cNvCxnSpPr/>
          <p:nvPr/>
        </p:nvCxnSpPr>
        <p:spPr>
          <a:xfrm flipH="1">
            <a:off x="7073738" y="3107532"/>
            <a:ext cx="328143" cy="202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Box 35869"/>
          <p:cNvSpPr txBox="1"/>
          <p:nvPr/>
        </p:nvSpPr>
        <p:spPr>
          <a:xfrm>
            <a:off x="7371401" y="2499301"/>
            <a:ext cx="581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point also doesn’t follow the expected trend for </a:t>
            </a:r>
            <a:r>
              <a:rPr lang="en-US" dirty="0" err="1" smtClean="0"/>
              <a:t>Pd</a:t>
            </a:r>
            <a:r>
              <a:rPr lang="en-US" dirty="0" smtClean="0"/>
              <a:t> CLS.</a:t>
            </a:r>
          </a:p>
          <a:p>
            <a:r>
              <a:rPr lang="en-US" dirty="0" smtClean="0"/>
              <a:t>I suspect something may be wrong with the </a:t>
            </a:r>
            <a:r>
              <a:rPr lang="en-US" dirty="0" err="1" smtClean="0"/>
              <a:t>supercell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Graph</vt:lpstr>
      <vt:lpstr>PowerPoint Presentation</vt:lpstr>
    </vt:vector>
  </TitlesOfParts>
  <Company>cheme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Gellman</dc:creator>
  <cp:lastModifiedBy>Windows User</cp:lastModifiedBy>
  <cp:revision>3</cp:revision>
  <dcterms:created xsi:type="dcterms:W3CDTF">2014-04-23T21:23:44Z</dcterms:created>
  <dcterms:modified xsi:type="dcterms:W3CDTF">2014-05-07T20:45:53Z</dcterms:modified>
</cp:coreProperties>
</file>