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DC7-869C-4D46-8294-1AAA75F71E91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CC73-8E0E-B540-AE85-8AB08D7C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DC7-869C-4D46-8294-1AAA75F71E91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CC73-8E0E-B540-AE85-8AB08D7C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DC7-869C-4D46-8294-1AAA75F71E91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CC73-8E0E-B540-AE85-8AB08D7C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DC7-869C-4D46-8294-1AAA75F71E91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CC73-8E0E-B540-AE85-8AB08D7C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6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DC7-869C-4D46-8294-1AAA75F71E91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CC73-8E0E-B540-AE85-8AB08D7C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7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DC7-869C-4D46-8294-1AAA75F71E91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CC73-8E0E-B540-AE85-8AB08D7C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7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DC7-869C-4D46-8294-1AAA75F71E91}" type="datetimeFigureOut">
              <a:rPr lang="en-US" smtClean="0"/>
              <a:t>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CC73-8E0E-B540-AE85-8AB08D7C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DC7-869C-4D46-8294-1AAA75F71E91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CC73-8E0E-B540-AE85-8AB08D7C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DC7-869C-4D46-8294-1AAA75F71E91}" type="datetimeFigureOut">
              <a:rPr lang="en-US" smtClean="0"/>
              <a:t>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CC73-8E0E-B540-AE85-8AB08D7C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6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DC7-869C-4D46-8294-1AAA75F71E91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CC73-8E0E-B540-AE85-8AB08D7C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8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DC7-869C-4D46-8294-1AAA75F71E91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CC73-8E0E-B540-AE85-8AB08D7C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3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CDC7-869C-4D46-8294-1AAA75F71E91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ACC73-8E0E-B540-AE85-8AB08D7C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6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2438400"/>
            <a:ext cx="3860800" cy="1968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277505" y="3609694"/>
            <a:ext cx="534687" cy="50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12192" y="3328071"/>
            <a:ext cx="1974261" cy="663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embedded file in the PDF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937" y="392214"/>
            <a:ext cx="5651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5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6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Kitchin</dc:creator>
  <cp:lastModifiedBy>John Kitchin</cp:lastModifiedBy>
  <cp:revision>3</cp:revision>
  <dcterms:created xsi:type="dcterms:W3CDTF">2015-02-12T01:25:06Z</dcterms:created>
  <dcterms:modified xsi:type="dcterms:W3CDTF">2015-02-12T22:11:04Z</dcterms:modified>
</cp:coreProperties>
</file>