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D22-C354-1247-8FF9-417EF583411D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A740-86A6-AC47-86CE-4EDB6E0D6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D22-C354-1247-8FF9-417EF583411D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A740-86A6-AC47-86CE-4EDB6E0D6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D22-C354-1247-8FF9-417EF583411D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A740-86A6-AC47-86CE-4EDB6E0D6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D22-C354-1247-8FF9-417EF583411D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A740-86A6-AC47-86CE-4EDB6E0D6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5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D22-C354-1247-8FF9-417EF583411D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A740-86A6-AC47-86CE-4EDB6E0D6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3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D22-C354-1247-8FF9-417EF583411D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A740-86A6-AC47-86CE-4EDB6E0D6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1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D22-C354-1247-8FF9-417EF583411D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A740-86A6-AC47-86CE-4EDB6E0D6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0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D22-C354-1247-8FF9-417EF583411D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A740-86A6-AC47-86CE-4EDB6E0D6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5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D22-C354-1247-8FF9-417EF583411D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A740-86A6-AC47-86CE-4EDB6E0D6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D22-C354-1247-8FF9-417EF583411D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A740-86A6-AC47-86CE-4EDB6E0D6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AD22-C354-1247-8FF9-417EF583411D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A740-86A6-AC47-86CE-4EDB6E0D6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AD22-C354-1247-8FF9-417EF583411D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A740-86A6-AC47-86CE-4EDB6E0D6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3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65836" y="2976023"/>
            <a:ext cx="3284271" cy="16034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836" y="2947126"/>
            <a:ext cx="1567420" cy="1632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9403"/>
          <a:stretch/>
        </p:blipFill>
        <p:spPr>
          <a:xfrm>
            <a:off x="4133256" y="2947125"/>
            <a:ext cx="1714395" cy="1632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256" y="2947126"/>
            <a:ext cx="1737233" cy="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ttachm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65" y="2011998"/>
            <a:ext cx="5657088" cy="1188720"/>
          </a:xfrm>
          <a:prstGeom prst="rect">
            <a:avLst/>
          </a:prstGeom>
        </p:spPr>
      </p:pic>
      <p:pic>
        <p:nvPicPr>
          <p:cNvPr id="5" name="Picture 4" descr="embedded-fi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65" y="3343786"/>
            <a:ext cx="4151376" cy="1969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9376" y="2072226"/>
            <a:ext cx="36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39161" y="3528127"/>
            <a:ext cx="37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2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4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Kitchin</dc:creator>
  <cp:lastModifiedBy>John Kitchin</cp:lastModifiedBy>
  <cp:revision>3</cp:revision>
  <dcterms:created xsi:type="dcterms:W3CDTF">2015-05-04T17:50:55Z</dcterms:created>
  <dcterms:modified xsi:type="dcterms:W3CDTF">2015-05-06T16:30:46Z</dcterms:modified>
</cp:coreProperties>
</file>