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39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3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0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14EA-570E-4569-8B98-752DC751EEF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F993-40FD-4AF3-AE1B-4C15C657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roleum_indust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ameron_International#cite_not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82FF220-FA53-F288-0614-9F4BF8651D3D}"/>
              </a:ext>
            </a:extLst>
          </p:cNvPr>
          <p:cNvSpPr/>
          <p:nvPr/>
        </p:nvSpPr>
        <p:spPr>
          <a:xfrm>
            <a:off x="-36096" y="0"/>
            <a:ext cx="33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278453-8ADC-5A02-F05A-02E38B36244D}"/>
              </a:ext>
            </a:extLst>
          </p:cNvPr>
          <p:cNvSpPr/>
          <p:nvPr/>
        </p:nvSpPr>
        <p:spPr>
          <a:xfrm>
            <a:off x="3282000" y="0"/>
            <a:ext cx="331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DB10D-AA1A-9F2F-7B30-24A9EFE1A1DE}"/>
              </a:ext>
            </a:extLst>
          </p:cNvPr>
          <p:cNvSpPr/>
          <p:nvPr/>
        </p:nvSpPr>
        <p:spPr>
          <a:xfrm>
            <a:off x="6606192" y="0"/>
            <a:ext cx="331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C032DEB-97BB-C5FF-CE95-D5F76CC470BE}"/>
              </a:ext>
            </a:extLst>
          </p:cNvPr>
          <p:cNvSpPr/>
          <p:nvPr/>
        </p:nvSpPr>
        <p:spPr>
          <a:xfrm>
            <a:off x="593588" y="0"/>
            <a:ext cx="9336796" cy="6858000"/>
          </a:xfrm>
          <a:custGeom>
            <a:avLst/>
            <a:gdLst>
              <a:gd name="connsiteX0" fmla="*/ 0 w 9336796"/>
              <a:gd name="connsiteY0" fmla="*/ 0 h 6858000"/>
              <a:gd name="connsiteX1" fmla="*/ 1205778 w 9336796"/>
              <a:gd name="connsiteY1" fmla="*/ 0 h 6858000"/>
              <a:gd name="connsiteX2" fmla="*/ 2716540 w 9336796"/>
              <a:gd name="connsiteY2" fmla="*/ 1200831 h 6858000"/>
              <a:gd name="connsiteX3" fmla="*/ 6026668 w 9336796"/>
              <a:gd name="connsiteY3" fmla="*/ 3831889 h 6858000"/>
              <a:gd name="connsiteX4" fmla="*/ 9336796 w 9336796"/>
              <a:gd name="connsiteY4" fmla="*/ 6462948 h 6858000"/>
              <a:gd name="connsiteX5" fmla="*/ 9336796 w 9336796"/>
              <a:gd name="connsiteY5" fmla="*/ 6858000 h 6858000"/>
              <a:gd name="connsiteX6" fmla="*/ 8628032 w 9336796"/>
              <a:gd name="connsiteY6" fmla="*/ 6858000 h 6858000"/>
              <a:gd name="connsiteX7" fmla="*/ 6026668 w 9336796"/>
              <a:gd name="connsiteY7" fmla="*/ 4790303 h 6858000"/>
              <a:gd name="connsiteX8" fmla="*/ 2716540 w 9336796"/>
              <a:gd name="connsiteY8" fmla="*/ 2159244 h 6858000"/>
              <a:gd name="connsiteX9" fmla="*/ 0 w 933679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36796" h="6858000">
                <a:moveTo>
                  <a:pt x="0" y="0"/>
                </a:moveTo>
                <a:lnTo>
                  <a:pt x="1205778" y="0"/>
                </a:lnTo>
                <a:lnTo>
                  <a:pt x="2716540" y="1200831"/>
                </a:lnTo>
                <a:lnTo>
                  <a:pt x="6026668" y="3831889"/>
                </a:lnTo>
                <a:lnTo>
                  <a:pt x="9336796" y="6462948"/>
                </a:lnTo>
                <a:lnTo>
                  <a:pt x="9336796" y="6858000"/>
                </a:lnTo>
                <a:lnTo>
                  <a:pt x="8628032" y="6858000"/>
                </a:lnTo>
                <a:lnTo>
                  <a:pt x="6026668" y="4790303"/>
                </a:lnTo>
                <a:lnTo>
                  <a:pt x="2716540" y="21592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EFF2E84-0632-E4E3-E987-A92C0D1FA616}"/>
              </a:ext>
            </a:extLst>
          </p:cNvPr>
          <p:cNvSpPr/>
          <p:nvPr/>
        </p:nvSpPr>
        <p:spPr>
          <a:xfrm>
            <a:off x="6569616" y="4770120"/>
            <a:ext cx="2627620" cy="2087880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E559F1F3-EE0B-DD0F-ED03-2B866EF82BEE}"/>
              </a:ext>
            </a:extLst>
          </p:cNvPr>
          <p:cNvSpPr/>
          <p:nvPr/>
        </p:nvSpPr>
        <p:spPr>
          <a:xfrm rot="5400000">
            <a:off x="6360240" y="233760"/>
            <a:ext cx="3779520" cy="3312000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5F6DF0-CE42-D381-F80E-6824E87E4040}"/>
              </a:ext>
            </a:extLst>
          </p:cNvPr>
          <p:cNvSpPr txBox="1"/>
          <p:nvPr/>
        </p:nvSpPr>
        <p:spPr>
          <a:xfrm>
            <a:off x="67400" y="1923812"/>
            <a:ext cx="32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</a:t>
            </a:r>
            <a:r>
              <a:rPr lang="en-US" dirty="0"/>
              <a:t> :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OILWELL SERVICES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F5F2DF-E4AD-2D72-2BC1-483C611A5197}"/>
              </a:ext>
            </a:extLst>
          </p:cNvPr>
          <p:cNvSpPr txBox="1"/>
          <p:nvPr/>
        </p:nvSpPr>
        <p:spPr>
          <a:xfrm>
            <a:off x="36386" y="2293144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FOUNDED</a:t>
            </a:r>
            <a:r>
              <a:rPr lang="en-US" dirty="0"/>
              <a:t> :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1920, TEXAS 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966F93-86C2-11E2-7D9B-A164B808DD7A}"/>
              </a:ext>
            </a:extLst>
          </p:cNvPr>
          <p:cNvSpPr txBox="1"/>
          <p:nvPr/>
        </p:nvSpPr>
        <p:spPr>
          <a:xfrm>
            <a:off x="48578" y="2662476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HEADQUARTERS</a:t>
            </a:r>
            <a:r>
              <a:rPr lang="en-US" dirty="0"/>
              <a:t> 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TEXAS , US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092903-5203-7A88-BB56-93837FAF1ADE}"/>
              </a:ext>
            </a:extLst>
          </p:cNvPr>
          <p:cNvSpPr txBox="1"/>
          <p:nvPr/>
        </p:nvSpPr>
        <p:spPr>
          <a:xfrm>
            <a:off x="36386" y="3035380"/>
            <a:ext cx="29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PEOPLE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 HARRY CAMERON, JAMES ABERCROMBIE, FOUNDERS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C0453E-23D9-6B56-FB8F-B757B2793AB6}"/>
              </a:ext>
            </a:extLst>
          </p:cNvPr>
          <p:cNvSpPr txBox="1"/>
          <p:nvPr/>
        </p:nvSpPr>
        <p:spPr>
          <a:xfrm>
            <a:off x="48578" y="3931027"/>
            <a:ext cx="2347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PRODUCTS </a:t>
            </a:r>
            <a:r>
              <a:rPr lang="en-US" dirty="0"/>
              <a:t>: 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TECHNICAL EQUIPMENT AND SERVICES TO THE PETROL INDUSTRY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5E579-93F7-4182-504D-B3B73E4D8591}"/>
              </a:ext>
            </a:extLst>
          </p:cNvPr>
          <p:cNvSpPr txBox="1"/>
          <p:nvPr/>
        </p:nvSpPr>
        <p:spPr>
          <a:xfrm>
            <a:off x="48578" y="5351443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REVENUE</a:t>
            </a:r>
            <a:r>
              <a:rPr lang="en-US" dirty="0"/>
              <a:t> 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$9.8 BILION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9B657B-93EA-C462-D6B3-F79D5FCEBDD7}"/>
              </a:ext>
            </a:extLst>
          </p:cNvPr>
          <p:cNvSpPr txBox="1"/>
          <p:nvPr/>
        </p:nvSpPr>
        <p:spPr>
          <a:xfrm>
            <a:off x="48578" y="5720775"/>
            <a:ext cx="22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NO. OF EMP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23,412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465794-BEF9-FF09-AACB-FB6019F9ED65}"/>
              </a:ext>
            </a:extLst>
          </p:cNvPr>
          <p:cNvSpPr txBox="1"/>
          <p:nvPr/>
        </p:nvSpPr>
        <p:spPr>
          <a:xfrm>
            <a:off x="67400" y="874097"/>
            <a:ext cx="289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INFO :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6AE9CC1C-243D-0CC4-F9EC-858D4BBC5124}"/>
              </a:ext>
            </a:extLst>
          </p:cNvPr>
          <p:cNvSpPr/>
          <p:nvPr/>
        </p:nvSpPr>
        <p:spPr>
          <a:xfrm rot="10800000">
            <a:off x="3368852" y="0"/>
            <a:ext cx="3138296" cy="3581400"/>
          </a:xfrm>
          <a:custGeom>
            <a:avLst/>
            <a:gdLst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30288 w 3330288"/>
              <a:gd name="connsiteY2" fmla="*/ 3779520 h 3779520"/>
              <a:gd name="connsiteX3" fmla="*/ 0 w 3330288"/>
              <a:gd name="connsiteY3" fmla="*/ 3779520 h 3779520"/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14352 w 3330288"/>
              <a:gd name="connsiteY2" fmla="*/ 2606040 h 3779520"/>
              <a:gd name="connsiteX3" fmla="*/ 3330288 w 3330288"/>
              <a:gd name="connsiteY3" fmla="*/ 3779520 h 3779520"/>
              <a:gd name="connsiteX4" fmla="*/ 0 w 3330288"/>
              <a:gd name="connsiteY4" fmla="*/ 3779520 h 3779520"/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14352 w 3330288"/>
              <a:gd name="connsiteY2" fmla="*/ 2606040 h 3779520"/>
              <a:gd name="connsiteX3" fmla="*/ 3330288 w 3330288"/>
              <a:gd name="connsiteY3" fmla="*/ 3779520 h 3779520"/>
              <a:gd name="connsiteX4" fmla="*/ 0 w 3330288"/>
              <a:gd name="connsiteY4" fmla="*/ 3779520 h 3779520"/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14352 w 3330288"/>
              <a:gd name="connsiteY2" fmla="*/ 2606040 h 3779520"/>
              <a:gd name="connsiteX3" fmla="*/ 3330288 w 3330288"/>
              <a:gd name="connsiteY3" fmla="*/ 3779520 h 3779520"/>
              <a:gd name="connsiteX4" fmla="*/ 0 w 3330288"/>
              <a:gd name="connsiteY4" fmla="*/ 3779520 h 3779520"/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14352 w 3330288"/>
              <a:gd name="connsiteY2" fmla="*/ 2606040 h 3779520"/>
              <a:gd name="connsiteX3" fmla="*/ 3330288 w 3330288"/>
              <a:gd name="connsiteY3" fmla="*/ 3779520 h 3779520"/>
              <a:gd name="connsiteX4" fmla="*/ 0 w 3330288"/>
              <a:gd name="connsiteY4" fmla="*/ 3779520 h 3779520"/>
              <a:gd name="connsiteX0" fmla="*/ 0 w 3330288"/>
              <a:gd name="connsiteY0" fmla="*/ 3779520 h 3779520"/>
              <a:gd name="connsiteX1" fmla="*/ 0 w 3330288"/>
              <a:gd name="connsiteY1" fmla="*/ 0 h 3779520"/>
              <a:gd name="connsiteX2" fmla="*/ 3314352 w 3330288"/>
              <a:gd name="connsiteY2" fmla="*/ 2606040 h 3779520"/>
              <a:gd name="connsiteX3" fmla="*/ 3330288 w 3330288"/>
              <a:gd name="connsiteY3" fmla="*/ 3779520 h 3779520"/>
              <a:gd name="connsiteX4" fmla="*/ 0 w 3330288"/>
              <a:gd name="connsiteY4" fmla="*/ 377952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288" h="3779520">
                <a:moveTo>
                  <a:pt x="0" y="3779520"/>
                </a:moveTo>
                <a:lnTo>
                  <a:pt x="0" y="0"/>
                </a:lnTo>
                <a:cubicBezTo>
                  <a:pt x="1038744" y="756920"/>
                  <a:pt x="2519448" y="2001520"/>
                  <a:pt x="3314352" y="2606040"/>
                </a:cubicBezTo>
                <a:lnTo>
                  <a:pt x="3330288" y="3779520"/>
                </a:lnTo>
                <a:lnTo>
                  <a:pt x="0" y="377952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C5A387-B43D-A7D4-400E-06748F4993AF}"/>
              </a:ext>
            </a:extLst>
          </p:cNvPr>
          <p:cNvSpPr txBox="1"/>
          <p:nvPr/>
        </p:nvSpPr>
        <p:spPr>
          <a:xfrm>
            <a:off x="3596640" y="259080"/>
            <a:ext cx="26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Contact details given below</a:t>
            </a:r>
            <a:endParaRPr lang="en-IN" sz="36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A78EC097-9078-53CB-41E9-619A50538510}"/>
              </a:ext>
            </a:extLst>
          </p:cNvPr>
          <p:cNvSpPr/>
          <p:nvPr/>
        </p:nvSpPr>
        <p:spPr>
          <a:xfrm>
            <a:off x="3419650" y="3779520"/>
            <a:ext cx="664670" cy="693629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29818F14-7577-6354-A5D2-418A71C5F1D4}"/>
              </a:ext>
            </a:extLst>
          </p:cNvPr>
          <p:cNvSpPr/>
          <p:nvPr/>
        </p:nvSpPr>
        <p:spPr>
          <a:xfrm>
            <a:off x="3405061" y="4724699"/>
            <a:ext cx="679259" cy="693629"/>
          </a:xfrm>
          <a:prstGeom prst="flowChartConnector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C8CD7A3E-0599-7C77-C572-EA329756A26B}"/>
              </a:ext>
            </a:extLst>
          </p:cNvPr>
          <p:cNvSpPr/>
          <p:nvPr/>
        </p:nvSpPr>
        <p:spPr>
          <a:xfrm>
            <a:off x="3390472" y="5669878"/>
            <a:ext cx="815768" cy="693629"/>
          </a:xfrm>
          <a:prstGeom prst="flowChartConnector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B3F5C4-1F51-33F5-F3A8-B7D5E2EF4B83}"/>
              </a:ext>
            </a:extLst>
          </p:cNvPr>
          <p:cNvSpPr txBox="1"/>
          <p:nvPr/>
        </p:nvSpPr>
        <p:spPr>
          <a:xfrm>
            <a:off x="4084320" y="3958710"/>
            <a:ext cx="20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www.\Insta.in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D1085-CB41-A3F7-4289-77CA9945F7AB}"/>
              </a:ext>
            </a:extLst>
          </p:cNvPr>
          <p:cNvSpPr txBox="1"/>
          <p:nvPr/>
        </p:nvSpPr>
        <p:spPr>
          <a:xfrm>
            <a:off x="4096512" y="4923236"/>
            <a:ext cx="20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www.\facebook.in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0C848-0E54-BA08-0520-A56AD9A076E5}"/>
              </a:ext>
            </a:extLst>
          </p:cNvPr>
          <p:cNvSpPr txBox="1"/>
          <p:nvPr/>
        </p:nvSpPr>
        <p:spPr>
          <a:xfrm>
            <a:off x="4111754" y="5790162"/>
            <a:ext cx="20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www.\twitter.in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80BF7F-4851-0D3A-BC71-5D38C7274006}"/>
              </a:ext>
            </a:extLst>
          </p:cNvPr>
          <p:cNvSpPr txBox="1"/>
          <p:nvPr/>
        </p:nvSpPr>
        <p:spPr>
          <a:xfrm rot="2327993">
            <a:off x="3365638" y="2709600"/>
            <a:ext cx="37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CAMERON</a:t>
            </a:r>
            <a:endParaRPr lang="en-IN" sz="6000" dirty="0">
              <a:latin typeface="Bahnschrift Condensed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3AF564-9884-4443-F073-C9E6D46BB0F9}"/>
              </a:ext>
            </a:extLst>
          </p:cNvPr>
          <p:cNvSpPr txBox="1"/>
          <p:nvPr/>
        </p:nvSpPr>
        <p:spPr>
          <a:xfrm>
            <a:off x="6964711" y="3553093"/>
            <a:ext cx="37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THANK YOU</a:t>
            </a:r>
            <a:endParaRPr lang="en-IN" sz="6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82FF220-FA53-F288-0614-9F4BF8651D3D}"/>
              </a:ext>
            </a:extLst>
          </p:cNvPr>
          <p:cNvSpPr/>
          <p:nvPr/>
        </p:nvSpPr>
        <p:spPr>
          <a:xfrm>
            <a:off x="-36096" y="0"/>
            <a:ext cx="33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278453-8ADC-5A02-F05A-02E38B36244D}"/>
              </a:ext>
            </a:extLst>
          </p:cNvPr>
          <p:cNvSpPr/>
          <p:nvPr/>
        </p:nvSpPr>
        <p:spPr>
          <a:xfrm>
            <a:off x="3282000" y="0"/>
            <a:ext cx="331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DB10D-AA1A-9F2F-7B30-24A9EFE1A1DE}"/>
              </a:ext>
            </a:extLst>
          </p:cNvPr>
          <p:cNvSpPr/>
          <p:nvPr/>
        </p:nvSpPr>
        <p:spPr>
          <a:xfrm>
            <a:off x="6606192" y="0"/>
            <a:ext cx="331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C032DEB-97BB-C5FF-CE95-D5F76CC470BE}"/>
              </a:ext>
            </a:extLst>
          </p:cNvPr>
          <p:cNvSpPr/>
          <p:nvPr/>
        </p:nvSpPr>
        <p:spPr>
          <a:xfrm>
            <a:off x="593588" y="0"/>
            <a:ext cx="9336796" cy="6858000"/>
          </a:xfrm>
          <a:custGeom>
            <a:avLst/>
            <a:gdLst>
              <a:gd name="connsiteX0" fmla="*/ 0 w 9336796"/>
              <a:gd name="connsiteY0" fmla="*/ 0 h 6858000"/>
              <a:gd name="connsiteX1" fmla="*/ 1205778 w 9336796"/>
              <a:gd name="connsiteY1" fmla="*/ 0 h 6858000"/>
              <a:gd name="connsiteX2" fmla="*/ 2716540 w 9336796"/>
              <a:gd name="connsiteY2" fmla="*/ 1200831 h 6858000"/>
              <a:gd name="connsiteX3" fmla="*/ 6026668 w 9336796"/>
              <a:gd name="connsiteY3" fmla="*/ 3831889 h 6858000"/>
              <a:gd name="connsiteX4" fmla="*/ 9336796 w 9336796"/>
              <a:gd name="connsiteY4" fmla="*/ 6462948 h 6858000"/>
              <a:gd name="connsiteX5" fmla="*/ 9336796 w 9336796"/>
              <a:gd name="connsiteY5" fmla="*/ 6858000 h 6858000"/>
              <a:gd name="connsiteX6" fmla="*/ 8628032 w 9336796"/>
              <a:gd name="connsiteY6" fmla="*/ 6858000 h 6858000"/>
              <a:gd name="connsiteX7" fmla="*/ 6026668 w 9336796"/>
              <a:gd name="connsiteY7" fmla="*/ 4790303 h 6858000"/>
              <a:gd name="connsiteX8" fmla="*/ 2716540 w 9336796"/>
              <a:gd name="connsiteY8" fmla="*/ 2159244 h 6858000"/>
              <a:gd name="connsiteX9" fmla="*/ 0 w 933679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36796" h="6858000">
                <a:moveTo>
                  <a:pt x="0" y="0"/>
                </a:moveTo>
                <a:lnTo>
                  <a:pt x="1205778" y="0"/>
                </a:lnTo>
                <a:lnTo>
                  <a:pt x="2716540" y="1200831"/>
                </a:lnTo>
                <a:lnTo>
                  <a:pt x="6026668" y="3831889"/>
                </a:lnTo>
                <a:lnTo>
                  <a:pt x="9336796" y="6462948"/>
                </a:lnTo>
                <a:lnTo>
                  <a:pt x="9336796" y="6858000"/>
                </a:lnTo>
                <a:lnTo>
                  <a:pt x="8628032" y="6858000"/>
                </a:lnTo>
                <a:lnTo>
                  <a:pt x="6026668" y="4790303"/>
                </a:lnTo>
                <a:lnTo>
                  <a:pt x="2716540" y="21592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EFF2E84-0632-E4E3-E987-A92C0D1FA616}"/>
              </a:ext>
            </a:extLst>
          </p:cNvPr>
          <p:cNvSpPr/>
          <p:nvPr/>
        </p:nvSpPr>
        <p:spPr>
          <a:xfrm>
            <a:off x="6569616" y="4770120"/>
            <a:ext cx="2627620" cy="2087880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E559F1F3-EE0B-DD0F-ED03-2B866EF82BEE}"/>
              </a:ext>
            </a:extLst>
          </p:cNvPr>
          <p:cNvSpPr/>
          <p:nvPr/>
        </p:nvSpPr>
        <p:spPr>
          <a:xfrm rot="5400000">
            <a:off x="6360240" y="233760"/>
            <a:ext cx="3779520" cy="3312000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6F8E3-F008-CECB-805D-44ACEF2405EF}"/>
              </a:ext>
            </a:extLst>
          </p:cNvPr>
          <p:cNvSpPr txBox="1"/>
          <p:nvPr/>
        </p:nvSpPr>
        <p:spPr>
          <a:xfrm>
            <a:off x="6904224" y="2154115"/>
            <a:ext cx="274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2060"/>
                </a:solidFill>
                <a:latin typeface="Arial Narrow" panose="020B0606020202030204" pitchFamily="34" charset="0"/>
              </a:rPr>
              <a:t>2023</a:t>
            </a:r>
            <a:endParaRPr lang="en-IN" sz="48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C1ED0FA-FF90-25C6-CA3D-D7FDE9D846AF}"/>
              </a:ext>
            </a:extLst>
          </p:cNvPr>
          <p:cNvSpPr/>
          <p:nvPr/>
        </p:nvSpPr>
        <p:spPr>
          <a:xfrm>
            <a:off x="6904224" y="402312"/>
            <a:ext cx="1460424" cy="1516067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22CD6-4BDB-404A-9371-EF5C308C5AD4}"/>
              </a:ext>
            </a:extLst>
          </p:cNvPr>
          <p:cNvGrpSpPr/>
          <p:nvPr/>
        </p:nvGrpSpPr>
        <p:grpSpPr>
          <a:xfrm>
            <a:off x="6954478" y="3104685"/>
            <a:ext cx="3336384" cy="2144078"/>
            <a:chOff x="6879840" y="3030214"/>
            <a:chExt cx="3336384" cy="21440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28667C-3C78-008C-7AF5-926936649B4D}"/>
                </a:ext>
              </a:extLst>
            </p:cNvPr>
            <p:cNvSpPr txBox="1"/>
            <p:nvPr/>
          </p:nvSpPr>
          <p:spPr>
            <a:xfrm>
              <a:off x="6904224" y="3030214"/>
              <a:ext cx="274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002060"/>
                  </a:solidFill>
                  <a:latin typeface="Bahnschrift Condensed" panose="020B0502040204020203" pitchFamily="34" charset="0"/>
                </a:rPr>
                <a:t>BUSINESS</a:t>
              </a:r>
              <a:endParaRPr lang="en-IN" sz="6000" dirty="0">
                <a:solidFill>
                  <a:srgbClr val="00206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66B8FF-4834-77D4-68F9-F575FE2C098C}"/>
                </a:ext>
              </a:extLst>
            </p:cNvPr>
            <p:cNvSpPr txBox="1"/>
            <p:nvPr/>
          </p:nvSpPr>
          <p:spPr>
            <a:xfrm>
              <a:off x="6904224" y="3838329"/>
              <a:ext cx="331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latin typeface="Bahnschrift Condensed" panose="020B0502040204020203" pitchFamily="34" charset="0"/>
                </a:rPr>
                <a:t>BROCHURE</a:t>
              </a:r>
              <a:endParaRPr lang="en-IN" sz="3200" dirty="0">
                <a:solidFill>
                  <a:srgbClr val="00206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496215-401A-2C11-BF3A-F3711ED75747}"/>
                </a:ext>
              </a:extLst>
            </p:cNvPr>
            <p:cNvSpPr txBox="1"/>
            <p:nvPr/>
          </p:nvSpPr>
          <p:spPr>
            <a:xfrm>
              <a:off x="6879840" y="4158629"/>
              <a:ext cx="274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002060"/>
                  </a:solidFill>
                  <a:latin typeface="Bahnschrift Condensed" panose="020B0502040204020203" pitchFamily="34" charset="0"/>
                </a:rPr>
                <a:t>CAMERON</a:t>
              </a:r>
              <a:endParaRPr lang="en-IN" sz="6000" dirty="0">
                <a:solidFill>
                  <a:srgbClr val="002060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6FC2CD-6438-4BAC-D8D3-B1E666D88BE5}"/>
              </a:ext>
            </a:extLst>
          </p:cNvPr>
          <p:cNvSpPr txBox="1"/>
          <p:nvPr/>
        </p:nvSpPr>
        <p:spPr>
          <a:xfrm>
            <a:off x="3582840" y="0"/>
            <a:ext cx="274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CAMERON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85A7A-50EE-8BBD-640C-B65B9EB08622}"/>
              </a:ext>
            </a:extLst>
          </p:cNvPr>
          <p:cNvSpPr txBox="1"/>
          <p:nvPr/>
        </p:nvSpPr>
        <p:spPr>
          <a:xfrm>
            <a:off x="3282000" y="1015663"/>
            <a:ext cx="328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INTERNATIONAL COMPANY</a:t>
            </a:r>
          </a:p>
          <a:p>
            <a:pPr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SINCE 1920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6FD3A-4AE0-3E50-9F0C-644B5DC45B21}"/>
              </a:ext>
            </a:extLst>
          </p:cNvPr>
          <p:cNvSpPr txBox="1"/>
          <p:nvPr/>
        </p:nvSpPr>
        <p:spPr>
          <a:xfrm>
            <a:off x="66217" y="1138452"/>
            <a:ext cx="274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DETAILS :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602FF-A115-F55D-122B-E134FD1C18AC}"/>
              </a:ext>
            </a:extLst>
          </p:cNvPr>
          <p:cNvSpPr txBox="1"/>
          <p:nvPr/>
        </p:nvSpPr>
        <p:spPr>
          <a:xfrm>
            <a:off x="90601" y="2031326"/>
            <a:ext cx="30951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Cameron International Corporation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(formerly 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Cooper Cameron Corporation (CCC)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Cooper Oil Tool, Cameron Iron Works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) though now operating under Schlumberger, is a global provider of pressure control, production, processing, and flow control systems as well as project management and aftermarket services for the </a:t>
            </a:r>
            <a:r>
              <a:rPr lang="en-US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hlinkClick r:id="rId3" tooltip="Petroleum indust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oil and gas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and process industries.</a:t>
            </a:r>
            <a:r>
              <a:rPr lang="en-US" b="0" i="0" u="none" strike="noStrike" baseline="300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Cameron was acquired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A7358-0D9C-F794-1235-36C66DCD564F}"/>
              </a:ext>
            </a:extLst>
          </p:cNvPr>
          <p:cNvSpPr txBox="1"/>
          <p:nvPr/>
        </p:nvSpPr>
        <p:spPr>
          <a:xfrm>
            <a:off x="6751320" y="5628132"/>
            <a:ext cx="187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-BY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YOGESH VENUGOPAL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45C26-E7EB-DEF7-81C9-26619ACE6D85}"/>
              </a:ext>
            </a:extLst>
          </p:cNvPr>
          <p:cNvSpPr txBox="1"/>
          <p:nvPr/>
        </p:nvSpPr>
        <p:spPr>
          <a:xfrm rot="2303657">
            <a:off x="3665329" y="2733460"/>
            <a:ext cx="328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CAMERON</a:t>
            </a:r>
            <a:endParaRPr lang="en-IN" sz="6000" dirty="0">
              <a:latin typeface="Bahnschrift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DE2CE-657F-E980-1BD3-2C32E45A5F96}"/>
              </a:ext>
            </a:extLst>
          </p:cNvPr>
          <p:cNvSpPr txBox="1"/>
          <p:nvPr/>
        </p:nvSpPr>
        <p:spPr>
          <a:xfrm>
            <a:off x="3301039" y="3429000"/>
            <a:ext cx="2257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SCAN FOR</a:t>
            </a:r>
          </a:p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MORE DETAILS</a:t>
            </a: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745B6-9756-6B75-9B01-19C39C2B0F2D}"/>
              </a:ext>
            </a:extLst>
          </p:cNvPr>
          <p:cNvSpPr/>
          <p:nvPr/>
        </p:nvSpPr>
        <p:spPr>
          <a:xfrm>
            <a:off x="3608972" y="4528950"/>
            <a:ext cx="2406784" cy="219836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154</Words>
  <Application>Microsoft Office PowerPoint</Application>
  <PresentationFormat>A4 Paper (210x297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venugopal</dc:creator>
  <cp:lastModifiedBy>yogesh venugopal</cp:lastModifiedBy>
  <cp:revision>1</cp:revision>
  <dcterms:created xsi:type="dcterms:W3CDTF">2023-10-15T13:23:19Z</dcterms:created>
  <dcterms:modified xsi:type="dcterms:W3CDTF">2023-10-15T15:20:40Z</dcterms:modified>
</cp:coreProperties>
</file>