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3B1BF-ACCA-45CA-B7D1-6A314254D49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91D5-9937-4583-8DE6-DE8D3561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91D5-9937-4583-8DE6-DE8D356132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246E-3DF1-48B9-9EE2-460CC6A0E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B1515-5F14-4229-A8A5-429AA6559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FBFBA-CE62-4A86-B180-1A684CBA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4EA8-B713-4B4A-BC52-87A9C420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19EF-A1BE-4548-9817-D777EAD4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C5ED-FDE4-4185-9373-37CCA481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14BE0-C4F2-482B-9B2E-074E3877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C474-45D8-428F-825E-0BD80829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3C0C-09C8-4368-B1BB-5BC56F26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1D50-AD79-4149-B076-A549D604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A14E9-8D31-4929-80E9-5AA5B27AD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785A-06D8-42DA-B28B-894E5EBA7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8389-17AA-4BCC-8AA8-056D4893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9D30-5712-4D8D-97CB-9ADEC4E7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0962-0905-447E-8237-BBC3984B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90DE-9CF9-41B6-A42B-A402AC7E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1B94-5721-408B-BE00-E56AA67F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08BA-6E43-49C5-A29C-53FEE08D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08C1D-EF4B-4FC1-BA4F-0C7FC805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EF24-CE29-447E-AA9D-727D9DA5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4378-F1BD-49AA-B6AF-3B6AEF94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EE58-9678-4E67-B076-B74A98CD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CFE4-C139-46B0-B6F9-D2F0E375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1B0C-81C0-47DA-BE44-233EC0F1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0EB7-5DC6-4657-984C-CA5BCD26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87AA-4AE1-4757-B870-25D3BDC7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A97C-52CA-4DD2-B35E-0981AD75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069AD-602E-4F96-982B-14B24673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D750-DC96-4150-9155-164907A7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155EF-EDB8-4E99-BBBE-95FA44C7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DC2B8-C473-4B46-82B6-B6D63A2A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F487-BD28-44A4-B19A-C2399051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B58FC-F437-48AC-99C7-5AB48941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2453-CF80-42C3-BD13-B718A34D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DEC2B-7D83-490F-93DD-F0CC0092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2BCB3-5C96-4084-911F-677CD3B16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47A36-0DB1-4C64-A4A8-64C70F4C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F8D99-AF34-4A8E-9730-481A8AE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3377F-8F39-408C-B11B-C2CCBB2E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7BF6-761C-4789-A58F-9206F8CF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CD795-BA47-4215-A484-41B5CB43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CD25-2BAC-4EBE-8613-5E2AB71D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9130A-2ACB-404F-846A-435587A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25F28-4D7B-4829-A493-469435B4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7BA5F-9BC7-44FF-8F62-558ADBA4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43DE-9718-468B-AD6B-2876D69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7D84-DDB5-4A3C-92A8-63028545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74B8-A1F3-40B7-8CB6-C1BB141D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818D-3F64-4367-8DFF-7F4A0E78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3096F-1F02-47F6-A495-5F81E41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F4D60-1D15-4303-B2BD-571FB4D6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30C14-2654-4DCF-9C46-53E81D50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2D2A-349F-4029-A789-B7B996B1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A0E92-1159-4336-A852-CC2AB47D1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F85F-877C-46D3-BE90-15E602F1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EA2D-8BCD-44E3-85C5-019BBD02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D115-FCFB-470F-8D83-6A8FD20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7ACE-E496-4283-9FD8-17D78D30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B2FF0-FD40-40A3-AF52-E54EA048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2C2A-97EC-4FD1-84CB-EEB66C7E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B8FF-7CFE-4065-99C5-249429D6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A772-4634-4442-968B-C14A920DFD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C903-07E8-4358-B0FC-36CEB96F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858E-A1D0-4E72-B2A2-E241CF3A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349-C566-476D-B2F7-E8248E26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7E50-D56B-435F-96A3-57E13014D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5400" b="1" dirty="0"/>
              <a:t>S3-Image-Monitoring-Detection-Using-Rekognition-Publish-Data-on-SNS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B140-D5E0-4395-BF63-2892D591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28974"/>
            <a:ext cx="12192000" cy="1655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                </a:t>
            </a:r>
          </a:p>
          <a:p>
            <a:r>
              <a:rPr lang="en-US" sz="2800" dirty="0"/>
              <a:t>                AWS Serverless Application Model (SAM)</a:t>
            </a:r>
          </a:p>
        </p:txBody>
      </p:sp>
      <p:pic>
        <p:nvPicPr>
          <p:cNvPr id="5" name="Picture 2" descr="aws_sam_introduction.png">
            <a:extLst>
              <a:ext uri="{FF2B5EF4-FFF2-40B4-BE49-F238E27FC236}">
                <a16:creationId xmlns:a16="http://schemas.microsoft.com/office/drawing/2014/main" id="{AA853A0A-063E-4D7B-BFC2-238906ADB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r="77361" b="23157"/>
          <a:stretch/>
        </p:blipFill>
        <p:spPr bwMode="auto">
          <a:xfrm>
            <a:off x="1994388" y="4501741"/>
            <a:ext cx="1544582" cy="15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3041-DE15-4D79-AE41-26D8D40C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65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7CC7E-671F-423C-A70E-37A27710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29" y="2758355"/>
            <a:ext cx="2001517" cy="5443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1-File Uploaded on S3 Bucket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9150D-A21A-486F-9E5F-461F9060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23" y="1518701"/>
            <a:ext cx="1031117" cy="1045439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3407910-52F8-4CDC-A751-5E098872FAF3}"/>
              </a:ext>
            </a:extLst>
          </p:cNvPr>
          <p:cNvSpPr txBox="1">
            <a:spLocks/>
          </p:cNvSpPr>
          <p:nvPr/>
        </p:nvSpPr>
        <p:spPr>
          <a:xfrm>
            <a:off x="4017620" y="2611846"/>
            <a:ext cx="2303668" cy="54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2-Event Triggered For Lambda Function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45728DE-54DD-44F3-9AE7-B1121E4A650F}"/>
              </a:ext>
            </a:extLst>
          </p:cNvPr>
          <p:cNvSpPr txBox="1">
            <a:spLocks/>
          </p:cNvSpPr>
          <p:nvPr/>
        </p:nvSpPr>
        <p:spPr>
          <a:xfrm>
            <a:off x="7341262" y="2509492"/>
            <a:ext cx="2828455" cy="54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3-Image is analyzed using recognition API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A69F48-349E-4737-A4AC-097308E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23" y="1676550"/>
            <a:ext cx="771278" cy="705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C9C1A8-15E5-4A38-A72A-13C8E382E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049" y="1429218"/>
            <a:ext cx="1362075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6EFD2C-0401-4838-B5B2-A7967BC11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81" y="4200638"/>
            <a:ext cx="1400175" cy="1171575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50D6FE74-0CD8-4FAE-8778-3511107EA359}"/>
              </a:ext>
            </a:extLst>
          </p:cNvPr>
          <p:cNvSpPr txBox="1">
            <a:spLocks/>
          </p:cNvSpPr>
          <p:nvPr/>
        </p:nvSpPr>
        <p:spPr>
          <a:xfrm>
            <a:off x="7574500" y="5580021"/>
            <a:ext cx="2828455" cy="54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4- Detect Labels,  Moderation Labels and Text in the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864C99-58EE-4AF2-BA07-40051FFDA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569" y="4368896"/>
            <a:ext cx="1056197" cy="946176"/>
          </a:xfrm>
          <a:prstGeom prst="rect">
            <a:avLst/>
          </a:prstGeo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6541AC93-CB7F-406E-92AE-84658C1D9D21}"/>
              </a:ext>
            </a:extLst>
          </p:cNvPr>
          <p:cNvSpPr txBox="1">
            <a:spLocks/>
          </p:cNvSpPr>
          <p:nvPr/>
        </p:nvSpPr>
        <p:spPr>
          <a:xfrm>
            <a:off x="3649650" y="5699009"/>
            <a:ext cx="3196426" cy="54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4- Publish Data to SNS Topic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F155FB5-E78A-4142-A42C-CD0876A355A7}"/>
              </a:ext>
            </a:extLst>
          </p:cNvPr>
          <p:cNvSpPr/>
          <p:nvPr/>
        </p:nvSpPr>
        <p:spPr>
          <a:xfrm>
            <a:off x="2997646" y="1987826"/>
            <a:ext cx="77127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E19F6D-277C-49D5-B45D-88942BDEE71D}"/>
              </a:ext>
            </a:extLst>
          </p:cNvPr>
          <p:cNvSpPr/>
          <p:nvPr/>
        </p:nvSpPr>
        <p:spPr>
          <a:xfrm>
            <a:off x="6265630" y="1987826"/>
            <a:ext cx="77127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92FB66-47D2-46CD-8F48-55C0091AA894}"/>
              </a:ext>
            </a:extLst>
          </p:cNvPr>
          <p:cNvSpPr/>
          <p:nvPr/>
        </p:nvSpPr>
        <p:spPr>
          <a:xfrm rot="5400000">
            <a:off x="8445613" y="3428457"/>
            <a:ext cx="77127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5A253D9-E88C-4B34-AC69-F8FE8F74BD9E}"/>
              </a:ext>
            </a:extLst>
          </p:cNvPr>
          <p:cNvSpPr/>
          <p:nvPr/>
        </p:nvSpPr>
        <p:spPr>
          <a:xfrm rot="10800000">
            <a:off x="6284183" y="4697155"/>
            <a:ext cx="77127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1D49-A45D-427B-AFCE-0FE3DC52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16F60C-A04D-469F-BF96-4D664D4A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5796"/>
            <a:ext cx="7524750" cy="2820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2CE0F0-991A-4DB9-9E31-C94D33E8B49C}"/>
              </a:ext>
            </a:extLst>
          </p:cNvPr>
          <p:cNvSpPr/>
          <p:nvPr/>
        </p:nvSpPr>
        <p:spPr>
          <a:xfrm>
            <a:off x="702365" y="1438655"/>
            <a:ext cx="10834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cap="all" dirty="0">
                <a:solidFill>
                  <a:srgbClr val="232F3E"/>
                </a:solidFill>
                <a:effectLst/>
                <a:latin typeface="AmazonEmberBold"/>
              </a:rPr>
              <a:t>SEARCHABLE IMAGE LIBRARY</a:t>
            </a:r>
          </a:p>
          <a:p>
            <a:r>
              <a:rPr lang="en-US" b="0" i="0" dirty="0">
                <a:solidFill>
                  <a:srgbClr val="232F3E"/>
                </a:solidFill>
                <a:effectLst/>
                <a:latin typeface="AmazonEmber"/>
              </a:rPr>
              <a:t>Amazon </a:t>
            </a:r>
            <a:r>
              <a:rPr lang="en-US" b="0" i="0" dirty="0" err="1">
                <a:solidFill>
                  <a:srgbClr val="232F3E"/>
                </a:solidFill>
                <a:effectLst/>
                <a:latin typeface="AmazonEmber"/>
              </a:rPr>
              <a:t>Rekognition</a:t>
            </a:r>
            <a:r>
              <a:rPr lang="en-US" b="0" i="0" dirty="0">
                <a:solidFill>
                  <a:srgbClr val="232F3E"/>
                </a:solidFill>
                <a:effectLst/>
                <a:latin typeface="AmazonEmber"/>
              </a:rPr>
              <a:t> makes images searchable so you can discover objects and scenes that appear within them. You can create an AWS Lambda function that automatically sends data to SNS Topic</a:t>
            </a:r>
          </a:p>
          <a:p>
            <a:r>
              <a:rPr lang="en-US" dirty="0">
                <a:solidFill>
                  <a:srgbClr val="232F3E"/>
                </a:solidFill>
                <a:latin typeface="AmazonEmber"/>
              </a:rPr>
              <a:t>Example:</a:t>
            </a:r>
            <a:endParaRPr lang="en-US" b="0" i="0" dirty="0">
              <a:solidFill>
                <a:srgbClr val="232F3E"/>
              </a:solidFill>
              <a:effectLst/>
              <a:latin typeface="Amazon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B4A52-EA14-415F-8877-8AE5075F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38" y="3401143"/>
            <a:ext cx="1328408" cy="1190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483DE-72D0-415F-B91F-1DBD3DEE40C0}"/>
              </a:ext>
            </a:extLst>
          </p:cNvPr>
          <p:cNvSpPr txBox="1"/>
          <p:nvPr/>
        </p:nvSpPr>
        <p:spPr>
          <a:xfrm>
            <a:off x="8498101" y="4617430"/>
            <a:ext cx="1560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 to SNS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Moderation Labels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3C65F-CF69-460C-B86F-B5769F747CE3}"/>
              </a:ext>
            </a:extLst>
          </p:cNvPr>
          <p:cNvSpPr txBox="1"/>
          <p:nvPr/>
        </p:nvSpPr>
        <p:spPr>
          <a:xfrm>
            <a:off x="838200" y="5631293"/>
            <a:ext cx="408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Above picture is taken from AWS recognition documentation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185BA-E965-4399-A4ED-35E68AA618A0}"/>
              </a:ext>
            </a:extLst>
          </p:cNvPr>
          <p:cNvSpPr txBox="1"/>
          <p:nvPr/>
        </p:nvSpPr>
        <p:spPr>
          <a:xfrm>
            <a:off x="10521350" y="3609095"/>
            <a:ext cx="154077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Subscribe SNS Topic for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EB22B-69F9-4585-B546-383088AB3A05}"/>
              </a:ext>
            </a:extLst>
          </p:cNvPr>
          <p:cNvCxnSpPr/>
          <p:nvPr/>
        </p:nvCxnSpPr>
        <p:spPr>
          <a:xfrm>
            <a:off x="10058400" y="4039263"/>
            <a:ext cx="34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6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106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AmazonEmber</vt:lpstr>
      <vt:lpstr>AmazonEmberBold</vt:lpstr>
      <vt:lpstr>Arial</vt:lpstr>
      <vt:lpstr>Calibri</vt:lpstr>
      <vt:lpstr>Calibri Light</vt:lpstr>
      <vt:lpstr>Office Theme</vt:lpstr>
      <vt:lpstr>S3-Image-Monitoring-Detection-Using-Rekognition-Publish-Data-on-SNS </vt:lpstr>
      <vt:lpstr>Workflow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Image Monitoring - Labels Detection - SNS Publication </dc:title>
  <dc:creator>JAVED Saleem</dc:creator>
  <cp:lastModifiedBy>JAVED Saleem</cp:lastModifiedBy>
  <cp:revision>17</cp:revision>
  <dcterms:created xsi:type="dcterms:W3CDTF">2018-10-09T06:56:30Z</dcterms:created>
  <dcterms:modified xsi:type="dcterms:W3CDTF">2018-10-09T10:12:54Z</dcterms:modified>
</cp:coreProperties>
</file>