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D Saleem" userId="8abb975c-0fbd-44f5-8378-f6c664286307" providerId="ADAL" clId="{C0B36258-FFBA-4DAF-8DFB-10818A1F183C}"/>
    <pc:docChg chg="custSel addSld delSld modSld">
      <pc:chgData name="JAVED Saleem" userId="8abb975c-0fbd-44f5-8378-f6c664286307" providerId="ADAL" clId="{C0B36258-FFBA-4DAF-8DFB-10818A1F183C}" dt="2018-08-29T04:20:16.968" v="782" actId="2696"/>
      <pc:docMkLst>
        <pc:docMk/>
      </pc:docMkLst>
      <pc:sldChg chg="addSp delSp modSp add">
        <pc:chgData name="JAVED Saleem" userId="8abb975c-0fbd-44f5-8378-f6c664286307" providerId="ADAL" clId="{C0B36258-FFBA-4DAF-8DFB-10818A1F183C}" dt="2018-08-29T03:50:09.504" v="774" actId="20577"/>
        <pc:sldMkLst>
          <pc:docMk/>
          <pc:sldMk cId="22335260" sldId="257"/>
        </pc:sldMkLst>
        <pc:spChg chg="del">
          <ac:chgData name="JAVED Saleem" userId="8abb975c-0fbd-44f5-8378-f6c664286307" providerId="ADAL" clId="{C0B36258-FFBA-4DAF-8DFB-10818A1F183C}" dt="2018-08-29T03:42:00.135" v="7" actId="478"/>
          <ac:spMkLst>
            <pc:docMk/>
            <pc:sldMk cId="22335260" sldId="257"/>
            <ac:spMk id="2" creationId="{D4E0237F-5D37-4774-9730-78AE234A3F8A}"/>
          </ac:spMkLst>
        </pc:spChg>
        <pc:spChg chg="del">
          <ac:chgData name="JAVED Saleem" userId="8abb975c-0fbd-44f5-8378-f6c664286307" providerId="ADAL" clId="{C0B36258-FFBA-4DAF-8DFB-10818A1F183C}" dt="2018-08-29T03:42:01.651" v="8" actId="478"/>
          <ac:spMkLst>
            <pc:docMk/>
            <pc:sldMk cId="22335260" sldId="257"/>
            <ac:spMk id="3" creationId="{502AD97F-E2AE-444F-AA3A-F74530BD2616}"/>
          </ac:spMkLst>
        </pc:spChg>
        <pc:spChg chg="add mod">
          <ac:chgData name="JAVED Saleem" userId="8abb975c-0fbd-44f5-8378-f6c664286307" providerId="ADAL" clId="{C0B36258-FFBA-4DAF-8DFB-10818A1F183C}" dt="2018-08-29T03:48:12.818" v="592" actId="1036"/>
          <ac:spMkLst>
            <pc:docMk/>
            <pc:sldMk cId="22335260" sldId="257"/>
            <ac:spMk id="4" creationId="{807CDCFE-42F5-4095-867D-B0356EA4F1F8}"/>
          </ac:spMkLst>
        </pc:spChg>
        <pc:spChg chg="add mod">
          <ac:chgData name="JAVED Saleem" userId="8abb975c-0fbd-44f5-8378-f6c664286307" providerId="ADAL" clId="{C0B36258-FFBA-4DAF-8DFB-10818A1F183C}" dt="2018-08-29T03:48:19.365" v="593" actId="13822"/>
          <ac:spMkLst>
            <pc:docMk/>
            <pc:sldMk cId="22335260" sldId="257"/>
            <ac:spMk id="5" creationId="{7CDEEA91-5F3C-4780-AE06-0F51EE56E8AB}"/>
          </ac:spMkLst>
        </pc:spChg>
        <pc:spChg chg="add mod">
          <ac:chgData name="JAVED Saleem" userId="8abb975c-0fbd-44f5-8378-f6c664286307" providerId="ADAL" clId="{C0B36258-FFBA-4DAF-8DFB-10818A1F183C}" dt="2018-08-29T03:49:15.204" v="605" actId="14100"/>
          <ac:spMkLst>
            <pc:docMk/>
            <pc:sldMk cId="22335260" sldId="257"/>
            <ac:spMk id="6" creationId="{3953426E-F10C-499F-8DC7-F9FB64F225ED}"/>
          </ac:spMkLst>
        </pc:spChg>
        <pc:spChg chg="add mod">
          <ac:chgData name="JAVED Saleem" userId="8abb975c-0fbd-44f5-8378-f6c664286307" providerId="ADAL" clId="{C0B36258-FFBA-4DAF-8DFB-10818A1F183C}" dt="2018-08-29T03:49:22.845" v="617" actId="1035"/>
          <ac:spMkLst>
            <pc:docMk/>
            <pc:sldMk cId="22335260" sldId="257"/>
            <ac:spMk id="7" creationId="{741F2341-63C6-4B1A-9DD6-4E3E781A703F}"/>
          </ac:spMkLst>
        </pc:spChg>
        <pc:spChg chg="add mod">
          <ac:chgData name="JAVED Saleem" userId="8abb975c-0fbd-44f5-8378-f6c664286307" providerId="ADAL" clId="{C0B36258-FFBA-4DAF-8DFB-10818A1F183C}" dt="2018-08-29T03:49:31.909" v="662" actId="1035"/>
          <ac:spMkLst>
            <pc:docMk/>
            <pc:sldMk cId="22335260" sldId="257"/>
            <ac:spMk id="8" creationId="{8397DC6A-E3AE-4BDB-80C7-CD59C202993C}"/>
          </ac:spMkLst>
        </pc:spChg>
        <pc:spChg chg="add mod">
          <ac:chgData name="JAVED Saleem" userId="8abb975c-0fbd-44f5-8378-f6c664286307" providerId="ADAL" clId="{C0B36258-FFBA-4DAF-8DFB-10818A1F183C}" dt="2018-08-29T03:49:41.064" v="704" actId="1036"/>
          <ac:spMkLst>
            <pc:docMk/>
            <pc:sldMk cId="22335260" sldId="257"/>
            <ac:spMk id="9" creationId="{A361027E-0A3F-4CD7-BF6D-6225840BB2CA}"/>
          </ac:spMkLst>
        </pc:spChg>
        <pc:spChg chg="add mod">
          <ac:chgData name="JAVED Saleem" userId="8abb975c-0fbd-44f5-8378-f6c664286307" providerId="ADAL" clId="{C0B36258-FFBA-4DAF-8DFB-10818A1F183C}" dt="2018-08-29T03:49:53.757" v="746" actId="1035"/>
          <ac:spMkLst>
            <pc:docMk/>
            <pc:sldMk cId="22335260" sldId="257"/>
            <ac:spMk id="10" creationId="{4D1F5328-FB2D-464A-902C-E95C21309600}"/>
          </ac:spMkLst>
        </pc:spChg>
        <pc:spChg chg="add mod">
          <ac:chgData name="JAVED Saleem" userId="8abb975c-0fbd-44f5-8378-f6c664286307" providerId="ADAL" clId="{C0B36258-FFBA-4DAF-8DFB-10818A1F183C}" dt="2018-08-29T03:49:17.265" v="606" actId="1076"/>
          <ac:spMkLst>
            <pc:docMk/>
            <pc:sldMk cId="22335260" sldId="257"/>
            <ac:spMk id="11" creationId="{6AC58EFB-689C-4D0D-B872-BA4520BAD9AB}"/>
          </ac:spMkLst>
        </pc:spChg>
        <pc:spChg chg="add mod">
          <ac:chgData name="JAVED Saleem" userId="8abb975c-0fbd-44f5-8378-f6c664286307" providerId="ADAL" clId="{C0B36258-FFBA-4DAF-8DFB-10818A1F183C}" dt="2018-08-29T03:49:27.684" v="647" actId="1036"/>
          <ac:spMkLst>
            <pc:docMk/>
            <pc:sldMk cId="22335260" sldId="257"/>
            <ac:spMk id="12" creationId="{6B10D346-4D15-4F2F-9138-A69463871AB6}"/>
          </ac:spMkLst>
        </pc:spChg>
        <pc:spChg chg="add mod">
          <ac:chgData name="JAVED Saleem" userId="8abb975c-0fbd-44f5-8378-f6c664286307" providerId="ADAL" clId="{C0B36258-FFBA-4DAF-8DFB-10818A1F183C}" dt="2018-08-29T03:49:35.924" v="683" actId="1036"/>
          <ac:spMkLst>
            <pc:docMk/>
            <pc:sldMk cId="22335260" sldId="257"/>
            <ac:spMk id="13" creationId="{0B4E5B19-E1FE-4E84-884A-317E8BAA994F}"/>
          </ac:spMkLst>
        </pc:spChg>
        <pc:spChg chg="add mod">
          <ac:chgData name="JAVED Saleem" userId="8abb975c-0fbd-44f5-8378-f6c664286307" providerId="ADAL" clId="{C0B36258-FFBA-4DAF-8DFB-10818A1F183C}" dt="2018-08-29T03:49:57.948" v="747" actId="1036"/>
          <ac:spMkLst>
            <pc:docMk/>
            <pc:sldMk cId="22335260" sldId="257"/>
            <ac:spMk id="14" creationId="{D494BDBE-1BA2-4316-ACD1-2AA151582533}"/>
          </ac:spMkLst>
        </pc:spChg>
        <pc:spChg chg="add mod">
          <ac:chgData name="JAVED Saleem" userId="8abb975c-0fbd-44f5-8378-f6c664286307" providerId="ADAL" clId="{C0B36258-FFBA-4DAF-8DFB-10818A1F183C}" dt="2018-08-29T03:50:09.504" v="774" actId="20577"/>
          <ac:spMkLst>
            <pc:docMk/>
            <pc:sldMk cId="22335260" sldId="257"/>
            <ac:spMk id="15" creationId="{E0967AB6-1B13-491F-B442-A31A6641E64A}"/>
          </ac:spMkLst>
        </pc:spChg>
        <pc:spChg chg="add mod">
          <ac:chgData name="JAVED Saleem" userId="8abb975c-0fbd-44f5-8378-f6c664286307" providerId="ADAL" clId="{C0B36258-FFBA-4DAF-8DFB-10818A1F183C}" dt="2018-08-29T03:50:03.953" v="758" actId="1035"/>
          <ac:spMkLst>
            <pc:docMk/>
            <pc:sldMk cId="22335260" sldId="257"/>
            <ac:spMk id="16" creationId="{53CED853-812A-4212-BA4A-56AE6420C44A}"/>
          </ac:spMkLst>
        </pc:spChg>
      </pc:sldChg>
      <pc:sldChg chg="addSp delSp modSp add del modAnim">
        <pc:chgData name="JAVED Saleem" userId="8abb975c-0fbd-44f5-8378-f6c664286307" providerId="ADAL" clId="{C0B36258-FFBA-4DAF-8DFB-10818A1F183C}" dt="2018-08-29T04:20:16.968" v="782" actId="2696"/>
        <pc:sldMkLst>
          <pc:docMk/>
          <pc:sldMk cId="181810764" sldId="258"/>
        </pc:sldMkLst>
        <pc:spChg chg="del">
          <ac:chgData name="JAVED Saleem" userId="8abb975c-0fbd-44f5-8378-f6c664286307" providerId="ADAL" clId="{C0B36258-FFBA-4DAF-8DFB-10818A1F183C}" dt="2018-08-29T03:59:04.974" v="776"/>
          <ac:spMkLst>
            <pc:docMk/>
            <pc:sldMk cId="181810764" sldId="258"/>
            <ac:spMk id="3" creationId="{F92408E4-000E-493B-A084-0A6C57C099A0}"/>
          </ac:spMkLst>
        </pc:spChg>
        <pc:picChg chg="add mod">
          <ac:chgData name="JAVED Saleem" userId="8abb975c-0fbd-44f5-8378-f6c664286307" providerId="ADAL" clId="{C0B36258-FFBA-4DAF-8DFB-10818A1F183C}" dt="2018-08-29T04:01:13.927" v="777" actId="1076"/>
          <ac:picMkLst>
            <pc:docMk/>
            <pc:sldMk cId="181810764" sldId="258"/>
            <ac:picMk id="4" creationId="{1883E3B6-988D-45D0-A0F1-28C9EF19F469}"/>
          </ac:picMkLst>
        </pc:picChg>
        <pc:picChg chg="add mod">
          <ac:chgData name="JAVED Saleem" userId="8abb975c-0fbd-44f5-8378-f6c664286307" providerId="ADAL" clId="{C0B36258-FFBA-4DAF-8DFB-10818A1F183C}" dt="2018-08-29T04:08:49.395" v="781" actId="1076"/>
          <ac:picMkLst>
            <pc:docMk/>
            <pc:sldMk cId="181810764" sldId="258"/>
            <ac:picMk id="5" creationId="{05A58301-65B5-4E19-99E3-3D7946027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5D7E-2C16-4807-93E2-CB0CE6AC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1C01-5300-45EA-8D2E-79F6489B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E173-1979-4896-9405-66CF2856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D3E7-A83B-4571-BFEA-2BD9A06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FCAD-B230-4AB4-9BF0-9EABECE7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1F0E-35D4-4F25-B3CD-0D89BF9E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7D09-C405-4833-89B6-51BFB251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CD7F-477A-467B-ADD9-DE480277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BCAE-A8DB-47BF-BAD2-F3F8D0E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859E-467B-4600-9845-734A86F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C234B-0137-49BA-962A-0C4BE6AF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3318-2FAC-4F86-B8B0-8D9C4736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9E79-2BDD-4E58-B8EC-5BABC398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726A-3828-4F45-854C-E651DCAE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D1F0-82EC-4D4E-A0A7-1C79D765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B103-F072-4C02-8271-39C4725A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97F8-60C4-4360-84C6-AE3E1B6F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3EDF-D516-43BA-859C-3E42A0EB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F844-424D-44B1-93E5-F27B7660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323-F37A-4BC2-8672-42682C2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8457-BDF8-4F77-B506-8984F066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749C6-D524-4C94-9BF8-DC76DD27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DD4D-A582-4EFD-BA36-16CD738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AD3D-9F12-48DC-8310-9E6F29DA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9072-4009-45E0-BCA8-B12C104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6D15-7093-4E31-82E9-B3D0A874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D2E3-4B8B-4033-992B-472597360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ED304-066F-4F72-A38F-86AA5F68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77E7D-3DF3-404A-86A8-B816E2B3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8743-FB37-4EE4-8024-073C62A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C81AE-D220-4AF3-B4C7-D23ECC3C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B0C-305F-48E6-A9B2-4086B94D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DBA5-97F0-46D2-AB07-528460C0B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B3C85-7B3D-480F-96A7-FDC01E78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FF1E7-14DD-4D59-B0CB-FDC31A42B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4D9EB-D64D-4A10-8ADF-0AEFED8F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AEA0B-FBC3-4FF3-A944-F0AAD29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FDA6-67EA-48D5-9CF1-6A2B8C44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E3DC0-9A1D-4E69-B518-8170239E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FC69-FCF9-416E-97DA-F34CD1B5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44B21-9035-4FDB-A9D0-5E5FEC5D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06DFE-7074-4D66-96EC-E0A49C07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413F-8613-486C-9938-78068BEF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98DCA-A6D9-44B4-ABB6-79273B3E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12B01-42D6-4B15-A92B-3F3739C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DF297-2208-4955-8C9A-D07324F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B08D-EF27-4D5F-A497-C960DD1C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D9D3-6EAA-4A15-95D2-287FF827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8579A-B2F8-4D19-B06D-39159EA0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0A27A-2417-4CB7-91E0-1E2D5245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FF89-BCBC-4DDC-A85B-4F6F4484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A431-C71C-4A0F-AD6E-68FDE12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BCBE-231A-43B9-BC02-7632E2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A8C7-897D-468F-B5F4-598382FFB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ADE4-D1B2-4567-B7BA-C80D89C6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C0E-36C8-4CED-8685-E6165651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62C3-4154-4E56-93D0-EB09E72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05F72-B9FE-4847-920B-15B0036D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B0606-78B1-48A1-ADD2-93157461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D04C-4531-47DC-BF9A-AF6AA6EB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3ACE-F015-42AF-8398-2F6494968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5438-F98B-4448-A8C7-B7142AC6FA9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E1FF-9AF7-4553-AD04-EE1C8378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C8AA0-61E3-49EC-B811-D4AC3ED8E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951-4218-4BA3-8F15-6382D4E8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C32B-92FE-4D9B-80CD-B156A82FE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57" y="3190316"/>
            <a:ext cx="11521440" cy="2387600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5400" b="1" dirty="0"/>
              <a:t>Download &amp; Sort Mail Attachments</a:t>
            </a:r>
            <a:br>
              <a:rPr lang="en-US" sz="5400" dirty="0"/>
            </a:br>
            <a:br>
              <a:rPr lang="en-US" sz="5400" dirty="0"/>
            </a:br>
            <a:r>
              <a:rPr lang="en-US" sz="4400" dirty="0"/>
              <a:t>Workflow Example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10BE4-D278-4857-A441-834B10C1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5" y="513472"/>
            <a:ext cx="4074638" cy="201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54BA5-FE11-49A5-B88F-21FD2FEA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6" y="513472"/>
            <a:ext cx="4555808" cy="20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7CDCFE-42F5-4095-867D-B0356EA4F1F8}"/>
              </a:ext>
            </a:extLst>
          </p:cNvPr>
          <p:cNvSpPr/>
          <p:nvPr/>
        </p:nvSpPr>
        <p:spPr>
          <a:xfrm>
            <a:off x="5808003" y="156303"/>
            <a:ext cx="1297647" cy="5390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CDEEA91-5F3C-4780-AE06-0F51EE56E8AB}"/>
              </a:ext>
            </a:extLst>
          </p:cNvPr>
          <p:cNvSpPr/>
          <p:nvPr/>
        </p:nvSpPr>
        <p:spPr>
          <a:xfrm>
            <a:off x="6364946" y="722438"/>
            <a:ext cx="182880" cy="2808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53426E-F10C-499F-8DC7-F9FB64F225ED}"/>
              </a:ext>
            </a:extLst>
          </p:cNvPr>
          <p:cNvSpPr/>
          <p:nvPr/>
        </p:nvSpPr>
        <p:spPr>
          <a:xfrm>
            <a:off x="4501662" y="1055078"/>
            <a:ext cx="3882683" cy="567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</a:t>
            </a:r>
            <a:r>
              <a:rPr lang="en-US" sz="1400" dirty="0" err="1"/>
              <a:t>Oulook</a:t>
            </a:r>
            <a:r>
              <a:rPr lang="en-US" sz="1400" dirty="0"/>
              <a:t> if not already open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1F2341-63C6-4B1A-9DD6-4E3E781A703F}"/>
              </a:ext>
            </a:extLst>
          </p:cNvPr>
          <p:cNvSpPr/>
          <p:nvPr/>
        </p:nvSpPr>
        <p:spPr>
          <a:xfrm>
            <a:off x="4501663" y="2003617"/>
            <a:ext cx="3882682" cy="541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Top N messages from folders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97DC6A-E3AE-4BDB-80C7-CD59C202993C}"/>
              </a:ext>
            </a:extLst>
          </p:cNvPr>
          <p:cNvSpPr/>
          <p:nvPr/>
        </p:nvSpPr>
        <p:spPr>
          <a:xfrm>
            <a:off x="4501662" y="2953484"/>
            <a:ext cx="3882682" cy="541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Attachments from messages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61027E-0A3F-4CD7-BF6D-6225840BB2CA}"/>
              </a:ext>
            </a:extLst>
          </p:cNvPr>
          <p:cNvSpPr/>
          <p:nvPr/>
        </p:nvSpPr>
        <p:spPr>
          <a:xfrm>
            <a:off x="4501661" y="3880191"/>
            <a:ext cx="3882681" cy="815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Sort Attachments  based on file extension e.g. .</a:t>
            </a:r>
            <a:r>
              <a:rPr lang="en-US" sz="1600" dirty="0" err="1"/>
              <a:t>xlsx</a:t>
            </a:r>
            <a:r>
              <a:rPr lang="en-US" sz="1600" dirty="0"/>
              <a:t>, .jpg,  .</a:t>
            </a:r>
            <a:r>
              <a:rPr lang="en-US" sz="1600" dirty="0" err="1"/>
              <a:t>docx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1F5328-FB2D-464A-902C-E95C21309600}"/>
              </a:ext>
            </a:extLst>
          </p:cNvPr>
          <p:cNvSpPr/>
          <p:nvPr/>
        </p:nvSpPr>
        <p:spPr>
          <a:xfrm>
            <a:off x="4508693" y="5087233"/>
            <a:ext cx="3882683" cy="815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 Attachments in folder to named same as extension of attachment file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C58EFB-689C-4D0D-B872-BA4520BAD9AB}"/>
              </a:ext>
            </a:extLst>
          </p:cNvPr>
          <p:cNvSpPr/>
          <p:nvPr/>
        </p:nvSpPr>
        <p:spPr>
          <a:xfrm>
            <a:off x="6357275" y="1686081"/>
            <a:ext cx="189231" cy="248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B10D346-4D15-4F2F-9138-A69463871AB6}"/>
              </a:ext>
            </a:extLst>
          </p:cNvPr>
          <p:cNvSpPr/>
          <p:nvPr/>
        </p:nvSpPr>
        <p:spPr>
          <a:xfrm>
            <a:off x="6348385" y="2628644"/>
            <a:ext cx="189231" cy="248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B4E5B19-E1FE-4E84-884A-317E8BAA994F}"/>
              </a:ext>
            </a:extLst>
          </p:cNvPr>
          <p:cNvSpPr/>
          <p:nvPr/>
        </p:nvSpPr>
        <p:spPr>
          <a:xfrm>
            <a:off x="6364946" y="3555633"/>
            <a:ext cx="189231" cy="248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494BDBE-1BA2-4316-ACD1-2AA151582533}"/>
              </a:ext>
            </a:extLst>
          </p:cNvPr>
          <p:cNvSpPr/>
          <p:nvPr/>
        </p:nvSpPr>
        <p:spPr>
          <a:xfrm>
            <a:off x="6357275" y="4741359"/>
            <a:ext cx="189231" cy="248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967AB6-1B13-491F-B442-A31A6641E64A}"/>
              </a:ext>
            </a:extLst>
          </p:cNvPr>
          <p:cNvSpPr/>
          <p:nvPr/>
        </p:nvSpPr>
        <p:spPr>
          <a:xfrm>
            <a:off x="5808003" y="6243100"/>
            <a:ext cx="1297647" cy="5390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3CED853-812A-4212-BA4A-56AE6420C44A}"/>
              </a:ext>
            </a:extLst>
          </p:cNvPr>
          <p:cNvSpPr/>
          <p:nvPr/>
        </p:nvSpPr>
        <p:spPr>
          <a:xfrm>
            <a:off x="6357275" y="5954229"/>
            <a:ext cx="189231" cy="248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Download &amp; Sort Mail Attachments  Workflow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&amp; Sort Mail Attachments  Workflow Example</dc:title>
  <dc:creator>JAVED Saleem</dc:creator>
  <cp:lastModifiedBy>JAVED Saleem</cp:lastModifiedBy>
  <cp:revision>5</cp:revision>
  <dcterms:created xsi:type="dcterms:W3CDTF">2018-08-29T03:29:29Z</dcterms:created>
  <dcterms:modified xsi:type="dcterms:W3CDTF">2018-08-29T04:20:19Z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3a1ae9-21e0-446e-9f4e-28aa6bb58534_Enabled">
    <vt:lpwstr>True</vt:lpwstr>
  </property>
  <property fmtid="{D5CDD505-2E9C-101B-9397-08002B2CF9AE}" pid="3" name="MSIP_Label_553a1ae9-21e0-446e-9f4e-28aa6bb58534_SiteId">
    <vt:lpwstr>0d993ad3-fa73-421a-b129-1fe5590103f3</vt:lpwstr>
  </property>
  <property fmtid="{D5CDD505-2E9C-101B-9397-08002B2CF9AE}" pid="4" name="MSIP_Label_553a1ae9-21e0-446e-9f4e-28aa6bb58534_Owner">
    <vt:lpwstr>saleem.javed@alstomgroup.com</vt:lpwstr>
  </property>
  <property fmtid="{D5CDD505-2E9C-101B-9397-08002B2CF9AE}" pid="5" name="MSIP_Label_553a1ae9-21e0-446e-9f4e-28aa6bb58534_SetDate">
    <vt:lpwstr>2018-08-29T03:50:31.3599527Z</vt:lpwstr>
  </property>
  <property fmtid="{D5CDD505-2E9C-101B-9397-08002B2CF9AE}" pid="6" name="MSIP_Label_553a1ae9-21e0-446e-9f4e-28aa6bb58534_Name">
    <vt:lpwstr>Personal</vt:lpwstr>
  </property>
  <property fmtid="{D5CDD505-2E9C-101B-9397-08002B2CF9AE}" pid="7" name="MSIP_Label_553a1ae9-21e0-446e-9f4e-28aa6bb58534_Application">
    <vt:lpwstr>Microsoft Azure Information Protection</vt:lpwstr>
  </property>
  <property fmtid="{D5CDD505-2E9C-101B-9397-08002B2CF9AE}" pid="8" name="MSIP_Label_553a1ae9-21e0-446e-9f4e-28aa6bb58534_Extended_MSFT_Method">
    <vt:lpwstr>Manual</vt:lpwstr>
  </property>
  <property fmtid="{D5CDD505-2E9C-101B-9397-08002B2CF9AE}" pid="9" name="Sensitivity">
    <vt:lpwstr>Personal</vt:lpwstr>
  </property>
</Properties>
</file>