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EF73A-D599-45D8-85D4-AAE1530C4761}">
          <p14:sldIdLst>
            <p14:sldId id="256"/>
            <p14:sldId id="260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ED Saleem" userId="8abb975c-0fbd-44f5-8378-f6c664286307" providerId="ADAL" clId="{DF19DB9C-6906-48C3-BAA8-EF6715765DF4}"/>
    <pc:docChg chg="undo custSel addSld modSld sldOrd">
      <pc:chgData name="JAVED Saleem" userId="8abb975c-0fbd-44f5-8378-f6c664286307" providerId="ADAL" clId="{DF19DB9C-6906-48C3-BAA8-EF6715765DF4}" dt="2018-08-29T10:09:30.572" v="820" actId="20577"/>
      <pc:docMkLst>
        <pc:docMk/>
      </pc:docMkLst>
      <pc:sldChg chg="delSp ord">
        <pc:chgData name="JAVED Saleem" userId="8abb975c-0fbd-44f5-8378-f6c664286307" providerId="ADAL" clId="{DF19DB9C-6906-48C3-BAA8-EF6715765DF4}" dt="2018-08-29T09:27:26.995" v="2" actId="14734"/>
        <pc:sldMkLst>
          <pc:docMk/>
          <pc:sldMk cId="2570372719" sldId="257"/>
        </pc:sldMkLst>
        <pc:spChg chg="del">
          <ac:chgData name="JAVED Saleem" userId="8abb975c-0fbd-44f5-8378-f6c664286307" providerId="ADAL" clId="{DF19DB9C-6906-48C3-BAA8-EF6715765DF4}" dt="2018-08-29T09:27:25.161" v="1" actId="14734"/>
          <ac:spMkLst>
            <pc:docMk/>
            <pc:sldMk cId="2570372719" sldId="257"/>
            <ac:spMk id="81" creationId="{8066AF93-8C4F-4A35-A750-07686FD372D3}"/>
          </ac:spMkLst>
        </pc:spChg>
      </pc:sldChg>
      <pc:sldChg chg="addSp delSp modSp add">
        <pc:chgData name="JAVED Saleem" userId="8abb975c-0fbd-44f5-8378-f6c664286307" providerId="ADAL" clId="{DF19DB9C-6906-48C3-BAA8-EF6715765DF4}" dt="2018-08-29T09:29:14.810" v="179" actId="20577"/>
        <pc:sldMkLst>
          <pc:docMk/>
          <pc:sldMk cId="472070410" sldId="258"/>
        </pc:sldMkLst>
        <pc:spChg chg="del">
          <ac:chgData name="JAVED Saleem" userId="8abb975c-0fbd-44f5-8378-f6c664286307" providerId="ADAL" clId="{DF19DB9C-6906-48C3-BAA8-EF6715765DF4}" dt="2018-08-29T09:27:31.713" v="4" actId="478"/>
          <ac:spMkLst>
            <pc:docMk/>
            <pc:sldMk cId="472070410" sldId="258"/>
            <ac:spMk id="2" creationId="{25188A1F-B8C3-4B84-B440-91B776A60987}"/>
          </ac:spMkLst>
        </pc:spChg>
        <pc:spChg chg="del">
          <ac:chgData name="JAVED Saleem" userId="8abb975c-0fbd-44f5-8378-f6c664286307" providerId="ADAL" clId="{DF19DB9C-6906-48C3-BAA8-EF6715765DF4}" dt="2018-08-29T09:27:30.272" v="3" actId="478"/>
          <ac:spMkLst>
            <pc:docMk/>
            <pc:sldMk cId="472070410" sldId="258"/>
            <ac:spMk id="3" creationId="{6ECFE3A7-4B73-4A59-81E0-073FFD94E4C3}"/>
          </ac:spMkLst>
        </pc:spChg>
        <pc:spChg chg="add mod">
          <ac:chgData name="JAVED Saleem" userId="8abb975c-0fbd-44f5-8378-f6c664286307" providerId="ADAL" clId="{DF19DB9C-6906-48C3-BAA8-EF6715765DF4}" dt="2018-08-29T09:29:14.810" v="179" actId="20577"/>
          <ac:spMkLst>
            <pc:docMk/>
            <pc:sldMk cId="472070410" sldId="258"/>
            <ac:spMk id="4" creationId="{89190E94-527E-430F-B81A-52A57ACBB21A}"/>
          </ac:spMkLst>
        </pc:spChg>
      </pc:sldChg>
      <pc:sldChg chg="addSp delSp modSp add delAnim modAnim">
        <pc:chgData name="JAVED Saleem" userId="8abb975c-0fbd-44f5-8378-f6c664286307" providerId="ADAL" clId="{DF19DB9C-6906-48C3-BAA8-EF6715765DF4}" dt="2018-08-29T10:01:13.733" v="600" actId="14734"/>
        <pc:sldMkLst>
          <pc:docMk/>
          <pc:sldMk cId="4084220018" sldId="259"/>
        </pc:sldMkLst>
        <pc:spChg chg="mod">
          <ac:chgData name="JAVED Saleem" userId="8abb975c-0fbd-44f5-8378-f6c664286307" providerId="ADAL" clId="{DF19DB9C-6906-48C3-BAA8-EF6715765DF4}" dt="2018-08-29T09:56:05.663" v="199" actId="20577"/>
          <ac:spMkLst>
            <pc:docMk/>
            <pc:sldMk cId="4084220018" sldId="259"/>
            <ac:spMk id="2" creationId="{7A5B94C3-3ABC-4700-BE63-6C5042594785}"/>
          </ac:spMkLst>
        </pc:spChg>
        <pc:spChg chg="del">
          <ac:chgData name="JAVED Saleem" userId="8abb975c-0fbd-44f5-8378-f6c664286307" providerId="ADAL" clId="{DF19DB9C-6906-48C3-BAA8-EF6715765DF4}" dt="2018-08-29T09:53:29.104" v="181" actId="14734"/>
          <ac:spMkLst>
            <pc:docMk/>
            <pc:sldMk cId="4084220018" sldId="259"/>
            <ac:spMk id="3" creationId="{DEB89652-C45F-4A6D-B2A9-788D0E2855CB}"/>
          </ac:spMkLst>
        </pc:spChg>
        <pc:spChg chg="add del mod">
          <ac:chgData name="JAVED Saleem" userId="8abb975c-0fbd-44f5-8378-f6c664286307" providerId="ADAL" clId="{DF19DB9C-6906-48C3-BAA8-EF6715765DF4}" dt="2018-08-29T09:55:57.230" v="183" actId="478"/>
          <ac:spMkLst>
            <pc:docMk/>
            <pc:sldMk cId="4084220018" sldId="259"/>
            <ac:spMk id="6" creationId="{308EA57A-82D7-4AC5-8BDF-D4F43EB35585}"/>
          </ac:spMkLst>
        </pc:spChg>
        <pc:graphicFrameChg chg="add mod modGraphic">
          <ac:chgData name="JAVED Saleem" userId="8abb975c-0fbd-44f5-8378-f6c664286307" providerId="ADAL" clId="{DF19DB9C-6906-48C3-BAA8-EF6715765DF4}" dt="2018-08-29T10:01:13.733" v="600" actId="14734"/>
          <ac:graphicFrameMkLst>
            <pc:docMk/>
            <pc:sldMk cId="4084220018" sldId="259"/>
            <ac:graphicFrameMk id="7" creationId="{0BFADBA3-18A4-44F7-9AC1-028690654D72}"/>
          </ac:graphicFrameMkLst>
        </pc:graphicFrameChg>
        <pc:picChg chg="add del mod">
          <ac:chgData name="JAVED Saleem" userId="8abb975c-0fbd-44f5-8378-f6c664286307" providerId="ADAL" clId="{DF19DB9C-6906-48C3-BAA8-EF6715765DF4}" dt="2018-08-29T09:55:54.514" v="182" actId="478"/>
          <ac:picMkLst>
            <pc:docMk/>
            <pc:sldMk cId="4084220018" sldId="259"/>
            <ac:picMk id="4" creationId="{7416623F-A5E9-4378-9A36-6DB8895BE467}"/>
          </ac:picMkLst>
        </pc:picChg>
      </pc:sldChg>
      <pc:sldChg chg="modSp add">
        <pc:chgData name="JAVED Saleem" userId="8abb975c-0fbd-44f5-8378-f6c664286307" providerId="ADAL" clId="{DF19DB9C-6906-48C3-BAA8-EF6715765DF4}" dt="2018-08-29T10:09:30.572" v="820" actId="20577"/>
        <pc:sldMkLst>
          <pc:docMk/>
          <pc:sldMk cId="2297926843" sldId="260"/>
        </pc:sldMkLst>
        <pc:spChg chg="mod">
          <ac:chgData name="JAVED Saleem" userId="8abb975c-0fbd-44f5-8378-f6c664286307" providerId="ADAL" clId="{DF19DB9C-6906-48C3-BAA8-EF6715765DF4}" dt="2018-08-29T10:04:07.524" v="619" actId="20577"/>
          <ac:spMkLst>
            <pc:docMk/>
            <pc:sldMk cId="2297926843" sldId="260"/>
            <ac:spMk id="2" creationId="{E7246877-D3EE-4E0C-B68B-DF12882F506F}"/>
          </ac:spMkLst>
        </pc:spChg>
        <pc:spChg chg="mod">
          <ac:chgData name="JAVED Saleem" userId="8abb975c-0fbd-44f5-8378-f6c664286307" providerId="ADAL" clId="{DF19DB9C-6906-48C3-BAA8-EF6715765DF4}" dt="2018-08-29T10:09:30.572" v="820" actId="20577"/>
          <ac:spMkLst>
            <pc:docMk/>
            <pc:sldMk cId="2297926843" sldId="260"/>
            <ac:spMk id="3" creationId="{F64D71F2-6A13-4FC1-84C1-D7FA961BBD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A6E3-CB83-4CFA-8B18-9C9A179E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6CD64-905D-404C-B620-59ACC7B47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AA06-CA8A-40E3-BF85-380A8495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EF5F-82EA-46D2-A5E5-F1CA3264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9ABC-5EAE-47F2-9300-F40FD449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6FBE-5228-4E9F-A037-D98B24EB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586C2-B233-4085-BB5B-77613E9D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3281-6FAB-4A64-BFC7-803A0EA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23D4-E25C-45BA-87C6-6CA9F25A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47EA-E7FF-4AA5-82EE-79C5B31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3EE4-831E-48E1-9DF8-973BC3F41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3261-B267-487A-B3CE-4EDA0F88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79AB-171C-4969-BDA4-63E08625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3CDC-AE21-4802-B0DD-88A528DB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6C3A-A8CB-4889-BDD2-5F917166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8A20-2BDA-49F0-BF60-689468D1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0D6F-299A-4041-A19A-CE934E85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27E9-92E3-4574-8F58-8388DB36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3BC1-18D1-48B5-A54E-4729A5C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C9C53-FA17-4B75-85C9-6F0742A0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602E-0AB0-425E-A3AD-B6126B0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97B5-0760-4DBC-A9E3-95CF5ECF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A542-D198-4504-A181-67134AD0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17544-5EB4-4795-9A1A-EE81E163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987D-F8F3-4445-8081-CCF5727A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6CF1-7AB7-4320-B025-88F5E231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9E11-98FA-481A-BDDA-5A7EAE0E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4C12-9D8D-4A4E-87D2-3A1F659B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9CF1-5D12-4031-A1DB-52D81197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AE3B-72AD-44D8-9B0D-70B71ED3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98B7-3E2C-40DC-A664-3D578AA8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78A8-359C-4EDF-ACE4-FDBFBD33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DEB15-E465-4A34-B6E7-1EA6E4AC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5F0B0-3CF7-4A9F-8F73-E5D503B62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8C91A-0494-4C38-938D-F66AF4F25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73C8C-042A-43BB-A8C0-CC1CBDA3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4574E-4C07-4758-8CFD-7BDFA3F4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3C2F-0D13-4406-B5C7-F19FDF6F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2E366-434B-4BEF-9D9C-90C7FB23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C0E-16E7-4296-90E1-2FEA153C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56AEB-A300-44D7-993A-294C6B5C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7050-99EA-4728-B1E9-037B089F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BBD1-4EB1-443B-B431-E2A1777A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EEE55-29A4-4B92-B965-66DC7B7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2DEA0-97C6-427E-8FE6-60D8E6E5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1E97-3306-45BA-A662-C356180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1224-C9AA-4E8B-9BFF-6D865FC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A03B-EFD9-4844-8419-0631FA69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701E1-80E6-4D4C-B98E-8FD79C068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421A2-0B46-4560-8CE9-989C7F69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79B8-D7E9-4DD9-91B8-D2C9DFB0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F3250-6C3C-4F36-B2C1-EA163428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4E07-3916-4DA5-93A0-15988742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72821-DA7A-4013-8615-7AAB00DBC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05A40-CB94-4C22-B9BF-67AE9762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2212E-8038-4596-986A-D8937567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B090-2285-4A57-8B6C-685B3EDF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D7B40-09C4-42AB-9C48-3F1FF0FE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2FB4F-0A42-4070-8E8F-8C192429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85BC2-EDD2-4153-B544-2218D1B2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434D-2BE0-4BA0-BFE6-803BD2911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6A4B-9745-4D03-80F0-BACAE20D3944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1455-E5D3-4F64-9F7D-6FB811BE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DF3D-91F3-4957-8ACD-8595180C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639B-CBDB-4513-BF9D-033F6194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3C4B-0892-4222-B3DC-A04136C9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75314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UiPath</a:t>
            </a:r>
            <a:r>
              <a:rPr lang="en-US" sz="8800" dirty="0"/>
              <a:t> Workflows </a:t>
            </a:r>
            <a:br>
              <a:rPr lang="en-US" sz="8800" dirty="0"/>
            </a:br>
            <a:r>
              <a:rPr lang="en-US" sz="8800" dirty="0"/>
              <a:t>for </a:t>
            </a:r>
            <a:br>
              <a:rPr lang="en-US" sz="8800" dirty="0"/>
            </a:br>
            <a:r>
              <a:rPr lang="en-US" sz="8800" dirty="0"/>
              <a:t>Microsoft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D4A75-0009-4E63-B2D3-7BAF4AF1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956" y="340264"/>
            <a:ext cx="4631443" cy="20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6877-D3EE-4E0C-B68B-DF12882F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71F2-6A13-4FC1-84C1-D7FA961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1-LogOnAzureAccount.xaml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en-US" dirty="0"/>
              <a:t>Log on Microsoft Azure Portal using </a:t>
            </a:r>
            <a:r>
              <a:rPr lang="en-US" dirty="0" err="1"/>
              <a:t>UiPath</a:t>
            </a:r>
            <a:r>
              <a:rPr lang="en-US" dirty="0"/>
              <a:t> and </a:t>
            </a:r>
            <a:r>
              <a:rPr lang="en-US" dirty="0" err="1"/>
              <a:t>powershell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2-CreateAzureUserGroup.xaml</a:t>
            </a:r>
          </a:p>
          <a:p>
            <a:pPr marL="0" indent="0">
              <a:buNone/>
            </a:pPr>
            <a:r>
              <a:rPr lang="en-US" dirty="0"/>
              <a:t>      Create Resource Group on Microsoft Azure Portal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3-CreateAzureWebApp.xaml</a:t>
            </a:r>
          </a:p>
          <a:p>
            <a:pPr marL="0" indent="0">
              <a:buNone/>
            </a:pPr>
            <a:r>
              <a:rPr lang="en-US" dirty="0"/>
              <a:t>      Creates Web App Service Plan and Web App</a:t>
            </a:r>
          </a:p>
        </p:txBody>
      </p:sp>
    </p:spTree>
    <p:extLst>
      <p:ext uri="{BB962C8B-B14F-4D97-AF65-F5344CB8AC3E}">
        <p14:creationId xmlns:p14="http://schemas.microsoft.com/office/powerpoint/2010/main" val="22979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90E94-527E-430F-B81A-52A57ACBB21A}"/>
              </a:ext>
            </a:extLst>
          </p:cNvPr>
          <p:cNvSpPr txBox="1"/>
          <p:nvPr/>
        </p:nvSpPr>
        <p:spPr>
          <a:xfrm>
            <a:off x="1162021" y="1259987"/>
            <a:ext cx="9360613" cy="280076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/>
              <a:t>Main Steps to Create Azure Web App</a:t>
            </a:r>
          </a:p>
          <a:p>
            <a:r>
              <a:rPr lang="en-US" sz="4400" dirty="0"/>
              <a:t>-Log On to Microsoft Azure Portal</a:t>
            </a:r>
          </a:p>
          <a:p>
            <a:r>
              <a:rPr lang="en-US" sz="4400" dirty="0"/>
              <a:t>-Create/use existing Resource Group</a:t>
            </a:r>
          </a:p>
          <a:p>
            <a:r>
              <a:rPr lang="en-US" sz="4400" dirty="0"/>
              <a:t>-Create/use existing 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47207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1C21538-CBE4-432C-AA6E-1A63D9E66379}"/>
              </a:ext>
            </a:extLst>
          </p:cNvPr>
          <p:cNvSpPr/>
          <p:nvPr/>
        </p:nvSpPr>
        <p:spPr>
          <a:xfrm>
            <a:off x="4689233" y="85189"/>
            <a:ext cx="1617784" cy="5486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92C579FF-2562-4792-8FB6-D7BCE1775A40}"/>
              </a:ext>
            </a:extLst>
          </p:cNvPr>
          <p:cNvSpPr/>
          <p:nvPr/>
        </p:nvSpPr>
        <p:spPr>
          <a:xfrm>
            <a:off x="4473526" y="1125807"/>
            <a:ext cx="2072638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Log On to Microsoft Azure 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4B49D9E-42B3-45D1-A1B7-6A3B82CC4BC4}"/>
              </a:ext>
            </a:extLst>
          </p:cNvPr>
          <p:cNvSpPr/>
          <p:nvPr/>
        </p:nvSpPr>
        <p:spPr>
          <a:xfrm>
            <a:off x="593770" y="2936437"/>
            <a:ext cx="2855744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Create Azure Resource Group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6E27E4A-DB51-4C24-BB5E-9B0FCF276A8D}"/>
              </a:ext>
            </a:extLst>
          </p:cNvPr>
          <p:cNvSpPr/>
          <p:nvPr/>
        </p:nvSpPr>
        <p:spPr>
          <a:xfrm>
            <a:off x="4473526" y="2159777"/>
            <a:ext cx="2077332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Use Existing Resource Group?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8C9BBB2-360F-4515-B84B-C1006A05A50F}"/>
              </a:ext>
            </a:extLst>
          </p:cNvPr>
          <p:cNvSpPr/>
          <p:nvPr/>
        </p:nvSpPr>
        <p:spPr>
          <a:xfrm>
            <a:off x="832139" y="5031884"/>
            <a:ext cx="2855744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/>
              <a:t>Create new App Service Plan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54E7D51-BC66-43F9-9A2E-F99758B4D5A0}"/>
              </a:ext>
            </a:extLst>
          </p:cNvPr>
          <p:cNvSpPr/>
          <p:nvPr/>
        </p:nvSpPr>
        <p:spPr>
          <a:xfrm>
            <a:off x="4070253" y="5901005"/>
            <a:ext cx="2855744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/>
              <a:t>Create Web App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0DBD98-E814-4518-A466-0745102B20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98125" y="633829"/>
            <a:ext cx="11720" cy="491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4E3E10-8FA1-4654-BF2D-9D03B4B29A6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509845" y="1772138"/>
            <a:ext cx="2347" cy="387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880243-3AED-4535-82CB-3D29FE245F45}"/>
              </a:ext>
            </a:extLst>
          </p:cNvPr>
          <p:cNvCxnSpPr>
            <a:cxnSpLocks/>
            <a:stCxn id="9" idx="2"/>
            <a:endCxn id="54" idx="0"/>
          </p:cNvCxnSpPr>
          <p:nvPr/>
        </p:nvCxnSpPr>
        <p:spPr>
          <a:xfrm flipH="1">
            <a:off x="5505158" y="2806108"/>
            <a:ext cx="7034" cy="1023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35D7BF-EEC6-46C3-B498-0A3A494CF0C6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V="1">
            <a:off x="2021642" y="2482943"/>
            <a:ext cx="2451884" cy="4534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AFD601A-726C-4D16-A0F4-A52027B890B4}"/>
              </a:ext>
            </a:extLst>
          </p:cNvPr>
          <p:cNvCxnSpPr>
            <a:cxnSpLocks/>
            <a:stCxn id="54" idx="2"/>
            <a:endCxn id="12" idx="0"/>
          </p:cNvCxnSpPr>
          <p:nvPr/>
        </p:nvCxnSpPr>
        <p:spPr>
          <a:xfrm rot="5400000">
            <a:off x="3604675" y="3131400"/>
            <a:ext cx="555821" cy="3245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BEBAD28-FC0E-4F3C-A08B-F4ABFBD1D4DC}"/>
              </a:ext>
            </a:extLst>
          </p:cNvPr>
          <p:cNvSpPr/>
          <p:nvPr/>
        </p:nvSpPr>
        <p:spPr>
          <a:xfrm>
            <a:off x="4303543" y="3829732"/>
            <a:ext cx="2403229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Use Existing App Service Plan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225A7DA-36DB-42C2-BEC1-F096EF15F77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980946" y="2623463"/>
            <a:ext cx="363293" cy="228190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69B0FC7-F28D-49EF-94FA-3745942E44FD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892154" y="5046072"/>
            <a:ext cx="545956" cy="18102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75CA21-01F9-44E8-B1B5-D06DB636B53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98125" y="4469488"/>
            <a:ext cx="0" cy="143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Terminator 68">
            <a:extLst>
              <a:ext uri="{FF2B5EF4-FFF2-40B4-BE49-F238E27FC236}">
                <a16:creationId xmlns:a16="http://schemas.microsoft.com/office/drawing/2014/main" id="{0998D6C1-CE20-4D81-89D9-0CA427E16F6C}"/>
              </a:ext>
            </a:extLst>
          </p:cNvPr>
          <p:cNvSpPr/>
          <p:nvPr/>
        </p:nvSpPr>
        <p:spPr>
          <a:xfrm>
            <a:off x="8120579" y="5949850"/>
            <a:ext cx="1617784" cy="5486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E3B2F6-878C-4D56-8289-E056269F7FD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6925997" y="6224170"/>
            <a:ext cx="11945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E74193F-D53B-4E1A-B134-25D1BF96BB87}"/>
              </a:ext>
            </a:extLst>
          </p:cNvPr>
          <p:cNvSpPr/>
          <p:nvPr/>
        </p:nvSpPr>
        <p:spPr>
          <a:xfrm>
            <a:off x="2838450" y="1772138"/>
            <a:ext cx="978865" cy="5179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C725471-3BE3-4C4D-923C-51EF6DFDA4B5}"/>
              </a:ext>
            </a:extLst>
          </p:cNvPr>
          <p:cNvSpPr/>
          <p:nvPr/>
        </p:nvSpPr>
        <p:spPr>
          <a:xfrm>
            <a:off x="5700945" y="3000609"/>
            <a:ext cx="978865" cy="5179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750EFD7-7B24-4652-A3E3-DA18E1FCE5AA}"/>
              </a:ext>
            </a:extLst>
          </p:cNvPr>
          <p:cNvSpPr/>
          <p:nvPr/>
        </p:nvSpPr>
        <p:spPr>
          <a:xfrm>
            <a:off x="2960081" y="4112771"/>
            <a:ext cx="978865" cy="5179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E50EFDA-20CD-4D60-BCC7-E93A7616988A}"/>
              </a:ext>
            </a:extLst>
          </p:cNvPr>
          <p:cNvSpPr/>
          <p:nvPr/>
        </p:nvSpPr>
        <p:spPr>
          <a:xfrm>
            <a:off x="5606276" y="4981718"/>
            <a:ext cx="978865" cy="51796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037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4C3-3ABC-4700-BE63-6C504259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FADBA3-18A4-44F7-9AC1-02869065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257100"/>
              </p:ext>
            </p:extLst>
          </p:nvPr>
        </p:nvGraphicFramePr>
        <p:xfrm>
          <a:off x="838200" y="1574800"/>
          <a:ext cx="10809849" cy="4795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83">
                  <a:extLst>
                    <a:ext uri="{9D8B030D-6E8A-4147-A177-3AD203B41FA5}">
                      <a16:colId xmlns:a16="http://schemas.microsoft.com/office/drawing/2014/main" val="993249016"/>
                    </a:ext>
                  </a:extLst>
                </a:gridCol>
                <a:gridCol w="2240671">
                  <a:extLst>
                    <a:ext uri="{9D8B030D-6E8A-4147-A177-3AD203B41FA5}">
                      <a16:colId xmlns:a16="http://schemas.microsoft.com/office/drawing/2014/main" val="543573035"/>
                    </a:ext>
                  </a:extLst>
                </a:gridCol>
                <a:gridCol w="4965895">
                  <a:extLst>
                    <a:ext uri="{9D8B030D-6E8A-4147-A177-3AD203B41FA5}">
                      <a16:colId xmlns:a16="http://schemas.microsoft.com/office/drawing/2014/main" val="2764685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63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logOnCountMain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 for Logon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4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defaultProfileMain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store User Profile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8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appServicePlanMain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store App Service Plan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webAppOut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Store Web App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8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webAppNameMain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appServiceNameMain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Web App Service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2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resGroupLocationMain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of Resource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resGroupNameMain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961253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 err="1"/>
                        <a:t>appServiceTierMain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Ties of App Service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createResGroupMain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decide if use existing resource group or create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createAppServiceMain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decide if use existing App Service or create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5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22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186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UiPath Workflows  for  Microsoft Azure</vt:lpstr>
      <vt:lpstr>Workflows Provided</vt:lpstr>
      <vt:lpstr>PowerPoint Presentation</vt:lpstr>
      <vt:lpstr>PowerPoint Presentation</vt:lpstr>
      <vt:lpstr>Variables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Workflows  for  Microsoft Azure</dc:title>
  <dc:creator>JAVED Saleem</dc:creator>
  <cp:lastModifiedBy>JAVED Saleem</cp:lastModifiedBy>
  <cp:revision>4</cp:revision>
  <dcterms:created xsi:type="dcterms:W3CDTF">2018-08-29T09:02:11Z</dcterms:created>
  <dcterms:modified xsi:type="dcterms:W3CDTF">2018-08-29T10:09:33Z</dcterms:modified>
</cp:coreProperties>
</file>