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1776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1D34-F398-4509-B833-D2B4553EA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60E5E-2DDD-4821-BCB9-EA25A0D70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72985-5B63-466E-9D07-C671D4E0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1C5C-5E16-4725-B4C3-AB51BD171CD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95EF8-14EC-48F0-9B8E-D87D9396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089A8-D078-4403-A3C3-22DE7D10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51E-E7EC-42C1-B7C3-D40B71402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0B3E0-DF3B-43B7-B879-D64A59FA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EA6B0-863E-457D-B05E-558928A24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8CBD4-139C-45A4-948F-D96FA0C0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1C5C-5E16-4725-B4C3-AB51BD171CD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DAF92-DCAC-4ACB-B1DD-47246DCC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6261F-0A19-4A9F-81E9-81307F4B5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51E-E7EC-42C1-B7C3-D40B71402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3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9369F-BDED-45EE-BFC1-3BA213A22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79BA7-7983-47CA-84DA-BFBE28318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5F0D6-AEB7-4579-BD26-61F5A74A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1C5C-5E16-4725-B4C3-AB51BD171CD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904F9-B4AF-4231-8A36-8E0823B1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CC60A-9A95-42F4-8E0A-830AA1ED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51E-E7EC-42C1-B7C3-D40B71402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3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26B61-CA33-4E01-9D95-40B6FECE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285CC-AA35-418C-8CDB-94DE4696D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99057-8E88-4D5F-9044-CC7643D1E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1C5C-5E16-4725-B4C3-AB51BD171CD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48B7B-5E54-48DD-A014-6EB36D647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5ECEA-BE69-48E0-9142-C5B2F145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51E-E7EC-42C1-B7C3-D40B71402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9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ACA6-815B-46B9-9EC1-6DD88A2D4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B3782-92C7-42B5-8C98-E1250264E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7F1D7-6089-482E-9A09-76732EFEE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1C5C-5E16-4725-B4C3-AB51BD171CD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2211C-44B5-4C4A-A321-BF4979A5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AE6D5-AEF2-412B-B75C-EC4C860C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51E-E7EC-42C1-B7C3-D40B71402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5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245E-0182-4C29-8A48-DF3863467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EE749-4FD4-40C8-A4B8-A1EC92585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F5895-0153-4C1A-823A-F8E9D4759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72091-5169-4BEE-A666-9B1A1F3A6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1C5C-5E16-4725-B4C3-AB51BD171CD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6B55A-0151-4D38-84CA-51874BC4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6E21F-B230-4AC5-AD79-9FB93297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51E-E7EC-42C1-B7C3-D40B71402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3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5769D-A7B2-4F74-9B91-82AA8D67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5BB7B-043A-43C9-A7CE-9E6BB5248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6833D-9617-41BD-A079-7DF0DDF4C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067F9A-BF72-43F6-A2E6-61CC14C87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F8FB7-8987-466A-9028-F8616769C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ADCC3D-B815-4730-9C7C-46A6AF69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1C5C-5E16-4725-B4C3-AB51BD171CD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482267-97B7-4BED-8D7F-9970FB423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6A23BA-326A-4714-8E39-5F063549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51E-E7EC-42C1-B7C3-D40B71402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5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C5BC-21DA-4D84-AEDE-3C4AD49C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3300B-D2E3-440D-8653-000E9512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1C5C-5E16-4725-B4C3-AB51BD171CD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0BB7C-5C56-4D91-ADC4-7CE96FAA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F3A4C0-952A-45A9-BD66-7CBD8169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51E-E7EC-42C1-B7C3-D40B71402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4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BD6F73-ADE0-40D4-A960-50669565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1C5C-5E16-4725-B4C3-AB51BD171CD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08BBF-BFC9-4DE5-8383-9DA1B116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A83D7-BB3A-4E91-8B1F-EABA3E90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51E-E7EC-42C1-B7C3-D40B71402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1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59F8-B8B3-4528-AA01-180D21A14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AC749-C326-4C95-93E4-87DDE3A81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E3694-9AA5-4F6D-9018-349500FA1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06114-FFBC-418B-AFBF-9EB01C8CF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1C5C-5E16-4725-B4C3-AB51BD171CD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64175-630E-4EE6-A6C9-534A2B3F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275EC-84C1-44AC-9837-6250E5E3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51E-E7EC-42C1-B7C3-D40B71402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7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38A1-775F-4585-8BB2-80AA3C88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98BE84-7193-467C-B71A-7DC3AB0CA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F23FA-1844-47F0-8150-E403A0231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F6F83-E054-4B1C-A622-9ED7351B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1C5C-5E16-4725-B4C3-AB51BD171CD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B3F35-6978-4FA8-91CF-D37CA16E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B07ED-9970-4F53-AF8C-5EF3314A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51E-E7EC-42C1-B7C3-D40B71402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1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11C916-70A4-43E9-B577-CF45E55F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7A398-86E5-4E8C-A1EA-6DE26D2EA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AFFB8-BFDB-4114-9278-B148978A6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B1C5C-5E16-4725-B4C3-AB51BD171CD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93625-1B5F-45CE-B3A0-309A5A142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5BC1A-A305-4242-B77B-A91115A33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51E-E7EC-42C1-B7C3-D40B71402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8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E0056-1895-433B-B4DA-F58B4EF48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4735" y="640081"/>
            <a:ext cx="3377183" cy="3708895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400" dirty="0"/>
              <a:t>Best Media Info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0ED23-EA4F-434D-AAEC-2233649B6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4735" y="4571999"/>
            <a:ext cx="3377184" cy="1645921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2000" dirty="0"/>
              <a:t>Alexa skills for info about New York Times Bestsellers and Movie 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6BB9E-7692-44C1-B042-50C1B28D30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6" r="2" b="4487"/>
          <a:stretch/>
        </p:blipFill>
        <p:spPr>
          <a:xfrm>
            <a:off x="20" y="10"/>
            <a:ext cx="7534636" cy="6857990"/>
          </a:xfrm>
          <a:prstGeom prst="rect">
            <a:avLst/>
          </a:pr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13751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402D-C880-42CB-9ABE-74ED3A15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3A664-A6D3-4569-BE52-04B66638B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books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70C0"/>
                </a:solidFill>
              </a:rPr>
              <a:t>get books for sports,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70C0"/>
                </a:solidFill>
              </a:rPr>
              <a:t>get book for travel at rank 5</a:t>
            </a:r>
          </a:p>
          <a:p>
            <a:r>
              <a:rPr lang="en-US" dirty="0"/>
              <a:t>Get categories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70C0"/>
                </a:solidFill>
              </a:rPr>
              <a:t>get categories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70C0"/>
                </a:solidFill>
              </a:rPr>
              <a:t>find categories</a:t>
            </a:r>
          </a:p>
          <a:p>
            <a:r>
              <a:rPr lang="en-US" dirty="0"/>
              <a:t>Get Movie Review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70C0"/>
                </a:solidFill>
              </a:rPr>
              <a:t>get movie review</a:t>
            </a:r>
          </a:p>
        </p:txBody>
      </p:sp>
    </p:spTree>
    <p:extLst>
      <p:ext uri="{BB962C8B-B14F-4D97-AF65-F5344CB8AC3E}">
        <p14:creationId xmlns:p14="http://schemas.microsoft.com/office/powerpoint/2010/main" val="314759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E2243-8088-47E3-8D81-890EEA6E0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Flow: Get Categories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6C22BB-AD9C-4754-9C7B-8EC8748CFDE3}"/>
              </a:ext>
            </a:extLst>
          </p:cNvPr>
          <p:cNvSpPr/>
          <p:nvPr/>
        </p:nvSpPr>
        <p:spPr>
          <a:xfrm>
            <a:off x="352425" y="2666997"/>
            <a:ext cx="1766887" cy="628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Launch</a:t>
            </a:r>
          </a:p>
          <a:p>
            <a:pPr algn="ctr"/>
            <a:r>
              <a:rPr lang="en-US" sz="1200" i="1" dirty="0"/>
              <a:t>“launch best media info”</a:t>
            </a:r>
            <a:endParaRPr lang="en-US" sz="2400" i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90BABA8-1FB7-47F4-938C-B87D26BF6BB9}"/>
              </a:ext>
            </a:extLst>
          </p:cNvPr>
          <p:cNvSpPr/>
          <p:nvPr/>
        </p:nvSpPr>
        <p:spPr>
          <a:xfrm>
            <a:off x="2934338" y="2561835"/>
            <a:ext cx="2285997" cy="814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  <a:p>
            <a:r>
              <a:rPr lang="en-US" sz="1400" dirty="0"/>
              <a:t>V: welcome message</a:t>
            </a:r>
          </a:p>
          <a:p>
            <a:r>
              <a:rPr lang="en-US" sz="1400" dirty="0"/>
              <a:t>D: Buttons for book and movies</a:t>
            </a:r>
          </a:p>
          <a:p>
            <a:endParaRPr lang="en-US" sz="1400" i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CDF22E-A363-432C-B21A-D6CA5FC6B6EB}"/>
              </a:ext>
            </a:extLst>
          </p:cNvPr>
          <p:cNvSpPr/>
          <p:nvPr/>
        </p:nvSpPr>
        <p:spPr>
          <a:xfrm>
            <a:off x="7124923" y="2547947"/>
            <a:ext cx="2041470" cy="85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V: names of book categories then prompt for next action</a:t>
            </a:r>
          </a:p>
          <a:p>
            <a:r>
              <a:rPr lang="en-US" sz="1200" dirty="0"/>
              <a:t>D: Categories List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A085F4-93EC-46C0-999D-59EFEF7B1B0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20335" y="2969034"/>
            <a:ext cx="1904588" cy="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1FD0FC-A2A8-4298-A795-ACCBBE914F06}"/>
              </a:ext>
            </a:extLst>
          </p:cNvPr>
          <p:cNvSpPr txBox="1"/>
          <p:nvPr/>
        </p:nvSpPr>
        <p:spPr>
          <a:xfrm>
            <a:off x="5375996" y="2627204"/>
            <a:ext cx="1407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get book categories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809C4B-9414-4EA2-8AFB-396C9DF72737}"/>
              </a:ext>
            </a:extLst>
          </p:cNvPr>
          <p:cNvSpPr txBox="1"/>
          <p:nvPr/>
        </p:nvSpPr>
        <p:spPr>
          <a:xfrm>
            <a:off x="5189140" y="2946678"/>
            <a:ext cx="1283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select book</a:t>
            </a:r>
          </a:p>
          <a:p>
            <a:r>
              <a:rPr lang="en-US" sz="1200" dirty="0">
                <a:solidFill>
                  <a:srgbClr val="00B0F0"/>
                </a:solidFill>
              </a:rPr>
              <a:t>categories button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084B9D7-FDC2-4174-9A0D-4B017C406EC6}"/>
              </a:ext>
            </a:extLst>
          </p:cNvPr>
          <p:cNvSpPr/>
          <p:nvPr/>
        </p:nvSpPr>
        <p:spPr>
          <a:xfrm>
            <a:off x="9996935" y="2585648"/>
            <a:ext cx="1742628" cy="76200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V: goodbye</a:t>
            </a:r>
          </a:p>
          <a:p>
            <a:r>
              <a:rPr lang="en-US" sz="1200" dirty="0"/>
              <a:t>D: goodbye screen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4B4B0F-F92F-4343-88E9-93AF406CDC02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9166393" y="2966653"/>
            <a:ext cx="830542" cy="6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E2CACC0-90E8-4879-9EE6-FB91E204204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119312" y="2969034"/>
            <a:ext cx="815026" cy="1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FD65C6C-8FB6-4C86-8FA9-B5ACCB53B5BC}"/>
              </a:ext>
            </a:extLst>
          </p:cNvPr>
          <p:cNvSpPr txBox="1"/>
          <p:nvPr/>
        </p:nvSpPr>
        <p:spPr>
          <a:xfrm>
            <a:off x="9214018" y="2674977"/>
            <a:ext cx="460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Stop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935F62-3E21-4FB8-B206-7F770F91C637}"/>
              </a:ext>
            </a:extLst>
          </p:cNvPr>
          <p:cNvSpPr txBox="1"/>
          <p:nvPr/>
        </p:nvSpPr>
        <p:spPr>
          <a:xfrm>
            <a:off x="8138119" y="3474141"/>
            <a:ext cx="1147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select </a:t>
            </a:r>
          </a:p>
          <a:p>
            <a:r>
              <a:rPr lang="en-US" sz="1200" dirty="0">
                <a:solidFill>
                  <a:srgbClr val="00B0F0"/>
                </a:solidFill>
              </a:rPr>
              <a:t>categories item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DFBCB9C-075E-4E24-A0E5-95768A5333AE}"/>
              </a:ext>
            </a:extLst>
          </p:cNvPr>
          <p:cNvSpPr/>
          <p:nvPr/>
        </p:nvSpPr>
        <p:spPr>
          <a:xfrm>
            <a:off x="7050268" y="4745383"/>
            <a:ext cx="2190780" cy="791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V: books details for selected category then prompt for next action</a:t>
            </a:r>
          </a:p>
          <a:p>
            <a:r>
              <a:rPr lang="en-US" sz="1200" dirty="0"/>
              <a:t>D: books list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25C323F-CECE-47FD-A1A3-176F50451D59}"/>
              </a:ext>
            </a:extLst>
          </p:cNvPr>
          <p:cNvCxnSpPr>
            <a:cxnSpLocks/>
            <a:stCxn id="6" idx="2"/>
            <a:endCxn id="49" idx="0"/>
          </p:cNvCxnSpPr>
          <p:nvPr/>
        </p:nvCxnSpPr>
        <p:spPr>
          <a:xfrm>
            <a:off x="8145658" y="3398731"/>
            <a:ext cx="0" cy="1346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A924ECC-BCE9-464D-97B8-782308BCA71E}"/>
              </a:ext>
            </a:extLst>
          </p:cNvPr>
          <p:cNvCxnSpPr>
            <a:cxnSpLocks/>
            <a:stCxn id="49" idx="3"/>
            <a:endCxn id="19" idx="2"/>
          </p:cNvCxnSpPr>
          <p:nvPr/>
        </p:nvCxnSpPr>
        <p:spPr>
          <a:xfrm flipV="1">
            <a:off x="9241048" y="3347657"/>
            <a:ext cx="1627201" cy="17933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4147F03-BBF5-4060-BBC6-F812F749346E}"/>
              </a:ext>
            </a:extLst>
          </p:cNvPr>
          <p:cNvSpPr txBox="1"/>
          <p:nvPr/>
        </p:nvSpPr>
        <p:spPr>
          <a:xfrm>
            <a:off x="9749446" y="4119245"/>
            <a:ext cx="460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Stop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42D20B4-20ED-4A22-9752-1D0F2C0CF30B}"/>
              </a:ext>
            </a:extLst>
          </p:cNvPr>
          <p:cNvSpPr txBox="1"/>
          <p:nvPr/>
        </p:nvSpPr>
        <p:spPr>
          <a:xfrm>
            <a:off x="197980" y="6127415"/>
            <a:ext cx="948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Voice Action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7DA44CB-C767-406D-AAE7-D31372643AFC}"/>
              </a:ext>
            </a:extLst>
          </p:cNvPr>
          <p:cNvSpPr txBox="1"/>
          <p:nvPr/>
        </p:nvSpPr>
        <p:spPr>
          <a:xfrm>
            <a:off x="197980" y="6404414"/>
            <a:ext cx="1260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User Touch Event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64D5469-955E-43C5-952A-E75208F378C4}"/>
              </a:ext>
            </a:extLst>
          </p:cNvPr>
          <p:cNvCxnSpPr/>
          <p:nvPr/>
        </p:nvCxnSpPr>
        <p:spPr>
          <a:xfrm rot="16200000" flipH="1" flipV="1">
            <a:off x="6104554" y="520730"/>
            <a:ext cx="13888" cy="4068321"/>
          </a:xfrm>
          <a:prstGeom prst="bentConnector3">
            <a:avLst>
              <a:gd name="adj1" fmla="val -41836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FC96F5A-8D65-4E06-B17C-6217788D1A0A}"/>
              </a:ext>
            </a:extLst>
          </p:cNvPr>
          <p:cNvSpPr txBox="1"/>
          <p:nvPr/>
        </p:nvSpPr>
        <p:spPr>
          <a:xfrm>
            <a:off x="5375996" y="1696537"/>
            <a:ext cx="775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get home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080076-03ED-48F9-8A94-96C85ACEEBC7}"/>
              </a:ext>
            </a:extLst>
          </p:cNvPr>
          <p:cNvSpPr txBox="1"/>
          <p:nvPr/>
        </p:nvSpPr>
        <p:spPr>
          <a:xfrm>
            <a:off x="5172680" y="1983741"/>
            <a:ext cx="1348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select logo button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5CAF93-B3CD-42EB-B0AE-D0F8D3C65FFB}"/>
              </a:ext>
            </a:extLst>
          </p:cNvPr>
          <p:cNvSpPr/>
          <p:nvPr/>
        </p:nvSpPr>
        <p:spPr>
          <a:xfrm>
            <a:off x="3236513" y="4745382"/>
            <a:ext cx="2190780" cy="791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V: books details for selected category then prompt for next action</a:t>
            </a:r>
          </a:p>
          <a:p>
            <a:r>
              <a:rPr lang="en-US" sz="1200" dirty="0"/>
              <a:t>D: books list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B05B4F-9EB1-4E8D-A299-CCA18ACC97D7}"/>
              </a:ext>
            </a:extLst>
          </p:cNvPr>
          <p:cNvSpPr txBox="1"/>
          <p:nvPr/>
        </p:nvSpPr>
        <p:spPr>
          <a:xfrm>
            <a:off x="5471888" y="5305758"/>
            <a:ext cx="1548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Other request</a:t>
            </a:r>
          </a:p>
          <a:p>
            <a:r>
              <a:rPr lang="en-US" sz="1200" i="1" dirty="0">
                <a:solidFill>
                  <a:srgbClr val="C00000"/>
                </a:solidFill>
              </a:rPr>
              <a:t> e.g. get movie review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76FFF4-747D-4149-86B5-ADDBEF96C9D7}"/>
              </a:ext>
            </a:extLst>
          </p:cNvPr>
          <p:cNvCxnSpPr>
            <a:cxnSpLocks/>
            <a:stCxn id="6" idx="2"/>
            <a:endCxn id="29" idx="0"/>
          </p:cNvCxnSpPr>
          <p:nvPr/>
        </p:nvCxnSpPr>
        <p:spPr>
          <a:xfrm flipH="1">
            <a:off x="4331903" y="3398731"/>
            <a:ext cx="3813755" cy="1346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AB6B4B-9CE0-4FBD-9C2D-F1A48862F528}"/>
              </a:ext>
            </a:extLst>
          </p:cNvPr>
          <p:cNvCxnSpPr>
            <a:cxnSpLocks/>
            <a:stCxn id="49" idx="1"/>
            <a:endCxn id="29" idx="3"/>
          </p:cNvCxnSpPr>
          <p:nvPr/>
        </p:nvCxnSpPr>
        <p:spPr>
          <a:xfrm flipH="1" flipV="1">
            <a:off x="5427293" y="5140987"/>
            <a:ext cx="1622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DE41CE2-682B-4D9B-9D5D-11729EF70BED}"/>
              </a:ext>
            </a:extLst>
          </p:cNvPr>
          <p:cNvSpPr txBox="1"/>
          <p:nvPr/>
        </p:nvSpPr>
        <p:spPr>
          <a:xfrm>
            <a:off x="5163491" y="3930985"/>
            <a:ext cx="1548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Other request</a:t>
            </a:r>
          </a:p>
          <a:p>
            <a:r>
              <a:rPr lang="en-US" sz="1200" i="1" dirty="0">
                <a:solidFill>
                  <a:srgbClr val="C00000"/>
                </a:solidFill>
              </a:rPr>
              <a:t> e.g. get movie review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A8D5A63-A74F-4619-8A86-BBA81EBB77C4}"/>
              </a:ext>
            </a:extLst>
          </p:cNvPr>
          <p:cNvCxnSpPr>
            <a:stCxn id="29" idx="2"/>
          </p:cNvCxnSpPr>
          <p:nvPr/>
        </p:nvCxnSpPr>
        <p:spPr>
          <a:xfrm>
            <a:off x="4331903" y="5536591"/>
            <a:ext cx="7268" cy="72932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73F9F0B-DCC8-45A8-85CD-154E5E2CE3EA}"/>
              </a:ext>
            </a:extLst>
          </p:cNvPr>
          <p:cNvSpPr txBox="1"/>
          <p:nvPr/>
        </p:nvSpPr>
        <p:spPr>
          <a:xfrm>
            <a:off x="3671706" y="6219748"/>
            <a:ext cx="1132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Other response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6490213-9685-42BE-A8F6-9D505914C2A9}"/>
              </a:ext>
            </a:extLst>
          </p:cNvPr>
          <p:cNvSpPr/>
          <p:nvPr/>
        </p:nvSpPr>
        <p:spPr>
          <a:xfrm>
            <a:off x="197980" y="5368044"/>
            <a:ext cx="1260985" cy="624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Session Open</a:t>
            </a:r>
          </a:p>
          <a:p>
            <a:r>
              <a:rPr lang="en-US" sz="1100" dirty="0"/>
              <a:t>V: Voice Message</a:t>
            </a:r>
          </a:p>
          <a:p>
            <a:r>
              <a:rPr lang="en-US" sz="1100" dirty="0"/>
              <a:t>D: Display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A5EB61D-1878-4BAF-8928-8D63F5066838}"/>
              </a:ext>
            </a:extLst>
          </p:cNvPr>
          <p:cNvSpPr/>
          <p:nvPr/>
        </p:nvSpPr>
        <p:spPr>
          <a:xfrm>
            <a:off x="197980" y="4732525"/>
            <a:ext cx="1260984" cy="51442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Session Ends</a:t>
            </a:r>
          </a:p>
        </p:txBody>
      </p:sp>
    </p:spTree>
    <p:extLst>
      <p:ext uri="{BB962C8B-B14F-4D97-AF65-F5344CB8AC3E}">
        <p14:creationId xmlns:p14="http://schemas.microsoft.com/office/powerpoint/2010/main" val="51005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E2243-8088-47E3-8D81-890EEA6E0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Flow: Get Books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6C22BB-AD9C-4754-9C7B-8EC8748CFDE3}"/>
              </a:ext>
            </a:extLst>
          </p:cNvPr>
          <p:cNvSpPr/>
          <p:nvPr/>
        </p:nvSpPr>
        <p:spPr>
          <a:xfrm>
            <a:off x="352425" y="2666997"/>
            <a:ext cx="1766887" cy="628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Launch</a:t>
            </a:r>
          </a:p>
          <a:p>
            <a:pPr algn="ctr"/>
            <a:r>
              <a:rPr lang="en-US" sz="1200" i="1" dirty="0"/>
              <a:t>“launch best media info”</a:t>
            </a:r>
            <a:endParaRPr lang="en-US" sz="2400" i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90BABA8-1FB7-47F4-938C-B87D26BF6BB9}"/>
              </a:ext>
            </a:extLst>
          </p:cNvPr>
          <p:cNvSpPr/>
          <p:nvPr/>
        </p:nvSpPr>
        <p:spPr>
          <a:xfrm>
            <a:off x="2934338" y="2561835"/>
            <a:ext cx="2285997" cy="814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  <a:p>
            <a:r>
              <a:rPr lang="en-US" sz="1400" dirty="0"/>
              <a:t>V: welcome message</a:t>
            </a:r>
          </a:p>
          <a:p>
            <a:r>
              <a:rPr lang="en-US" sz="1400" dirty="0"/>
              <a:t>D: Buttons for book and movies</a:t>
            </a:r>
          </a:p>
          <a:p>
            <a:endParaRPr lang="en-US" sz="1400" i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CDF22E-A363-432C-B21A-D6CA5FC6B6EB}"/>
              </a:ext>
            </a:extLst>
          </p:cNvPr>
          <p:cNvSpPr/>
          <p:nvPr/>
        </p:nvSpPr>
        <p:spPr>
          <a:xfrm>
            <a:off x="7124923" y="2547947"/>
            <a:ext cx="2041470" cy="85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V: names of book categories then prompt for next action</a:t>
            </a:r>
          </a:p>
          <a:p>
            <a:r>
              <a:rPr lang="en-US" sz="1200" dirty="0"/>
              <a:t>D: Books List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A085F4-93EC-46C0-999D-59EFEF7B1B0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20335" y="2969034"/>
            <a:ext cx="1904588" cy="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1FD0FC-A2A8-4298-A795-ACCBBE914F06}"/>
              </a:ext>
            </a:extLst>
          </p:cNvPr>
          <p:cNvSpPr txBox="1"/>
          <p:nvPr/>
        </p:nvSpPr>
        <p:spPr>
          <a:xfrm>
            <a:off x="5375996" y="2627204"/>
            <a:ext cx="15543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get books for  {Sports}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084B9D7-FDC2-4174-9A0D-4B017C406EC6}"/>
              </a:ext>
            </a:extLst>
          </p:cNvPr>
          <p:cNvSpPr/>
          <p:nvPr/>
        </p:nvSpPr>
        <p:spPr>
          <a:xfrm>
            <a:off x="9996935" y="2585648"/>
            <a:ext cx="1742628" cy="76200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V: goodbye</a:t>
            </a:r>
          </a:p>
          <a:p>
            <a:r>
              <a:rPr lang="en-US" sz="1200" dirty="0"/>
              <a:t>D: goodbye screen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4B4B0F-F92F-4343-88E9-93AF406CDC02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9166393" y="2966653"/>
            <a:ext cx="830542" cy="6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E2CACC0-90E8-4879-9EE6-FB91E204204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119312" y="2969034"/>
            <a:ext cx="815026" cy="1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FD65C6C-8FB6-4C86-8FA9-B5ACCB53B5BC}"/>
              </a:ext>
            </a:extLst>
          </p:cNvPr>
          <p:cNvSpPr txBox="1"/>
          <p:nvPr/>
        </p:nvSpPr>
        <p:spPr>
          <a:xfrm>
            <a:off x="9214018" y="2674977"/>
            <a:ext cx="460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Stop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935F62-3E21-4FB8-B206-7F770F91C637}"/>
              </a:ext>
            </a:extLst>
          </p:cNvPr>
          <p:cNvSpPr txBox="1"/>
          <p:nvPr/>
        </p:nvSpPr>
        <p:spPr>
          <a:xfrm>
            <a:off x="8138119" y="3474141"/>
            <a:ext cx="822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select </a:t>
            </a:r>
          </a:p>
          <a:p>
            <a:r>
              <a:rPr lang="en-US" sz="1200" dirty="0">
                <a:solidFill>
                  <a:srgbClr val="00B0F0"/>
                </a:solidFill>
              </a:rPr>
              <a:t>Book item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DFBCB9C-075E-4E24-A0E5-95768A5333AE}"/>
              </a:ext>
            </a:extLst>
          </p:cNvPr>
          <p:cNvSpPr/>
          <p:nvPr/>
        </p:nvSpPr>
        <p:spPr>
          <a:xfrm>
            <a:off x="7079491" y="5428538"/>
            <a:ext cx="2190780" cy="791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V: detail for  single book for selected category then prompt for next action</a:t>
            </a:r>
          </a:p>
          <a:p>
            <a:r>
              <a:rPr lang="en-US" sz="1200" dirty="0"/>
              <a:t>D: individual book item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25C323F-CECE-47FD-A1A3-176F50451D59}"/>
              </a:ext>
            </a:extLst>
          </p:cNvPr>
          <p:cNvCxnSpPr>
            <a:cxnSpLocks/>
            <a:stCxn id="6" idx="2"/>
            <a:endCxn id="49" idx="0"/>
          </p:cNvCxnSpPr>
          <p:nvPr/>
        </p:nvCxnSpPr>
        <p:spPr>
          <a:xfrm>
            <a:off x="8145658" y="3398731"/>
            <a:ext cx="29223" cy="202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A924ECC-BCE9-464D-97B8-782308BCA71E}"/>
              </a:ext>
            </a:extLst>
          </p:cNvPr>
          <p:cNvCxnSpPr>
            <a:cxnSpLocks/>
            <a:stCxn id="49" idx="3"/>
            <a:endCxn id="19" idx="2"/>
          </p:cNvCxnSpPr>
          <p:nvPr/>
        </p:nvCxnSpPr>
        <p:spPr>
          <a:xfrm flipV="1">
            <a:off x="9270271" y="3347657"/>
            <a:ext cx="1597978" cy="24764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4147F03-BBF5-4060-BBC6-F812F749346E}"/>
              </a:ext>
            </a:extLst>
          </p:cNvPr>
          <p:cNvSpPr txBox="1"/>
          <p:nvPr/>
        </p:nvSpPr>
        <p:spPr>
          <a:xfrm>
            <a:off x="9766872" y="5490424"/>
            <a:ext cx="460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Stop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3B021829-190C-4E7E-A50C-6180A084BE62}"/>
              </a:ext>
            </a:extLst>
          </p:cNvPr>
          <p:cNvSpPr/>
          <p:nvPr/>
        </p:nvSpPr>
        <p:spPr>
          <a:xfrm>
            <a:off x="197980" y="5368044"/>
            <a:ext cx="1260985" cy="624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Session Open</a:t>
            </a:r>
          </a:p>
          <a:p>
            <a:r>
              <a:rPr lang="en-US" sz="1100" dirty="0"/>
              <a:t>V: Voice Message</a:t>
            </a:r>
          </a:p>
          <a:p>
            <a:r>
              <a:rPr lang="en-US" sz="1100" dirty="0"/>
              <a:t>D: Display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42D20B4-20ED-4A22-9752-1D0F2C0CF30B}"/>
              </a:ext>
            </a:extLst>
          </p:cNvPr>
          <p:cNvSpPr txBox="1"/>
          <p:nvPr/>
        </p:nvSpPr>
        <p:spPr>
          <a:xfrm>
            <a:off x="197980" y="6127415"/>
            <a:ext cx="948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Voice Action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7DA44CB-C767-406D-AAE7-D31372643AFC}"/>
              </a:ext>
            </a:extLst>
          </p:cNvPr>
          <p:cNvSpPr txBox="1"/>
          <p:nvPr/>
        </p:nvSpPr>
        <p:spPr>
          <a:xfrm>
            <a:off x="197980" y="6404414"/>
            <a:ext cx="1260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User Touch Event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64D5469-955E-43C5-952A-E75208F378C4}"/>
              </a:ext>
            </a:extLst>
          </p:cNvPr>
          <p:cNvCxnSpPr/>
          <p:nvPr/>
        </p:nvCxnSpPr>
        <p:spPr>
          <a:xfrm rot="16200000" flipH="1" flipV="1">
            <a:off x="6104554" y="520730"/>
            <a:ext cx="13888" cy="4068321"/>
          </a:xfrm>
          <a:prstGeom prst="bentConnector3">
            <a:avLst>
              <a:gd name="adj1" fmla="val -41836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FC96F5A-8D65-4E06-B17C-6217788D1A0A}"/>
              </a:ext>
            </a:extLst>
          </p:cNvPr>
          <p:cNvSpPr txBox="1"/>
          <p:nvPr/>
        </p:nvSpPr>
        <p:spPr>
          <a:xfrm>
            <a:off x="5375996" y="1696537"/>
            <a:ext cx="775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get home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080076-03ED-48F9-8A94-96C85ACEEBC7}"/>
              </a:ext>
            </a:extLst>
          </p:cNvPr>
          <p:cNvSpPr txBox="1"/>
          <p:nvPr/>
        </p:nvSpPr>
        <p:spPr>
          <a:xfrm>
            <a:off x="5172680" y="1983741"/>
            <a:ext cx="1348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select logo button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5CAF93-B3CD-42EB-B0AE-D0F8D3C65FFB}"/>
              </a:ext>
            </a:extLst>
          </p:cNvPr>
          <p:cNvSpPr/>
          <p:nvPr/>
        </p:nvSpPr>
        <p:spPr>
          <a:xfrm>
            <a:off x="3238626" y="5428539"/>
            <a:ext cx="2190780" cy="791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V: books details for selected category then prompt for next action</a:t>
            </a:r>
          </a:p>
          <a:p>
            <a:r>
              <a:rPr lang="en-US" sz="1200" dirty="0"/>
              <a:t>D: books list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B05B4F-9EB1-4E8D-A299-CCA18ACC97D7}"/>
              </a:ext>
            </a:extLst>
          </p:cNvPr>
          <p:cNvSpPr txBox="1"/>
          <p:nvPr/>
        </p:nvSpPr>
        <p:spPr>
          <a:xfrm>
            <a:off x="5471888" y="5305758"/>
            <a:ext cx="1548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Other request</a:t>
            </a:r>
          </a:p>
          <a:p>
            <a:r>
              <a:rPr lang="en-US" sz="1200" i="1" dirty="0">
                <a:solidFill>
                  <a:srgbClr val="C00000"/>
                </a:solidFill>
              </a:rPr>
              <a:t> e.g. get movie review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76FFF4-747D-4149-86B5-ADDBEF96C9D7}"/>
              </a:ext>
            </a:extLst>
          </p:cNvPr>
          <p:cNvCxnSpPr>
            <a:cxnSpLocks/>
            <a:stCxn id="6" idx="2"/>
            <a:endCxn id="29" idx="0"/>
          </p:cNvCxnSpPr>
          <p:nvPr/>
        </p:nvCxnSpPr>
        <p:spPr>
          <a:xfrm flipH="1">
            <a:off x="4334016" y="3398731"/>
            <a:ext cx="3811642" cy="202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AB6B4B-9CE0-4FBD-9C2D-F1A48862F528}"/>
              </a:ext>
            </a:extLst>
          </p:cNvPr>
          <p:cNvCxnSpPr>
            <a:cxnSpLocks/>
            <a:stCxn id="49" idx="1"/>
            <a:endCxn id="29" idx="3"/>
          </p:cNvCxnSpPr>
          <p:nvPr/>
        </p:nvCxnSpPr>
        <p:spPr>
          <a:xfrm flipH="1">
            <a:off x="5429406" y="5824143"/>
            <a:ext cx="16500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DE41CE2-682B-4D9B-9D5D-11729EF70BED}"/>
              </a:ext>
            </a:extLst>
          </p:cNvPr>
          <p:cNvSpPr txBox="1"/>
          <p:nvPr/>
        </p:nvSpPr>
        <p:spPr>
          <a:xfrm>
            <a:off x="5974834" y="3228437"/>
            <a:ext cx="1548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Other request</a:t>
            </a:r>
          </a:p>
          <a:p>
            <a:r>
              <a:rPr lang="en-US" sz="1200" i="1" dirty="0">
                <a:solidFill>
                  <a:srgbClr val="C00000"/>
                </a:solidFill>
              </a:rPr>
              <a:t> e.g. get movie review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A8D5A63-A74F-4619-8A86-BBA81EBB77C4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4334016" y="6219748"/>
            <a:ext cx="0" cy="46166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73F9F0B-DCC8-45A8-85CD-154E5E2CE3EA}"/>
              </a:ext>
            </a:extLst>
          </p:cNvPr>
          <p:cNvSpPr txBox="1"/>
          <p:nvPr/>
        </p:nvSpPr>
        <p:spPr>
          <a:xfrm>
            <a:off x="3671706" y="6219748"/>
            <a:ext cx="1132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Other response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E7E9F0-E9ED-4669-B917-CE14DBB461EC}"/>
              </a:ext>
            </a:extLst>
          </p:cNvPr>
          <p:cNvSpPr txBox="1"/>
          <p:nvPr/>
        </p:nvSpPr>
        <p:spPr>
          <a:xfrm>
            <a:off x="2648720" y="3481769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get books for</a:t>
            </a:r>
          </a:p>
          <a:p>
            <a:r>
              <a:rPr lang="en-US" sz="1200" i="1" dirty="0">
                <a:solidFill>
                  <a:srgbClr val="C00000"/>
                </a:solidFill>
              </a:rPr>
              <a:t> {Sports} at rank {5}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2809C60-EECA-4EB2-8B6E-C49B9D951EE9}"/>
              </a:ext>
            </a:extLst>
          </p:cNvPr>
          <p:cNvCxnSpPr>
            <a:cxnSpLocks/>
            <a:stCxn id="5" idx="2"/>
            <a:endCxn id="31" idx="3"/>
          </p:cNvCxnSpPr>
          <p:nvPr/>
        </p:nvCxnSpPr>
        <p:spPr>
          <a:xfrm rot="16200000" flipH="1">
            <a:off x="4468748" y="2984821"/>
            <a:ext cx="2160359" cy="2943180"/>
          </a:xfrm>
          <a:prstGeom prst="bentConnector4">
            <a:avLst>
              <a:gd name="adj1" fmla="val 44658"/>
              <a:gd name="adj2" fmla="val 107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AD7480D-1271-4EEA-A431-E9E2D97D7D2E}"/>
              </a:ext>
            </a:extLst>
          </p:cNvPr>
          <p:cNvSpPr/>
          <p:nvPr/>
        </p:nvSpPr>
        <p:spPr>
          <a:xfrm>
            <a:off x="197980" y="4732525"/>
            <a:ext cx="1260984" cy="51442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Session Ends</a:t>
            </a:r>
          </a:p>
        </p:txBody>
      </p:sp>
    </p:spTree>
    <p:extLst>
      <p:ext uri="{BB962C8B-B14F-4D97-AF65-F5344CB8AC3E}">
        <p14:creationId xmlns:p14="http://schemas.microsoft.com/office/powerpoint/2010/main" val="2398904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E2243-8088-47E3-8D81-890EEA6E0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Flow: Get Movie Review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6C22BB-AD9C-4754-9C7B-8EC8748CFDE3}"/>
              </a:ext>
            </a:extLst>
          </p:cNvPr>
          <p:cNvSpPr/>
          <p:nvPr/>
        </p:nvSpPr>
        <p:spPr>
          <a:xfrm>
            <a:off x="352425" y="2666997"/>
            <a:ext cx="1766887" cy="628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Launch</a:t>
            </a:r>
          </a:p>
          <a:p>
            <a:pPr algn="ctr"/>
            <a:r>
              <a:rPr lang="en-US" sz="1200" i="1" dirty="0"/>
              <a:t>“launch best media info”</a:t>
            </a:r>
            <a:endParaRPr lang="en-US" sz="2400" i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90BABA8-1FB7-47F4-938C-B87D26BF6BB9}"/>
              </a:ext>
            </a:extLst>
          </p:cNvPr>
          <p:cNvSpPr/>
          <p:nvPr/>
        </p:nvSpPr>
        <p:spPr>
          <a:xfrm>
            <a:off x="2934338" y="2561835"/>
            <a:ext cx="2285997" cy="814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V: welcome message</a:t>
            </a:r>
          </a:p>
          <a:p>
            <a:pPr algn="ctr"/>
            <a:r>
              <a:rPr lang="en-US" sz="1400" dirty="0"/>
              <a:t>D: Buttons for book and movies</a:t>
            </a:r>
          </a:p>
          <a:p>
            <a:pPr algn="ctr"/>
            <a:endParaRPr lang="en-US" sz="1400" i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CDF22E-A363-432C-B21A-D6CA5FC6B6EB}"/>
              </a:ext>
            </a:extLst>
          </p:cNvPr>
          <p:cNvSpPr/>
          <p:nvPr/>
        </p:nvSpPr>
        <p:spPr>
          <a:xfrm>
            <a:off x="7124923" y="2547947"/>
            <a:ext cx="2041470" cy="85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V: details of 5 movies then prompt for next 5</a:t>
            </a:r>
          </a:p>
          <a:p>
            <a:pPr algn="ctr"/>
            <a:r>
              <a:rPr lang="en-US" sz="1400" dirty="0"/>
              <a:t>D: 5 movies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A085F4-93EC-46C0-999D-59EFEF7B1B0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20335" y="2969034"/>
            <a:ext cx="1904588" cy="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1FD0FC-A2A8-4298-A795-ACCBBE914F06}"/>
              </a:ext>
            </a:extLst>
          </p:cNvPr>
          <p:cNvSpPr txBox="1"/>
          <p:nvPr/>
        </p:nvSpPr>
        <p:spPr>
          <a:xfrm>
            <a:off x="5375996" y="2627204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get movie review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809C4B-9414-4EA2-8AFB-396C9DF72737}"/>
              </a:ext>
            </a:extLst>
          </p:cNvPr>
          <p:cNvSpPr txBox="1"/>
          <p:nvPr/>
        </p:nvSpPr>
        <p:spPr>
          <a:xfrm>
            <a:off x="5189140" y="2946678"/>
            <a:ext cx="1429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select movie button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084B9D7-FDC2-4174-9A0D-4B017C406EC6}"/>
              </a:ext>
            </a:extLst>
          </p:cNvPr>
          <p:cNvSpPr/>
          <p:nvPr/>
        </p:nvSpPr>
        <p:spPr>
          <a:xfrm>
            <a:off x="9996935" y="2585648"/>
            <a:ext cx="1742628" cy="76200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V: goodbye</a:t>
            </a:r>
          </a:p>
          <a:p>
            <a:pPr algn="ctr"/>
            <a:r>
              <a:rPr lang="en-US" sz="1400" dirty="0"/>
              <a:t>D: goodbye screen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4B4B0F-F92F-4343-88E9-93AF406CDC02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9166393" y="2966653"/>
            <a:ext cx="830542" cy="6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079DBFD-09E9-4847-A909-4FDC9E163A85}"/>
              </a:ext>
            </a:extLst>
          </p:cNvPr>
          <p:cNvSpPr txBox="1"/>
          <p:nvPr/>
        </p:nvSpPr>
        <p:spPr>
          <a:xfrm>
            <a:off x="7212601" y="3370157"/>
            <a:ext cx="402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YES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E2CACC0-90E8-4879-9EE6-FB91E204204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119312" y="2969034"/>
            <a:ext cx="815026" cy="1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FD65C6C-8FB6-4C86-8FA9-B5ACCB53B5BC}"/>
              </a:ext>
            </a:extLst>
          </p:cNvPr>
          <p:cNvSpPr txBox="1"/>
          <p:nvPr/>
        </p:nvSpPr>
        <p:spPr>
          <a:xfrm>
            <a:off x="9214018" y="2674977"/>
            <a:ext cx="38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NO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782ADF8-EF70-43EB-AA13-9C46DEC865E6}"/>
              </a:ext>
            </a:extLst>
          </p:cNvPr>
          <p:cNvCxnSpPr>
            <a:cxnSpLocks/>
            <a:stCxn id="6" idx="2"/>
            <a:endCxn id="6" idx="1"/>
          </p:cNvCxnSpPr>
          <p:nvPr/>
        </p:nvCxnSpPr>
        <p:spPr>
          <a:xfrm rot="5400000" flipH="1">
            <a:off x="7422595" y="2675668"/>
            <a:ext cx="425392" cy="1020735"/>
          </a:xfrm>
          <a:prstGeom prst="bentConnector4">
            <a:avLst>
              <a:gd name="adj1" fmla="val -53739"/>
              <a:gd name="adj2" fmla="val 1223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7935F62-3E21-4FB8-B206-7F770F91C637}"/>
              </a:ext>
            </a:extLst>
          </p:cNvPr>
          <p:cNvSpPr txBox="1"/>
          <p:nvPr/>
        </p:nvSpPr>
        <p:spPr>
          <a:xfrm>
            <a:off x="8071129" y="3738846"/>
            <a:ext cx="1293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select movie item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DFBCB9C-075E-4E24-A0E5-95768A5333AE}"/>
              </a:ext>
            </a:extLst>
          </p:cNvPr>
          <p:cNvSpPr/>
          <p:nvPr/>
        </p:nvSpPr>
        <p:spPr>
          <a:xfrm>
            <a:off x="7068749" y="4047491"/>
            <a:ext cx="2190780" cy="791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V: message continue then prompt for next 5</a:t>
            </a:r>
          </a:p>
          <a:p>
            <a:pPr algn="ctr"/>
            <a:r>
              <a:rPr lang="en-US" sz="1400" dirty="0"/>
              <a:t>D: individual movie details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25C323F-CECE-47FD-A1A3-176F50451D59}"/>
              </a:ext>
            </a:extLst>
          </p:cNvPr>
          <p:cNvCxnSpPr>
            <a:cxnSpLocks/>
            <a:stCxn id="6" idx="2"/>
            <a:endCxn id="49" idx="0"/>
          </p:cNvCxnSpPr>
          <p:nvPr/>
        </p:nvCxnSpPr>
        <p:spPr>
          <a:xfrm>
            <a:off x="8145658" y="3398731"/>
            <a:ext cx="18481" cy="648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A924ECC-BCE9-464D-97B8-782308BCA71E}"/>
              </a:ext>
            </a:extLst>
          </p:cNvPr>
          <p:cNvCxnSpPr>
            <a:cxnSpLocks/>
            <a:stCxn id="49" idx="3"/>
            <a:endCxn id="19" idx="2"/>
          </p:cNvCxnSpPr>
          <p:nvPr/>
        </p:nvCxnSpPr>
        <p:spPr>
          <a:xfrm flipV="1">
            <a:off x="9259529" y="3347657"/>
            <a:ext cx="1608720" cy="10954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4147F03-BBF5-4060-BBC6-F812F749346E}"/>
              </a:ext>
            </a:extLst>
          </p:cNvPr>
          <p:cNvSpPr txBox="1"/>
          <p:nvPr/>
        </p:nvSpPr>
        <p:spPr>
          <a:xfrm>
            <a:off x="9749446" y="4062095"/>
            <a:ext cx="38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NO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EFBC50BD-0F38-4FBF-92C0-F69BA44C9D26}"/>
              </a:ext>
            </a:extLst>
          </p:cNvPr>
          <p:cNvCxnSpPr>
            <a:cxnSpLocks/>
            <a:stCxn id="49" idx="1"/>
          </p:cNvCxnSpPr>
          <p:nvPr/>
        </p:nvCxnSpPr>
        <p:spPr>
          <a:xfrm rot="10800000">
            <a:off x="6471933" y="3036782"/>
            <a:ext cx="596817" cy="1406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63C406A-8682-469D-90B4-4FB66B1289C1}"/>
              </a:ext>
            </a:extLst>
          </p:cNvPr>
          <p:cNvSpPr txBox="1"/>
          <p:nvPr/>
        </p:nvSpPr>
        <p:spPr>
          <a:xfrm>
            <a:off x="6126273" y="3877345"/>
            <a:ext cx="402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42D20B4-20ED-4A22-9752-1D0F2C0CF30B}"/>
              </a:ext>
            </a:extLst>
          </p:cNvPr>
          <p:cNvSpPr txBox="1"/>
          <p:nvPr/>
        </p:nvSpPr>
        <p:spPr>
          <a:xfrm>
            <a:off x="125409" y="6199987"/>
            <a:ext cx="948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Voice Action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7DA44CB-C767-406D-AAE7-D31372643AFC}"/>
              </a:ext>
            </a:extLst>
          </p:cNvPr>
          <p:cNvSpPr txBox="1"/>
          <p:nvPr/>
        </p:nvSpPr>
        <p:spPr>
          <a:xfrm>
            <a:off x="125409" y="6476986"/>
            <a:ext cx="1260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User Touch Event</a:t>
            </a: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299D3780-4D4B-4D36-9789-9A7CDD694AAE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16200000" flipH="1" flipV="1">
            <a:off x="6104554" y="520730"/>
            <a:ext cx="13888" cy="4068321"/>
          </a:xfrm>
          <a:prstGeom prst="bentConnector3">
            <a:avLst>
              <a:gd name="adj1" fmla="val -41836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15B3CB9-E310-45C1-86C5-ECC0552F9B70}"/>
              </a:ext>
            </a:extLst>
          </p:cNvPr>
          <p:cNvSpPr txBox="1"/>
          <p:nvPr/>
        </p:nvSpPr>
        <p:spPr>
          <a:xfrm>
            <a:off x="5375996" y="1696537"/>
            <a:ext cx="775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get home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A2B6B4B-1C64-4D29-BE81-FCAF5107EDF9}"/>
              </a:ext>
            </a:extLst>
          </p:cNvPr>
          <p:cNvSpPr txBox="1"/>
          <p:nvPr/>
        </p:nvSpPr>
        <p:spPr>
          <a:xfrm>
            <a:off x="5172680" y="1983741"/>
            <a:ext cx="1348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select logo button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E9FDDB26-49BD-451F-8DE8-0C116A836CFA}"/>
              </a:ext>
            </a:extLst>
          </p:cNvPr>
          <p:cNvSpPr/>
          <p:nvPr/>
        </p:nvSpPr>
        <p:spPr>
          <a:xfrm>
            <a:off x="197980" y="5368044"/>
            <a:ext cx="1260985" cy="624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Session Open</a:t>
            </a:r>
          </a:p>
          <a:p>
            <a:r>
              <a:rPr lang="en-US" sz="1100" dirty="0"/>
              <a:t>V: Voice Message</a:t>
            </a:r>
          </a:p>
          <a:p>
            <a:r>
              <a:rPr lang="en-US" sz="1100" dirty="0"/>
              <a:t>D: Display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5B38EEE-F5BF-4035-98FD-57FE55D5B391}"/>
              </a:ext>
            </a:extLst>
          </p:cNvPr>
          <p:cNvSpPr/>
          <p:nvPr/>
        </p:nvSpPr>
        <p:spPr>
          <a:xfrm>
            <a:off x="197980" y="4732525"/>
            <a:ext cx="1260984" cy="51442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Session Ends</a:t>
            </a:r>
          </a:p>
        </p:txBody>
      </p:sp>
    </p:spTree>
    <p:extLst>
      <p:ext uri="{BB962C8B-B14F-4D97-AF65-F5344CB8AC3E}">
        <p14:creationId xmlns:p14="http://schemas.microsoft.com/office/powerpoint/2010/main" val="221785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414</Words>
  <Application>Microsoft Office PowerPoint</Application>
  <PresentationFormat>Widescreen</PresentationFormat>
  <Paragraphs>106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Best Media Info</vt:lpstr>
      <vt:lpstr>Skills</vt:lpstr>
      <vt:lpstr>Interaction Flow: Get Categories</vt:lpstr>
      <vt:lpstr>Interaction Flow: Get Books</vt:lpstr>
      <vt:lpstr>Interaction Flow: Get Movie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Media Info</dc:title>
  <dc:creator>JAVED Saleem</dc:creator>
  <cp:lastModifiedBy>JAVED Saleem</cp:lastModifiedBy>
  <cp:revision>10</cp:revision>
  <dcterms:created xsi:type="dcterms:W3CDTF">2019-02-19T04:35:32Z</dcterms:created>
  <dcterms:modified xsi:type="dcterms:W3CDTF">2019-02-19T13:02:58Z</dcterms:modified>
</cp:coreProperties>
</file>