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1D34-F398-4509-B833-D2B4553E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60E5E-2DDD-4821-BCB9-EA25A0D7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2985-5B63-466E-9D07-C671D4E0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5EF8-14EC-48F0-9B8E-D87D9396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89A8-D078-4403-A3C3-22DE7D10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B3E0-DF3B-43B7-B879-D64A59F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EA6B0-863E-457D-B05E-558928A2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CBD4-139C-45A4-948F-D96FA0C0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F92-DCAC-4ACB-B1DD-47246DC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261F-0A19-4A9F-81E9-81307F4B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9369F-BDED-45EE-BFC1-3BA213A22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79BA7-7983-47CA-84DA-BFBE28318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F0D6-AEB7-4579-BD26-61F5A74A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04F9-B4AF-4231-8A36-8E0823B1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C60A-9A95-42F4-8E0A-830AA1ED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6B61-CA33-4E01-9D95-40B6FEC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85CC-AA35-418C-8CDB-94DE4696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9057-8E88-4D5F-9044-CC7643D1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8B7B-5E54-48DD-A014-6EB36D64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ECEA-BE69-48E0-9142-C5B2F14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ACA6-815B-46B9-9EC1-6DD88A2D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782-92C7-42B5-8C98-E1250264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F1D7-6089-482E-9A09-76732EFE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211C-44B5-4C4A-A321-BF4979A5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E6D5-AEF2-412B-B75C-EC4C860C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45E-0182-4C29-8A48-DF386346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E749-4FD4-40C8-A4B8-A1EC9258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5895-0153-4C1A-823A-F8E9D475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2091-5169-4BEE-A666-9B1A1F3A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B55A-0151-4D38-84CA-51874BC4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E21F-B230-4AC5-AD79-9FB93297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769D-A7B2-4F74-9B91-82AA8D67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BB7B-043A-43C9-A7CE-9E6BB524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833D-9617-41BD-A079-7DF0DDF4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67F9A-BF72-43F6-A2E6-61CC14C8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F8FB7-8987-466A-9028-F8616769C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DCC3D-B815-4730-9C7C-46A6AF69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2267-97B7-4BED-8D7F-9970FB4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A23BA-326A-4714-8E39-5F063549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5BC-21DA-4D84-AEDE-3C4AD49C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300B-D2E3-440D-8653-000E9512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0BB7C-5C56-4D91-ADC4-7CE96FAA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3A4C0-952A-45A9-BD66-7CBD8169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6F73-ADE0-40D4-A960-50669565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08BBF-BFC9-4DE5-8383-9DA1B116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83D7-BB3A-4E91-8B1F-EABA3E9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59F8-B8B3-4528-AA01-180D21A1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C749-C326-4C95-93E4-87DDE3A8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3694-9AA5-4F6D-9018-349500FA1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6114-FFBC-418B-AFBF-9EB01C8C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4175-630E-4EE6-A6C9-534A2B3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75EC-84C1-44AC-9837-6250E5E3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38A1-775F-4585-8BB2-80AA3C88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8BE84-7193-467C-B71A-7DC3AB0CA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F23FA-1844-47F0-8150-E403A023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6F83-E054-4B1C-A622-9ED7351B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3F35-6978-4FA8-91CF-D37CA16E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07ED-9970-4F53-AF8C-5EF3314A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1C916-70A4-43E9-B577-CF45E55F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7A398-86E5-4E8C-A1EA-6DE26D2E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FFB8-BFDB-4114-9278-B148978A6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625-1B5F-45CE-B3A0-309A5A142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BC1A-A305-4242-B77B-A91115A3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0056-1895-433B-B4DA-F58B4EF4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/>
              <a:t>Best Media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0ED23-EA4F-434D-AAEC-2233649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Alexa skills for info about New York Times Bestsellers and Movie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6BB9E-7692-44C1-B042-50C1B28D3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r="2" b="4487"/>
          <a:stretch/>
        </p:blipFill>
        <p:spPr>
          <a:xfrm>
            <a:off x="20" y="10"/>
            <a:ext cx="7534636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3751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402D-C880-42CB-9ABE-74ED3A15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A664-A6D3-4569-BE52-04B66638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books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books for sports,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book for travel at rank 5</a:t>
            </a:r>
          </a:p>
          <a:p>
            <a:r>
              <a:rPr lang="en-US" dirty="0"/>
              <a:t>Get categories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categories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find categories</a:t>
            </a:r>
          </a:p>
          <a:p>
            <a:r>
              <a:rPr lang="en-US" dirty="0"/>
              <a:t>Get Movie Review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movie review</a:t>
            </a:r>
          </a:p>
        </p:txBody>
      </p:sp>
    </p:spTree>
    <p:extLst>
      <p:ext uri="{BB962C8B-B14F-4D97-AF65-F5344CB8AC3E}">
        <p14:creationId xmlns:p14="http://schemas.microsoft.com/office/powerpoint/2010/main" val="314759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243-8088-47E3-8D81-890EEA6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Flow: Get Categories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6C22BB-AD9C-4754-9C7B-8EC8748CFDE3}"/>
              </a:ext>
            </a:extLst>
          </p:cNvPr>
          <p:cNvSpPr/>
          <p:nvPr/>
        </p:nvSpPr>
        <p:spPr>
          <a:xfrm>
            <a:off x="352425" y="2666997"/>
            <a:ext cx="176688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  <a:p>
            <a:pPr algn="ctr"/>
            <a:r>
              <a:rPr lang="en-US" sz="1200" i="1" dirty="0"/>
              <a:t>“launch best media info”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0BABA8-1FB7-47F4-938C-B87D26BF6BB9}"/>
              </a:ext>
            </a:extLst>
          </p:cNvPr>
          <p:cNvSpPr/>
          <p:nvPr/>
        </p:nvSpPr>
        <p:spPr>
          <a:xfrm>
            <a:off x="2934338" y="2561835"/>
            <a:ext cx="2285997" cy="81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V: welcome message</a:t>
            </a:r>
          </a:p>
          <a:p>
            <a:r>
              <a:rPr lang="en-US" sz="1400" dirty="0"/>
              <a:t>D: Buttons for book and movies</a:t>
            </a:r>
          </a:p>
          <a:p>
            <a:endParaRPr lang="en-US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F22E-A363-432C-B21A-D6CA5FC6B6EB}"/>
              </a:ext>
            </a:extLst>
          </p:cNvPr>
          <p:cNvSpPr/>
          <p:nvPr/>
        </p:nvSpPr>
        <p:spPr>
          <a:xfrm>
            <a:off x="7124923" y="2547947"/>
            <a:ext cx="2041470" cy="8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names of book categories then prompt for next action</a:t>
            </a:r>
          </a:p>
          <a:p>
            <a:r>
              <a:rPr lang="en-US" sz="1200" dirty="0"/>
              <a:t>D: Categories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85F4-93EC-46C0-999D-59EFEF7B1B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0335" y="2969034"/>
            <a:ext cx="1904588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0FC-A2A8-4298-A795-ACCBBE914F06}"/>
              </a:ext>
            </a:extLst>
          </p:cNvPr>
          <p:cNvSpPr txBox="1"/>
          <p:nvPr/>
        </p:nvSpPr>
        <p:spPr>
          <a:xfrm>
            <a:off x="5375996" y="2627204"/>
            <a:ext cx="140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book categories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09C4B-9414-4EA2-8AFB-396C9DF72737}"/>
              </a:ext>
            </a:extLst>
          </p:cNvPr>
          <p:cNvSpPr txBox="1"/>
          <p:nvPr/>
        </p:nvSpPr>
        <p:spPr>
          <a:xfrm>
            <a:off x="5189140" y="2946678"/>
            <a:ext cx="128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book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categories button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84B9D7-FDC2-4174-9A0D-4B017C406EC6}"/>
              </a:ext>
            </a:extLst>
          </p:cNvPr>
          <p:cNvSpPr/>
          <p:nvPr/>
        </p:nvSpPr>
        <p:spPr>
          <a:xfrm>
            <a:off x="9996935" y="2585648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goodbye</a:t>
            </a:r>
          </a:p>
          <a:p>
            <a:r>
              <a:rPr lang="en-US" sz="1200" dirty="0"/>
              <a:t>D: goodbye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4B0F-F92F-4343-88E9-93AF406CDC02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9166393" y="2966653"/>
            <a:ext cx="830542" cy="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2CACC0-90E8-4879-9EE6-FB91E20420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19312" y="2969034"/>
            <a:ext cx="815026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D65C6C-8FB6-4C86-8FA9-B5ACCB53B5BC}"/>
              </a:ext>
            </a:extLst>
          </p:cNvPr>
          <p:cNvSpPr txBox="1"/>
          <p:nvPr/>
        </p:nvSpPr>
        <p:spPr>
          <a:xfrm>
            <a:off x="9214018" y="2674977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935F62-3E21-4FB8-B206-7F770F91C637}"/>
              </a:ext>
            </a:extLst>
          </p:cNvPr>
          <p:cNvSpPr txBox="1"/>
          <p:nvPr/>
        </p:nvSpPr>
        <p:spPr>
          <a:xfrm>
            <a:off x="8138119" y="3474141"/>
            <a:ext cx="114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categories 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FBCB9C-075E-4E24-A0E5-95768A5333AE}"/>
              </a:ext>
            </a:extLst>
          </p:cNvPr>
          <p:cNvSpPr/>
          <p:nvPr/>
        </p:nvSpPr>
        <p:spPr>
          <a:xfrm>
            <a:off x="7050268" y="4745383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books details for selected category then prompt for next action</a:t>
            </a:r>
          </a:p>
          <a:p>
            <a:r>
              <a:rPr lang="en-US" sz="1200" dirty="0"/>
              <a:t>D: books list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C323F-CECE-47FD-A1A3-176F50451D59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145658" y="3398731"/>
            <a:ext cx="0" cy="134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924ECC-BCE9-464D-97B8-782308BCA71E}"/>
              </a:ext>
            </a:extLst>
          </p:cNvPr>
          <p:cNvCxnSpPr>
            <a:cxnSpLocks/>
            <a:stCxn id="49" idx="3"/>
            <a:endCxn id="19" idx="2"/>
          </p:cNvCxnSpPr>
          <p:nvPr/>
        </p:nvCxnSpPr>
        <p:spPr>
          <a:xfrm flipV="1">
            <a:off x="9241048" y="3347657"/>
            <a:ext cx="1627201" cy="179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147F03-BBF5-4060-BBC6-F812F749346E}"/>
              </a:ext>
            </a:extLst>
          </p:cNvPr>
          <p:cNvSpPr txBox="1"/>
          <p:nvPr/>
        </p:nvSpPr>
        <p:spPr>
          <a:xfrm>
            <a:off x="9749446" y="4119245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2D20B4-20ED-4A22-9752-1D0F2C0CF30B}"/>
              </a:ext>
            </a:extLst>
          </p:cNvPr>
          <p:cNvSpPr txBox="1"/>
          <p:nvPr/>
        </p:nvSpPr>
        <p:spPr>
          <a:xfrm>
            <a:off x="197980" y="6127415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Voice 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DA44CB-C767-406D-AAE7-D31372643AFC}"/>
              </a:ext>
            </a:extLst>
          </p:cNvPr>
          <p:cNvSpPr txBox="1"/>
          <p:nvPr/>
        </p:nvSpPr>
        <p:spPr>
          <a:xfrm>
            <a:off x="197980" y="6404414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User Touch Event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64D5469-955E-43C5-952A-E75208F378C4}"/>
              </a:ext>
            </a:extLst>
          </p:cNvPr>
          <p:cNvCxnSpPr/>
          <p:nvPr/>
        </p:nvCxnSpPr>
        <p:spPr>
          <a:xfrm rot="16200000" flipH="1" flipV="1">
            <a:off x="6104554" y="520730"/>
            <a:ext cx="13888" cy="4068321"/>
          </a:xfrm>
          <a:prstGeom prst="bentConnector3">
            <a:avLst>
              <a:gd name="adj1" fmla="val -418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C96F5A-8D65-4E06-B17C-6217788D1A0A}"/>
              </a:ext>
            </a:extLst>
          </p:cNvPr>
          <p:cNvSpPr txBox="1"/>
          <p:nvPr/>
        </p:nvSpPr>
        <p:spPr>
          <a:xfrm>
            <a:off x="5375996" y="1696537"/>
            <a:ext cx="7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80076-03ED-48F9-8A94-96C85ACEEBC7}"/>
              </a:ext>
            </a:extLst>
          </p:cNvPr>
          <p:cNvSpPr txBox="1"/>
          <p:nvPr/>
        </p:nvSpPr>
        <p:spPr>
          <a:xfrm>
            <a:off x="5172680" y="1983741"/>
            <a:ext cx="134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logo button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5CAF93-B3CD-42EB-B0AE-D0F8D3C65FFB}"/>
              </a:ext>
            </a:extLst>
          </p:cNvPr>
          <p:cNvSpPr/>
          <p:nvPr/>
        </p:nvSpPr>
        <p:spPr>
          <a:xfrm>
            <a:off x="3236513" y="4745382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books details for selected category then prompt for next action</a:t>
            </a:r>
          </a:p>
          <a:p>
            <a:r>
              <a:rPr lang="en-US" sz="1200" dirty="0"/>
              <a:t>D: books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B05B4F-9EB1-4E8D-A299-CCA18ACC97D7}"/>
              </a:ext>
            </a:extLst>
          </p:cNvPr>
          <p:cNvSpPr txBox="1"/>
          <p:nvPr/>
        </p:nvSpPr>
        <p:spPr>
          <a:xfrm>
            <a:off x="5471888" y="5305758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6FFF4-747D-4149-86B5-ADDBEF96C9D7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331903" y="3398731"/>
            <a:ext cx="3813755" cy="134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B6B4B-9CE0-4FBD-9C2D-F1A48862F528}"/>
              </a:ext>
            </a:extLst>
          </p:cNvPr>
          <p:cNvCxnSpPr>
            <a:cxnSpLocks/>
            <a:stCxn id="49" idx="1"/>
            <a:endCxn id="29" idx="3"/>
          </p:cNvCxnSpPr>
          <p:nvPr/>
        </p:nvCxnSpPr>
        <p:spPr>
          <a:xfrm flipH="1" flipV="1">
            <a:off x="5427293" y="5140987"/>
            <a:ext cx="1622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E41CE2-682B-4D9B-9D5D-11729EF70BED}"/>
              </a:ext>
            </a:extLst>
          </p:cNvPr>
          <p:cNvSpPr txBox="1"/>
          <p:nvPr/>
        </p:nvSpPr>
        <p:spPr>
          <a:xfrm>
            <a:off x="5163491" y="3930985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8D5A63-A74F-4619-8A86-BBA81EBB77C4}"/>
              </a:ext>
            </a:extLst>
          </p:cNvPr>
          <p:cNvCxnSpPr>
            <a:stCxn id="29" idx="2"/>
          </p:cNvCxnSpPr>
          <p:nvPr/>
        </p:nvCxnSpPr>
        <p:spPr>
          <a:xfrm>
            <a:off x="4331903" y="5536591"/>
            <a:ext cx="7268" cy="72932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3F9F0B-DCC8-45A8-85CD-154E5E2CE3EA}"/>
              </a:ext>
            </a:extLst>
          </p:cNvPr>
          <p:cNvSpPr txBox="1"/>
          <p:nvPr/>
        </p:nvSpPr>
        <p:spPr>
          <a:xfrm>
            <a:off x="3671706" y="621974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response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490213-9685-42BE-A8F6-9D505914C2A9}"/>
              </a:ext>
            </a:extLst>
          </p:cNvPr>
          <p:cNvSpPr/>
          <p:nvPr/>
        </p:nvSpPr>
        <p:spPr>
          <a:xfrm>
            <a:off x="197980" y="5368044"/>
            <a:ext cx="1260985" cy="62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Session Open</a:t>
            </a:r>
          </a:p>
          <a:p>
            <a:r>
              <a:rPr lang="en-US" sz="1100" dirty="0"/>
              <a:t>V: Voice Message</a:t>
            </a:r>
          </a:p>
          <a:p>
            <a:r>
              <a:rPr lang="en-US" sz="1100" dirty="0"/>
              <a:t>D: Display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5EB61D-1878-4BAF-8928-8D63F5066838}"/>
              </a:ext>
            </a:extLst>
          </p:cNvPr>
          <p:cNvSpPr/>
          <p:nvPr/>
        </p:nvSpPr>
        <p:spPr>
          <a:xfrm>
            <a:off x="197980" y="4732525"/>
            <a:ext cx="1260984" cy="514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Session Ends</a:t>
            </a:r>
          </a:p>
        </p:txBody>
      </p:sp>
    </p:spTree>
    <p:extLst>
      <p:ext uri="{BB962C8B-B14F-4D97-AF65-F5344CB8AC3E}">
        <p14:creationId xmlns:p14="http://schemas.microsoft.com/office/powerpoint/2010/main" val="5100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243-8088-47E3-8D81-890EEA6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Flow: Get Books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6C22BB-AD9C-4754-9C7B-8EC8748CFDE3}"/>
              </a:ext>
            </a:extLst>
          </p:cNvPr>
          <p:cNvSpPr/>
          <p:nvPr/>
        </p:nvSpPr>
        <p:spPr>
          <a:xfrm>
            <a:off x="352425" y="2666997"/>
            <a:ext cx="176688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  <a:p>
            <a:pPr algn="ctr"/>
            <a:r>
              <a:rPr lang="en-US" sz="1200" i="1" dirty="0"/>
              <a:t>“launch best media info”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0BABA8-1FB7-47F4-938C-B87D26BF6BB9}"/>
              </a:ext>
            </a:extLst>
          </p:cNvPr>
          <p:cNvSpPr/>
          <p:nvPr/>
        </p:nvSpPr>
        <p:spPr>
          <a:xfrm>
            <a:off x="2934338" y="2561835"/>
            <a:ext cx="2285997" cy="81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V: welcome message</a:t>
            </a:r>
          </a:p>
          <a:p>
            <a:r>
              <a:rPr lang="en-US" sz="1400" dirty="0"/>
              <a:t>D: Buttons for book and movies</a:t>
            </a:r>
          </a:p>
          <a:p>
            <a:endParaRPr lang="en-US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F22E-A363-432C-B21A-D6CA5FC6B6EB}"/>
              </a:ext>
            </a:extLst>
          </p:cNvPr>
          <p:cNvSpPr/>
          <p:nvPr/>
        </p:nvSpPr>
        <p:spPr>
          <a:xfrm>
            <a:off x="7124923" y="2547947"/>
            <a:ext cx="2041470" cy="8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names of book categories then prompt for next action</a:t>
            </a:r>
          </a:p>
          <a:p>
            <a:r>
              <a:rPr lang="en-US" sz="1200" dirty="0"/>
              <a:t>D: Books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85F4-93EC-46C0-999D-59EFEF7B1B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0335" y="2969034"/>
            <a:ext cx="1904588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0FC-A2A8-4298-A795-ACCBBE914F06}"/>
              </a:ext>
            </a:extLst>
          </p:cNvPr>
          <p:cNvSpPr txBox="1"/>
          <p:nvPr/>
        </p:nvSpPr>
        <p:spPr>
          <a:xfrm>
            <a:off x="5375996" y="2627204"/>
            <a:ext cx="1554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books for  {Sports}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84B9D7-FDC2-4174-9A0D-4B017C406EC6}"/>
              </a:ext>
            </a:extLst>
          </p:cNvPr>
          <p:cNvSpPr/>
          <p:nvPr/>
        </p:nvSpPr>
        <p:spPr>
          <a:xfrm>
            <a:off x="9996935" y="2585648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goodbye</a:t>
            </a:r>
          </a:p>
          <a:p>
            <a:r>
              <a:rPr lang="en-US" sz="1200" dirty="0"/>
              <a:t>D: goodbye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4B0F-F92F-4343-88E9-93AF406CDC02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9166393" y="2966653"/>
            <a:ext cx="830542" cy="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2CACC0-90E8-4879-9EE6-FB91E20420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19312" y="2969034"/>
            <a:ext cx="815026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D65C6C-8FB6-4C86-8FA9-B5ACCB53B5BC}"/>
              </a:ext>
            </a:extLst>
          </p:cNvPr>
          <p:cNvSpPr txBox="1"/>
          <p:nvPr/>
        </p:nvSpPr>
        <p:spPr>
          <a:xfrm>
            <a:off x="9214018" y="2674977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935F62-3E21-4FB8-B206-7F770F91C637}"/>
              </a:ext>
            </a:extLst>
          </p:cNvPr>
          <p:cNvSpPr txBox="1"/>
          <p:nvPr/>
        </p:nvSpPr>
        <p:spPr>
          <a:xfrm>
            <a:off x="8138119" y="3474141"/>
            <a:ext cx="82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Book 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FBCB9C-075E-4E24-A0E5-95768A5333AE}"/>
              </a:ext>
            </a:extLst>
          </p:cNvPr>
          <p:cNvSpPr/>
          <p:nvPr/>
        </p:nvSpPr>
        <p:spPr>
          <a:xfrm>
            <a:off x="7079491" y="5428538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message continues for selected category then prompt for next action</a:t>
            </a:r>
          </a:p>
          <a:p>
            <a:r>
              <a:rPr lang="en-US" sz="1200" dirty="0"/>
              <a:t>D: individual book item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C323F-CECE-47FD-A1A3-176F50451D59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145658" y="3398731"/>
            <a:ext cx="29223" cy="202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924ECC-BCE9-464D-97B8-782308BCA71E}"/>
              </a:ext>
            </a:extLst>
          </p:cNvPr>
          <p:cNvCxnSpPr>
            <a:cxnSpLocks/>
            <a:stCxn id="49" idx="3"/>
            <a:endCxn id="19" idx="2"/>
          </p:cNvCxnSpPr>
          <p:nvPr/>
        </p:nvCxnSpPr>
        <p:spPr>
          <a:xfrm flipV="1">
            <a:off x="9270271" y="3347657"/>
            <a:ext cx="1597978" cy="2476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147F03-BBF5-4060-BBC6-F812F749346E}"/>
              </a:ext>
            </a:extLst>
          </p:cNvPr>
          <p:cNvSpPr txBox="1"/>
          <p:nvPr/>
        </p:nvSpPr>
        <p:spPr>
          <a:xfrm>
            <a:off x="9766872" y="5490424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B021829-190C-4E7E-A50C-6180A084BE62}"/>
              </a:ext>
            </a:extLst>
          </p:cNvPr>
          <p:cNvSpPr/>
          <p:nvPr/>
        </p:nvSpPr>
        <p:spPr>
          <a:xfrm>
            <a:off x="197980" y="5368044"/>
            <a:ext cx="1260985" cy="62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Session Open</a:t>
            </a:r>
          </a:p>
          <a:p>
            <a:r>
              <a:rPr lang="en-US" sz="1100" dirty="0"/>
              <a:t>V: Voice Message</a:t>
            </a:r>
          </a:p>
          <a:p>
            <a:r>
              <a:rPr lang="en-US" sz="1100" dirty="0"/>
              <a:t>D: Display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2D20B4-20ED-4A22-9752-1D0F2C0CF30B}"/>
              </a:ext>
            </a:extLst>
          </p:cNvPr>
          <p:cNvSpPr txBox="1"/>
          <p:nvPr/>
        </p:nvSpPr>
        <p:spPr>
          <a:xfrm>
            <a:off x="197980" y="6127415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Voice 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DA44CB-C767-406D-AAE7-D31372643AFC}"/>
              </a:ext>
            </a:extLst>
          </p:cNvPr>
          <p:cNvSpPr txBox="1"/>
          <p:nvPr/>
        </p:nvSpPr>
        <p:spPr>
          <a:xfrm>
            <a:off x="197980" y="6404414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User Touch Event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64D5469-955E-43C5-952A-E75208F378C4}"/>
              </a:ext>
            </a:extLst>
          </p:cNvPr>
          <p:cNvCxnSpPr/>
          <p:nvPr/>
        </p:nvCxnSpPr>
        <p:spPr>
          <a:xfrm rot="16200000" flipH="1" flipV="1">
            <a:off x="6104554" y="520730"/>
            <a:ext cx="13888" cy="4068321"/>
          </a:xfrm>
          <a:prstGeom prst="bentConnector3">
            <a:avLst>
              <a:gd name="adj1" fmla="val -418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C96F5A-8D65-4E06-B17C-6217788D1A0A}"/>
              </a:ext>
            </a:extLst>
          </p:cNvPr>
          <p:cNvSpPr txBox="1"/>
          <p:nvPr/>
        </p:nvSpPr>
        <p:spPr>
          <a:xfrm>
            <a:off x="5375996" y="1696537"/>
            <a:ext cx="7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80076-03ED-48F9-8A94-96C85ACEEBC7}"/>
              </a:ext>
            </a:extLst>
          </p:cNvPr>
          <p:cNvSpPr txBox="1"/>
          <p:nvPr/>
        </p:nvSpPr>
        <p:spPr>
          <a:xfrm>
            <a:off x="5172680" y="1983741"/>
            <a:ext cx="134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logo button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5CAF93-B3CD-42EB-B0AE-D0F8D3C65FFB}"/>
              </a:ext>
            </a:extLst>
          </p:cNvPr>
          <p:cNvSpPr/>
          <p:nvPr/>
        </p:nvSpPr>
        <p:spPr>
          <a:xfrm>
            <a:off x="3238626" y="5428539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books details for selected category then prompt for next action</a:t>
            </a:r>
          </a:p>
          <a:p>
            <a:r>
              <a:rPr lang="en-US" sz="1200" dirty="0"/>
              <a:t>D: books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B05B4F-9EB1-4E8D-A299-CCA18ACC97D7}"/>
              </a:ext>
            </a:extLst>
          </p:cNvPr>
          <p:cNvSpPr txBox="1"/>
          <p:nvPr/>
        </p:nvSpPr>
        <p:spPr>
          <a:xfrm>
            <a:off x="5471888" y="5305758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6FFF4-747D-4149-86B5-ADDBEF96C9D7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334016" y="3398731"/>
            <a:ext cx="3811642" cy="202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B6B4B-9CE0-4FBD-9C2D-F1A48862F528}"/>
              </a:ext>
            </a:extLst>
          </p:cNvPr>
          <p:cNvCxnSpPr>
            <a:cxnSpLocks/>
            <a:stCxn id="49" idx="1"/>
            <a:endCxn id="29" idx="3"/>
          </p:cNvCxnSpPr>
          <p:nvPr/>
        </p:nvCxnSpPr>
        <p:spPr>
          <a:xfrm flipH="1">
            <a:off x="5429406" y="5824143"/>
            <a:ext cx="1650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E41CE2-682B-4D9B-9D5D-11729EF70BED}"/>
              </a:ext>
            </a:extLst>
          </p:cNvPr>
          <p:cNvSpPr txBox="1"/>
          <p:nvPr/>
        </p:nvSpPr>
        <p:spPr>
          <a:xfrm>
            <a:off x="5974834" y="3228437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8D5A63-A74F-4619-8A86-BBA81EBB77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334016" y="6219748"/>
            <a:ext cx="0" cy="46166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3F9F0B-DCC8-45A8-85CD-154E5E2CE3EA}"/>
              </a:ext>
            </a:extLst>
          </p:cNvPr>
          <p:cNvSpPr txBox="1"/>
          <p:nvPr/>
        </p:nvSpPr>
        <p:spPr>
          <a:xfrm>
            <a:off x="3671706" y="621974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response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7E9F0-E9ED-4669-B917-CE14DBB461EC}"/>
              </a:ext>
            </a:extLst>
          </p:cNvPr>
          <p:cNvSpPr txBox="1"/>
          <p:nvPr/>
        </p:nvSpPr>
        <p:spPr>
          <a:xfrm>
            <a:off x="2648720" y="348176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books for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{Sports} at rank {5}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69AC80A-EB93-4457-8F55-9A84B11B4AB2}"/>
              </a:ext>
            </a:extLst>
          </p:cNvPr>
          <p:cNvSpPr/>
          <p:nvPr/>
        </p:nvSpPr>
        <p:spPr>
          <a:xfrm>
            <a:off x="3203165" y="4227727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individual book detail</a:t>
            </a:r>
          </a:p>
          <a:p>
            <a:r>
              <a:rPr lang="en-US" sz="1200" dirty="0"/>
              <a:t>D: individual book detail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2809C60-EECA-4EB2-8B6E-C49B9D951EE9}"/>
              </a:ext>
            </a:extLst>
          </p:cNvPr>
          <p:cNvCxnSpPr>
            <a:stCxn id="5" idx="2"/>
            <a:endCxn id="45" idx="0"/>
          </p:cNvCxnSpPr>
          <p:nvPr/>
        </p:nvCxnSpPr>
        <p:spPr>
          <a:xfrm rot="5400000">
            <a:off x="3650161" y="3800550"/>
            <a:ext cx="851495" cy="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D7480D-1271-4EEA-A431-E9E2D97D7D2E}"/>
              </a:ext>
            </a:extLst>
          </p:cNvPr>
          <p:cNvSpPr/>
          <p:nvPr/>
        </p:nvSpPr>
        <p:spPr>
          <a:xfrm>
            <a:off x="197980" y="4732525"/>
            <a:ext cx="1260984" cy="514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Session Ends</a:t>
            </a:r>
          </a:p>
        </p:txBody>
      </p:sp>
    </p:spTree>
    <p:extLst>
      <p:ext uri="{BB962C8B-B14F-4D97-AF65-F5344CB8AC3E}">
        <p14:creationId xmlns:p14="http://schemas.microsoft.com/office/powerpoint/2010/main" val="23989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243-8088-47E3-8D81-890EEA6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Flow: Get Movie Review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6C22BB-AD9C-4754-9C7B-8EC8748CFDE3}"/>
              </a:ext>
            </a:extLst>
          </p:cNvPr>
          <p:cNvSpPr/>
          <p:nvPr/>
        </p:nvSpPr>
        <p:spPr>
          <a:xfrm>
            <a:off x="352425" y="2666997"/>
            <a:ext cx="176688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  <a:p>
            <a:pPr algn="ctr"/>
            <a:r>
              <a:rPr lang="en-US" sz="1200" i="1" dirty="0"/>
              <a:t>“launch best media info”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0BABA8-1FB7-47F4-938C-B87D26BF6BB9}"/>
              </a:ext>
            </a:extLst>
          </p:cNvPr>
          <p:cNvSpPr/>
          <p:nvPr/>
        </p:nvSpPr>
        <p:spPr>
          <a:xfrm>
            <a:off x="2934338" y="2561835"/>
            <a:ext cx="2285997" cy="81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V: welcome message</a:t>
            </a:r>
          </a:p>
          <a:p>
            <a:pPr algn="ctr"/>
            <a:r>
              <a:rPr lang="en-US" sz="1400" dirty="0"/>
              <a:t>D: Buttons for book and movies</a:t>
            </a:r>
          </a:p>
          <a:p>
            <a:pPr algn="ctr"/>
            <a:endParaRPr lang="en-US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F22E-A363-432C-B21A-D6CA5FC6B6EB}"/>
              </a:ext>
            </a:extLst>
          </p:cNvPr>
          <p:cNvSpPr/>
          <p:nvPr/>
        </p:nvSpPr>
        <p:spPr>
          <a:xfrm>
            <a:off x="7124923" y="2547947"/>
            <a:ext cx="2041470" cy="8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V: details of 5 movies then prompt for next 5</a:t>
            </a:r>
          </a:p>
          <a:p>
            <a:pPr algn="ctr"/>
            <a:r>
              <a:rPr lang="en-US" sz="1400" dirty="0"/>
              <a:t>D: 5 movies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85F4-93EC-46C0-999D-59EFEF7B1B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0335" y="2969034"/>
            <a:ext cx="1904588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0FC-A2A8-4298-A795-ACCBBE914F06}"/>
              </a:ext>
            </a:extLst>
          </p:cNvPr>
          <p:cNvSpPr txBox="1"/>
          <p:nvPr/>
        </p:nvSpPr>
        <p:spPr>
          <a:xfrm>
            <a:off x="5375996" y="2627204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movie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09C4B-9414-4EA2-8AFB-396C9DF72737}"/>
              </a:ext>
            </a:extLst>
          </p:cNvPr>
          <p:cNvSpPr txBox="1"/>
          <p:nvPr/>
        </p:nvSpPr>
        <p:spPr>
          <a:xfrm>
            <a:off x="5189140" y="2946678"/>
            <a:ext cx="14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movie button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84B9D7-FDC2-4174-9A0D-4B017C406EC6}"/>
              </a:ext>
            </a:extLst>
          </p:cNvPr>
          <p:cNvSpPr/>
          <p:nvPr/>
        </p:nvSpPr>
        <p:spPr>
          <a:xfrm>
            <a:off x="9996935" y="2585648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V: goodbye</a:t>
            </a:r>
          </a:p>
          <a:p>
            <a:pPr algn="ctr"/>
            <a:r>
              <a:rPr lang="en-US" sz="1400" dirty="0"/>
              <a:t>D: goodbye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4B0F-F92F-4343-88E9-93AF406CDC02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9166393" y="2966653"/>
            <a:ext cx="830542" cy="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79DBFD-09E9-4847-A909-4FDC9E163A85}"/>
              </a:ext>
            </a:extLst>
          </p:cNvPr>
          <p:cNvSpPr txBox="1"/>
          <p:nvPr/>
        </p:nvSpPr>
        <p:spPr>
          <a:xfrm>
            <a:off x="7212601" y="3370157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2CACC0-90E8-4879-9EE6-FB91E20420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19312" y="2969034"/>
            <a:ext cx="815026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D65C6C-8FB6-4C86-8FA9-B5ACCB53B5BC}"/>
              </a:ext>
            </a:extLst>
          </p:cNvPr>
          <p:cNvSpPr txBox="1"/>
          <p:nvPr/>
        </p:nvSpPr>
        <p:spPr>
          <a:xfrm>
            <a:off x="9214018" y="2674977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82ADF8-EF70-43EB-AA13-9C46DEC865E6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7422595" y="2675668"/>
            <a:ext cx="425392" cy="1020735"/>
          </a:xfrm>
          <a:prstGeom prst="bentConnector4">
            <a:avLst>
              <a:gd name="adj1" fmla="val -53739"/>
              <a:gd name="adj2" fmla="val 122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935F62-3E21-4FB8-B206-7F770F91C637}"/>
              </a:ext>
            </a:extLst>
          </p:cNvPr>
          <p:cNvSpPr txBox="1"/>
          <p:nvPr/>
        </p:nvSpPr>
        <p:spPr>
          <a:xfrm>
            <a:off x="8071129" y="3738846"/>
            <a:ext cx="129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movie 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FBCB9C-075E-4E24-A0E5-95768A5333AE}"/>
              </a:ext>
            </a:extLst>
          </p:cNvPr>
          <p:cNvSpPr/>
          <p:nvPr/>
        </p:nvSpPr>
        <p:spPr>
          <a:xfrm>
            <a:off x="7068749" y="4047491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V: message continue then prompt for next 5</a:t>
            </a:r>
          </a:p>
          <a:p>
            <a:pPr algn="ctr"/>
            <a:r>
              <a:rPr lang="en-US" sz="1400" dirty="0"/>
              <a:t>D: individual movie details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C323F-CECE-47FD-A1A3-176F50451D59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145658" y="3398731"/>
            <a:ext cx="18481" cy="64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924ECC-BCE9-464D-97B8-782308BCA71E}"/>
              </a:ext>
            </a:extLst>
          </p:cNvPr>
          <p:cNvCxnSpPr>
            <a:cxnSpLocks/>
            <a:stCxn id="49" idx="3"/>
            <a:endCxn id="19" idx="2"/>
          </p:cNvCxnSpPr>
          <p:nvPr/>
        </p:nvCxnSpPr>
        <p:spPr>
          <a:xfrm flipV="1">
            <a:off x="9259529" y="3347657"/>
            <a:ext cx="1608720" cy="1095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147F03-BBF5-4060-BBC6-F812F749346E}"/>
              </a:ext>
            </a:extLst>
          </p:cNvPr>
          <p:cNvSpPr txBox="1"/>
          <p:nvPr/>
        </p:nvSpPr>
        <p:spPr>
          <a:xfrm>
            <a:off x="9749446" y="4062095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FBC50BD-0F38-4FBF-92C0-F69BA44C9D26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471933" y="3036782"/>
            <a:ext cx="596817" cy="140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63C406A-8682-469D-90B4-4FB66B1289C1}"/>
              </a:ext>
            </a:extLst>
          </p:cNvPr>
          <p:cNvSpPr txBox="1"/>
          <p:nvPr/>
        </p:nvSpPr>
        <p:spPr>
          <a:xfrm>
            <a:off x="6126273" y="3877345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2D20B4-20ED-4A22-9752-1D0F2C0CF30B}"/>
              </a:ext>
            </a:extLst>
          </p:cNvPr>
          <p:cNvSpPr txBox="1"/>
          <p:nvPr/>
        </p:nvSpPr>
        <p:spPr>
          <a:xfrm>
            <a:off x="125409" y="6199987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Voice 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DA44CB-C767-406D-AAE7-D31372643AFC}"/>
              </a:ext>
            </a:extLst>
          </p:cNvPr>
          <p:cNvSpPr txBox="1"/>
          <p:nvPr/>
        </p:nvSpPr>
        <p:spPr>
          <a:xfrm>
            <a:off x="125409" y="6476986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User Touch Event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99D3780-4D4B-4D36-9789-9A7CDD694AAE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 flipV="1">
            <a:off x="6104554" y="520730"/>
            <a:ext cx="13888" cy="4068321"/>
          </a:xfrm>
          <a:prstGeom prst="bentConnector3">
            <a:avLst>
              <a:gd name="adj1" fmla="val -418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15B3CB9-E310-45C1-86C5-ECC0552F9B70}"/>
              </a:ext>
            </a:extLst>
          </p:cNvPr>
          <p:cNvSpPr txBox="1"/>
          <p:nvPr/>
        </p:nvSpPr>
        <p:spPr>
          <a:xfrm>
            <a:off x="5375996" y="1696537"/>
            <a:ext cx="7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home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A2B6B4B-1C64-4D29-BE81-FCAF5107EDF9}"/>
              </a:ext>
            </a:extLst>
          </p:cNvPr>
          <p:cNvSpPr txBox="1"/>
          <p:nvPr/>
        </p:nvSpPr>
        <p:spPr>
          <a:xfrm>
            <a:off x="5172680" y="1983741"/>
            <a:ext cx="134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logo button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9FDDB26-49BD-451F-8DE8-0C116A836CFA}"/>
              </a:ext>
            </a:extLst>
          </p:cNvPr>
          <p:cNvSpPr/>
          <p:nvPr/>
        </p:nvSpPr>
        <p:spPr>
          <a:xfrm>
            <a:off x="197980" y="5368044"/>
            <a:ext cx="1260985" cy="62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Session Open</a:t>
            </a:r>
          </a:p>
          <a:p>
            <a:r>
              <a:rPr lang="en-US" sz="1100" dirty="0"/>
              <a:t>V: Voice Message</a:t>
            </a:r>
          </a:p>
          <a:p>
            <a:r>
              <a:rPr lang="en-US" sz="1100" dirty="0"/>
              <a:t>D: Display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5B38EEE-F5BF-4035-98FD-57FE55D5B391}"/>
              </a:ext>
            </a:extLst>
          </p:cNvPr>
          <p:cNvSpPr/>
          <p:nvPr/>
        </p:nvSpPr>
        <p:spPr>
          <a:xfrm>
            <a:off x="197980" y="4732525"/>
            <a:ext cx="1260984" cy="514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Session Ends</a:t>
            </a:r>
          </a:p>
        </p:txBody>
      </p:sp>
    </p:spTree>
    <p:extLst>
      <p:ext uri="{BB962C8B-B14F-4D97-AF65-F5344CB8AC3E}">
        <p14:creationId xmlns:p14="http://schemas.microsoft.com/office/powerpoint/2010/main" val="2217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422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Best Media Info</vt:lpstr>
      <vt:lpstr>Skills</vt:lpstr>
      <vt:lpstr>Interaction Flow: Get Categories</vt:lpstr>
      <vt:lpstr>Interaction Flow: Get Books</vt:lpstr>
      <vt:lpstr>Interaction Flow: Get Movie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Media Info</dc:title>
  <dc:creator>JAVED Saleem</dc:creator>
  <cp:lastModifiedBy>JAVED Saleem</cp:lastModifiedBy>
  <cp:revision>8</cp:revision>
  <dcterms:created xsi:type="dcterms:W3CDTF">2019-02-19T04:35:32Z</dcterms:created>
  <dcterms:modified xsi:type="dcterms:W3CDTF">2019-02-19T05:20:46Z</dcterms:modified>
</cp:coreProperties>
</file>