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61"/>
  </p:normalViewPr>
  <p:slideViewPr>
    <p:cSldViewPr snapToGrid="0">
      <p:cViewPr varScale="1">
        <p:scale>
          <a:sx n="91" d="100"/>
          <a:sy n="91" d="100"/>
        </p:scale>
        <p:origin x="19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09CD5-11C3-298A-A78F-60A8C9FD4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11238F-5A33-45ED-FB40-DEA1C8FCB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6D302-8AFF-ABCC-52C5-0E7465FB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785B-E342-F84F-BC3A-6A26A3250CED}" type="datetimeFigureOut">
              <a:rPr lang="de-DE" smtClean="0"/>
              <a:t>16.09.25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3EB721-7C17-4360-0317-D4BC92FB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55EFB-F7AE-772C-D8CF-EC34AEFC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7F8-96E4-FD4E-B313-734EEF8C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9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8C274-4061-B356-DC30-72FBF24A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BAB352-B90D-BCAA-0EA0-99E02212C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C3C4CE-8CE2-5A71-CB88-1E811B8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785B-E342-F84F-BC3A-6A26A3250CED}" type="datetimeFigureOut">
              <a:rPr lang="de-DE" smtClean="0"/>
              <a:t>16.09.25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376CD-A2B6-3BBF-CDD1-86676D1E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F0999B-264C-99A3-C581-84EC1D19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7F8-96E4-FD4E-B313-734EEF8C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35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61E8EA-4A6D-A2BA-004E-1EBE7EB96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0A8F4E-7B72-A5DB-2D58-486D3746F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6C04CD-2D86-BEC5-A589-456E6AB9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785B-E342-F84F-BC3A-6A26A3250CED}" type="datetimeFigureOut">
              <a:rPr lang="de-DE" smtClean="0"/>
              <a:t>16.09.25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EBF4FD-F3C7-45EA-C517-726531B0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EA66B-C143-0DB9-3A34-0B77C717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7F8-96E4-FD4E-B313-734EEF8C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5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7BDBA-0E25-FEDA-EC59-8692707C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C83F62-874C-1D81-8752-0D24712D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046B7-A71C-8828-4B62-E00F6B75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785B-E342-F84F-BC3A-6A26A3250CED}" type="datetimeFigureOut">
              <a:rPr lang="de-DE" smtClean="0"/>
              <a:t>16.09.25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B8A7E9-73ED-35E0-5833-08CB1C06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3FA3B-3FE6-FE67-666F-C11A421C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7F8-96E4-FD4E-B313-734EEF8C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2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E1C64-9E13-D647-E969-0D8392DB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B125D-AD53-850D-2DFC-B71C7130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37D30-79BC-229D-8FDC-961F0AD4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785B-E342-F84F-BC3A-6A26A3250CED}" type="datetimeFigureOut">
              <a:rPr lang="de-DE" smtClean="0"/>
              <a:t>16.09.25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4908ED-C7A2-F21E-405E-F93A211B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E071A1-03CB-2223-2E36-79C1658A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7F8-96E4-FD4E-B313-734EEF8C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71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F9920-411B-FBB7-FA84-D047CACE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CA3ECB-9472-7A85-7D26-692444B64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DFC205-AC55-F207-419A-CF914BE8B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39D145-F793-1A77-DFA7-CA6B4C1B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785B-E342-F84F-BC3A-6A26A3250CED}" type="datetimeFigureOut">
              <a:rPr lang="de-DE" smtClean="0"/>
              <a:t>16.09.25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DC9DE9-DD58-40E9-7D7E-93DF6897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91B8A-A9D5-1F06-D71D-2082BF97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7F8-96E4-FD4E-B313-734EEF8C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28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CE9FD-A868-CA2B-4769-209FBE77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FFC0A1-74BE-EDD7-F387-86E03FB3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F73712-FEC2-BB95-0920-31CD545B2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4F7D0D-2065-80F0-47CD-E2EF9A411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D5FD4B-3248-9627-D8C7-F9B6E083A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2E9628-9363-25F5-AAE1-CF4E9FBD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785B-E342-F84F-BC3A-6A26A3250CED}" type="datetimeFigureOut">
              <a:rPr lang="de-DE" smtClean="0"/>
              <a:t>16.09.25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5778B0-01E6-7EFD-0BEE-105BFDB4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503BBE-42C1-317A-E238-BF860A00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7F8-96E4-FD4E-B313-734EEF8C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86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13429-387E-9883-7CC8-F26D6B57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93C64C-963A-EDAE-E8FB-BFC5B5B6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785B-E342-F84F-BC3A-6A26A3250CED}" type="datetimeFigureOut">
              <a:rPr lang="de-DE" smtClean="0"/>
              <a:t>16.09.25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A8BD44-66F1-02A9-88E7-AD8729F2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C2EEF6-BA3A-2A68-2455-AB994C08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7F8-96E4-FD4E-B313-734EEF8C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34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6BD13C-92F4-9C8A-3D05-F8321E35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785B-E342-F84F-BC3A-6A26A3250CED}" type="datetimeFigureOut">
              <a:rPr lang="de-DE" smtClean="0"/>
              <a:t>16.09.25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EE8348-7BA2-85C5-6AFD-353ED3E4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1C1CF1-0EB6-9EE6-2E35-EFF42348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7F8-96E4-FD4E-B313-734EEF8C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98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CE338-7ECA-451C-D79D-4695EB36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7C7F97-48E4-8E7E-6D1E-E25416D0E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27EDD7-52A7-F96C-E297-8E1052729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1B18F8-3EFA-E32F-E3CB-2AC57960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785B-E342-F84F-BC3A-6A26A3250CED}" type="datetimeFigureOut">
              <a:rPr lang="de-DE" smtClean="0"/>
              <a:t>16.09.25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B39871-4A61-E19A-43A1-96E97B58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40B845-8229-AB25-2475-A0A23328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7F8-96E4-FD4E-B313-734EEF8C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49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81CBF-93E4-9075-077B-DE38E0C5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31FADE-6087-CD67-23F8-9C3D63796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D6D933-183E-A6DE-FF51-2E7E6B3EA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E2F4E2-001F-C34D-C0CD-595041D2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785B-E342-F84F-BC3A-6A26A3250CED}" type="datetimeFigureOut">
              <a:rPr lang="de-DE" smtClean="0"/>
              <a:t>16.09.25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4978DA-2609-9A75-3095-148F9291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FB4C19-9C6D-F758-50E1-A819FA89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3C7F8-96E4-FD4E-B313-734EEF8C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9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5D93C02-39E3-5250-B916-A9B1CE85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214919-196C-1451-4893-64C4BD90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C2EF7E-255F-E514-23AE-5B8EFEB4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C9785B-E342-F84F-BC3A-6A26A3250CED}" type="datetimeFigureOut">
              <a:rPr lang="de-DE" smtClean="0"/>
              <a:t>16.09.25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0D65E-CAF7-726F-63A0-5BBF77BC6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16279F-FB21-F9DD-9EC0-2FAB3B834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F3C7F8-96E4-FD4E-B313-734EEF8C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A4209-ABCC-C449-B347-508CE822D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81DE42-47FE-B846-949C-DB64A5AC5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52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Guhathasan Shayan I.BSCWI.2501</dc:creator>
  <cp:lastModifiedBy>Guhathasan Shayan I.BSCWI.2501</cp:lastModifiedBy>
  <cp:revision>1</cp:revision>
  <dcterms:created xsi:type="dcterms:W3CDTF">2025-09-16T14:46:51Z</dcterms:created>
  <dcterms:modified xsi:type="dcterms:W3CDTF">2025-09-16T14:47:39Z</dcterms:modified>
</cp:coreProperties>
</file>