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5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039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AC2451-7D31-40CE-AB83-E685EA3837E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F300-5E77-4F06-9606-16C65E68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4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C9FC-DD1F-1E23-15EA-A3B0C017A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743" y="292781"/>
            <a:ext cx="9144000" cy="82618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24F08-7B98-3F30-D955-FFE4C11D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714" y="1337809"/>
            <a:ext cx="9144000" cy="599848"/>
          </a:xfrm>
        </p:spPr>
        <p:txBody>
          <a:bodyPr/>
          <a:lstStyle/>
          <a:p>
            <a:r>
              <a:rPr lang="en-US" dirty="0"/>
              <a:t>Health program for malaria.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8356B1-3577-EBDE-2746-C0D3482522AC}"/>
              </a:ext>
            </a:extLst>
          </p:cNvPr>
          <p:cNvSpPr txBox="1">
            <a:spLocks/>
          </p:cNvSpPr>
          <p:nvPr/>
        </p:nvSpPr>
        <p:spPr>
          <a:xfrm>
            <a:off x="674914" y="2198913"/>
            <a:ext cx="9144000" cy="2351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Prompts user to enter any number between 1 and 4 to lean  about Malaria </a:t>
            </a:r>
          </a:p>
        </p:txBody>
      </p:sp>
    </p:spTree>
    <p:extLst>
      <p:ext uri="{BB962C8B-B14F-4D97-AF65-F5344CB8AC3E}">
        <p14:creationId xmlns:p14="http://schemas.microsoft.com/office/powerpoint/2010/main" val="22299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1D05-DB7B-24D0-49E0-E19861DE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 a client into one or more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6A68-C9F1-D7AA-E1EE-647A2A43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database, established configuration .</a:t>
            </a:r>
          </a:p>
          <a:p>
            <a:r>
              <a:rPr lang="en-US" dirty="0"/>
              <a:t>Used the clients id to store his/her newly enrolled program in table</a:t>
            </a:r>
          </a:p>
          <a:p>
            <a:r>
              <a:rPr lang="en-US" dirty="0" err="1"/>
              <a:t>program_enrollments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2E9-5C2C-7A08-55DF-42701636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new client into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F17B-4ACF-A82B-C271-017AA5C1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database to store new clients</a:t>
            </a:r>
          </a:p>
          <a:p>
            <a:r>
              <a:rPr lang="en-US" dirty="0"/>
              <a:t>Created a form submission for processing information</a:t>
            </a:r>
          </a:p>
          <a:p>
            <a:r>
              <a:rPr lang="en-US" dirty="0"/>
              <a:t>Created a form for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43804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DB67-2144-892A-C341-82764115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client from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D72B-0EB0-715C-8129-56592581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form that enabled user to enter the name for search</a:t>
            </a:r>
          </a:p>
          <a:p>
            <a:r>
              <a:rPr lang="en-US" dirty="0"/>
              <a:t>Established a database connection that enabled entered name to be looked into from the table.</a:t>
            </a:r>
          </a:p>
          <a:p>
            <a:r>
              <a:rPr lang="en-US" dirty="0"/>
              <a:t>Once the name is found, it is displayed.</a:t>
            </a:r>
          </a:p>
        </p:txBody>
      </p:sp>
    </p:spTree>
    <p:extLst>
      <p:ext uri="{BB962C8B-B14F-4D97-AF65-F5344CB8AC3E}">
        <p14:creationId xmlns:p14="http://schemas.microsoft.com/office/powerpoint/2010/main" val="135141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68C7-026F-3EDB-7BF1-D775FFFF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Client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3BB1-EA66-2697-609E-7C82493E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functionality enabled me to display the clients full information to the user in table.</a:t>
            </a:r>
          </a:p>
        </p:txBody>
      </p:sp>
    </p:spTree>
    <p:extLst>
      <p:ext uri="{BB962C8B-B14F-4D97-AF65-F5344CB8AC3E}">
        <p14:creationId xmlns:p14="http://schemas.microsoft.com/office/powerpoint/2010/main" val="31947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Question 1</vt:lpstr>
      <vt:lpstr>Enroll a client into one or more program</vt:lpstr>
      <vt:lpstr>Registering new client into the system</vt:lpstr>
      <vt:lpstr>Searching a client from database</vt:lpstr>
      <vt:lpstr>Viewing Client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Kitheka</dc:creator>
  <cp:lastModifiedBy>Thomas Kitheka</cp:lastModifiedBy>
  <cp:revision>16</cp:revision>
  <dcterms:created xsi:type="dcterms:W3CDTF">2025-04-26T15:05:52Z</dcterms:created>
  <dcterms:modified xsi:type="dcterms:W3CDTF">2025-04-26T15:27:27Z</dcterms:modified>
</cp:coreProperties>
</file>