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905"/>
    <a:srgbClr val="134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5773" y="901149"/>
            <a:ext cx="5771323" cy="2782955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45774" y="3836505"/>
            <a:ext cx="5771323" cy="280283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6029739" y="4532246"/>
            <a:ext cx="6003234" cy="210709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036365" y="2087218"/>
            <a:ext cx="3014870" cy="22793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9163877" y="2087218"/>
            <a:ext cx="2869095" cy="22793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9163878" y="901149"/>
            <a:ext cx="2869095" cy="102041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145774" y="125896"/>
            <a:ext cx="11887199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6029739" y="901149"/>
            <a:ext cx="3021496" cy="102041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5773" y="901149"/>
            <a:ext cx="5771323" cy="2782955"/>
          </a:xfrm>
          <a:prstGeom prst="roundRect">
            <a:avLst/>
          </a:prstGeom>
          <a:gradFill flip="none" rotWithShape="1">
            <a:gsLst>
              <a:gs pos="35000">
                <a:srgbClr val="008636"/>
              </a:gs>
              <a:gs pos="0">
                <a:srgbClr val="0C2905"/>
              </a:gs>
              <a:gs pos="64000">
                <a:srgbClr val="00B050">
                  <a:shade val="67500"/>
                  <a:satMod val="115000"/>
                </a:srgbClr>
              </a:gs>
              <a:gs pos="94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145774" y="3836505"/>
            <a:ext cx="5771323" cy="280283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6029739" y="4532246"/>
            <a:ext cx="6003234" cy="210709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6036365" y="2087218"/>
            <a:ext cx="3014870" cy="22793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9163877" y="2087218"/>
            <a:ext cx="2869095" cy="22793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9163878" y="901149"/>
            <a:ext cx="2869095" cy="102041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45774" y="125896"/>
            <a:ext cx="11887199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6029739" y="901149"/>
            <a:ext cx="3021496" cy="102041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0" y="0"/>
            <a:ext cx="12192000" cy="6857999"/>
          </a:xfrm>
          <a:prstGeom prst="roundRect">
            <a:avLst/>
          </a:prstGeom>
          <a:ln cap="rnd">
            <a:solidFill>
              <a:schemeClr val="accent1">
                <a:shade val="50000"/>
                <a:alpha val="97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145773" y="901149"/>
            <a:ext cx="5771323" cy="2782955"/>
          </a:xfrm>
          <a:prstGeom prst="roundRect">
            <a:avLst/>
          </a:prstGeom>
          <a:gradFill flip="none" rotWithShape="1">
            <a:gsLst>
              <a:gs pos="35000">
                <a:srgbClr val="008636"/>
              </a:gs>
              <a:gs pos="0">
                <a:srgbClr val="0C2905"/>
              </a:gs>
              <a:gs pos="64000">
                <a:srgbClr val="00B050">
                  <a:shade val="67500"/>
                  <a:satMod val="115000"/>
                </a:srgbClr>
              </a:gs>
              <a:gs pos="94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145774" y="3836505"/>
            <a:ext cx="5771323" cy="280283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6029739" y="4532246"/>
            <a:ext cx="6003234" cy="210709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6036365" y="2087218"/>
            <a:ext cx="3014870" cy="22793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9163877" y="2087218"/>
            <a:ext cx="2869095" cy="22793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9163878" y="901149"/>
            <a:ext cx="2869095" cy="102041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45774" y="125896"/>
            <a:ext cx="11887199" cy="6096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6029739" y="901149"/>
            <a:ext cx="3021496" cy="102041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1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PS/2019/284 - RANATHUNGA R.A.K.K.</dc:creator>
  <cp:lastModifiedBy>PS/2019/284 - RANATHUNGA R.A.K.K.</cp:lastModifiedBy>
  <cp:revision>10</cp:revision>
  <dcterms:created xsi:type="dcterms:W3CDTF">2024-06-27T08:44:17Z</dcterms:created>
  <dcterms:modified xsi:type="dcterms:W3CDTF">2024-08-29T07:00:44Z</dcterms:modified>
</cp:coreProperties>
</file>