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5621000" cy="8801100"/>
  <p:notesSz cx="15621000" cy="8801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6980" autoAdjust="0"/>
  </p:normalViewPr>
  <p:slideViewPr>
    <p:cSldViewPr>
      <p:cViewPr varScale="1">
        <p:scale>
          <a:sx n="44" d="100"/>
          <a:sy n="44" d="100"/>
        </p:scale>
        <p:origin x="1140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69100" cy="4413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848725" y="0"/>
            <a:ext cx="6769100" cy="4413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D49F8-F0EA-4620-B48C-F81576254F2E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75250" y="1100138"/>
            <a:ext cx="5270500" cy="2970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62100" y="4235450"/>
            <a:ext cx="12496800" cy="34655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59775"/>
            <a:ext cx="6769100" cy="4413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848725" y="8359775"/>
            <a:ext cx="6769100" cy="4413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45CCF-B6F2-4FEE-B6E4-1FAF2AF5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2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45CCF-B6F2-4FEE-B6E4-1FAF2AF56E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1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45CCF-B6F2-4FEE-B6E4-1FAF2AF56E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7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45CCF-B6F2-4FEE-B6E4-1FAF2AF56E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7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45CCF-B6F2-4FEE-B6E4-1FAF2AF56E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5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45CCF-B6F2-4FEE-B6E4-1FAF2AF56E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0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45CCF-B6F2-4FEE-B6E4-1FAF2AF56E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91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45CCF-B6F2-4FEE-B6E4-1FAF2AF56E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9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45CCF-B6F2-4FEE-B6E4-1FAF2AF56E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27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45CCF-B6F2-4FEE-B6E4-1FAF2AF56E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21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45CCF-B6F2-4FEE-B6E4-1FAF2AF56E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4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45CCF-B6F2-4FEE-B6E4-1FAF2AF56E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4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1575" y="2728341"/>
            <a:ext cx="13277850" cy="18482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43150" y="4928616"/>
            <a:ext cx="10934700" cy="220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1050" y="2024253"/>
            <a:ext cx="6795135" cy="58087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44815" y="2024253"/>
            <a:ext cx="6795135" cy="58087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21000" cy="8801100"/>
          </a:xfrm>
          <a:custGeom>
            <a:avLst/>
            <a:gdLst/>
            <a:ahLst/>
            <a:cxnLst/>
            <a:rect l="l" t="t" r="r" b="b"/>
            <a:pathLst>
              <a:path w="15621000" h="8801100">
                <a:moveTo>
                  <a:pt x="15620998" y="8801099"/>
                </a:moveTo>
                <a:lnTo>
                  <a:pt x="0" y="8801099"/>
                </a:lnTo>
                <a:lnTo>
                  <a:pt x="0" y="0"/>
                </a:lnTo>
                <a:lnTo>
                  <a:pt x="15620998" y="0"/>
                </a:lnTo>
                <a:lnTo>
                  <a:pt x="15620998" y="8801099"/>
                </a:lnTo>
                <a:close/>
              </a:path>
            </a:pathLst>
          </a:custGeom>
          <a:solidFill>
            <a:srgbClr val="201F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429820"/>
            <a:ext cx="2606040" cy="680085"/>
          </a:xfrm>
          <a:custGeom>
            <a:avLst/>
            <a:gdLst/>
            <a:ahLst/>
            <a:cxnLst/>
            <a:rect l="l" t="t" r="r" b="b"/>
            <a:pathLst>
              <a:path w="2606040" h="680085">
                <a:moveTo>
                  <a:pt x="475522" y="679799"/>
                </a:moveTo>
                <a:lnTo>
                  <a:pt x="0" y="679799"/>
                </a:lnTo>
                <a:lnTo>
                  <a:pt x="0" y="663036"/>
                </a:lnTo>
                <a:lnTo>
                  <a:pt x="468038" y="663036"/>
                </a:lnTo>
                <a:lnTo>
                  <a:pt x="1035853" y="53080"/>
                </a:lnTo>
                <a:lnTo>
                  <a:pt x="2504502" y="53080"/>
                </a:lnTo>
                <a:lnTo>
                  <a:pt x="2504502" y="50286"/>
                </a:lnTo>
                <a:lnTo>
                  <a:pt x="2508448" y="30643"/>
                </a:lnTo>
                <a:lnTo>
                  <a:pt x="2519235" y="14666"/>
                </a:lnTo>
                <a:lnTo>
                  <a:pt x="2535284" y="3928"/>
                </a:lnTo>
                <a:lnTo>
                  <a:pt x="2555016" y="0"/>
                </a:lnTo>
                <a:lnTo>
                  <a:pt x="2574748" y="3928"/>
                </a:lnTo>
                <a:lnTo>
                  <a:pt x="2590796" y="14666"/>
                </a:lnTo>
                <a:lnTo>
                  <a:pt x="2601583" y="30643"/>
                </a:lnTo>
                <a:lnTo>
                  <a:pt x="2605529" y="50286"/>
                </a:lnTo>
                <a:lnTo>
                  <a:pt x="2601600" y="69842"/>
                </a:lnTo>
                <a:lnTo>
                  <a:pt x="1043337" y="69842"/>
                </a:lnTo>
                <a:lnTo>
                  <a:pt x="475522" y="679799"/>
                </a:lnTo>
                <a:close/>
              </a:path>
              <a:path w="2606040" h="680085">
                <a:moveTo>
                  <a:pt x="2555015" y="100573"/>
                </a:moveTo>
                <a:lnTo>
                  <a:pt x="2540224" y="98259"/>
                </a:lnTo>
                <a:lnTo>
                  <a:pt x="2527186" y="91842"/>
                </a:lnTo>
                <a:lnTo>
                  <a:pt x="2516604" y="82108"/>
                </a:lnTo>
                <a:lnTo>
                  <a:pt x="2509179" y="69842"/>
                </a:lnTo>
                <a:lnTo>
                  <a:pt x="2601600" y="69842"/>
                </a:lnTo>
                <a:lnTo>
                  <a:pt x="2590796" y="85906"/>
                </a:lnTo>
                <a:lnTo>
                  <a:pt x="2574747" y="96644"/>
                </a:lnTo>
                <a:lnTo>
                  <a:pt x="2555015" y="100573"/>
                </a:lnTo>
                <a:close/>
              </a:path>
            </a:pathLst>
          </a:custGeom>
          <a:solidFill>
            <a:srgbClr val="455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018259" y="6402563"/>
            <a:ext cx="2602865" cy="669925"/>
          </a:xfrm>
          <a:custGeom>
            <a:avLst/>
            <a:gdLst/>
            <a:ahLst/>
            <a:cxnLst/>
            <a:rect l="l" t="t" r="r" b="b"/>
            <a:pathLst>
              <a:path w="2602865" h="669925">
                <a:moveTo>
                  <a:pt x="1333645" y="609956"/>
                </a:moveTo>
                <a:lnTo>
                  <a:pt x="1310557" y="609956"/>
                </a:lnTo>
                <a:lnTo>
                  <a:pt x="1878372" y="0"/>
                </a:lnTo>
                <a:lnTo>
                  <a:pt x="2602740" y="0"/>
                </a:lnTo>
                <a:lnTo>
                  <a:pt x="2602740" y="16762"/>
                </a:lnTo>
                <a:lnTo>
                  <a:pt x="1885856" y="16762"/>
                </a:lnTo>
                <a:lnTo>
                  <a:pt x="1333645" y="609956"/>
                </a:lnTo>
                <a:close/>
              </a:path>
              <a:path w="2602865" h="669925">
                <a:moveTo>
                  <a:pt x="50513" y="669555"/>
                </a:moveTo>
                <a:lnTo>
                  <a:pt x="30781" y="665626"/>
                </a:lnTo>
                <a:lnTo>
                  <a:pt x="14732" y="654888"/>
                </a:lnTo>
                <a:lnTo>
                  <a:pt x="3945" y="638912"/>
                </a:lnTo>
                <a:lnTo>
                  <a:pt x="0" y="619265"/>
                </a:lnTo>
                <a:lnTo>
                  <a:pt x="3945" y="599625"/>
                </a:lnTo>
                <a:lnTo>
                  <a:pt x="14732" y="583649"/>
                </a:lnTo>
                <a:lnTo>
                  <a:pt x="30781" y="572911"/>
                </a:lnTo>
                <a:lnTo>
                  <a:pt x="50513" y="568982"/>
                </a:lnTo>
                <a:lnTo>
                  <a:pt x="68257" y="572110"/>
                </a:lnTo>
                <a:lnTo>
                  <a:pt x="83020" y="580739"/>
                </a:lnTo>
                <a:lnTo>
                  <a:pt x="93923" y="593732"/>
                </a:lnTo>
                <a:lnTo>
                  <a:pt x="100091" y="609956"/>
                </a:lnTo>
                <a:lnTo>
                  <a:pt x="1333645" y="609956"/>
                </a:lnTo>
                <a:lnTo>
                  <a:pt x="1318041" y="626718"/>
                </a:lnTo>
                <a:lnTo>
                  <a:pt x="100091" y="626718"/>
                </a:lnTo>
                <a:lnTo>
                  <a:pt x="94318" y="643626"/>
                </a:lnTo>
                <a:lnTo>
                  <a:pt x="83370" y="657216"/>
                </a:lnTo>
                <a:lnTo>
                  <a:pt x="68389" y="666267"/>
                </a:lnTo>
                <a:lnTo>
                  <a:pt x="50513" y="669555"/>
                </a:lnTo>
                <a:close/>
              </a:path>
            </a:pathLst>
          </a:custGeom>
          <a:solidFill>
            <a:srgbClr val="455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00938" y="3857688"/>
            <a:ext cx="4419122" cy="10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7993" y="2372346"/>
            <a:ext cx="14485012" cy="402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11140" y="8185023"/>
            <a:ext cx="4998720" cy="44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1050" y="8185023"/>
            <a:ext cx="3592830" cy="44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47120" y="8185023"/>
            <a:ext cx="3592830" cy="44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rometheus/node_exporter" TargetMode="Externa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621000" cy="8801100"/>
            <a:chOff x="0" y="0"/>
            <a:chExt cx="15621000" cy="88011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5620999" cy="88010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02530" y="0"/>
              <a:ext cx="2918469" cy="33154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74961"/>
              <a:ext cx="3448050" cy="722630"/>
            </a:xfrm>
            <a:custGeom>
              <a:avLst/>
              <a:gdLst/>
              <a:ahLst/>
              <a:cxnLst/>
              <a:rect l="l" t="t" r="r" b="b"/>
              <a:pathLst>
                <a:path w="3448050" h="722630">
                  <a:moveTo>
                    <a:pt x="50514" y="722635"/>
                  </a:moveTo>
                  <a:lnTo>
                    <a:pt x="30781" y="718707"/>
                  </a:lnTo>
                  <a:lnTo>
                    <a:pt x="14733" y="707968"/>
                  </a:lnTo>
                  <a:lnTo>
                    <a:pt x="3946" y="691992"/>
                  </a:lnTo>
                  <a:lnTo>
                    <a:pt x="0" y="672349"/>
                  </a:lnTo>
                  <a:lnTo>
                    <a:pt x="3946" y="652706"/>
                  </a:lnTo>
                  <a:lnTo>
                    <a:pt x="14733" y="636729"/>
                  </a:lnTo>
                  <a:lnTo>
                    <a:pt x="30781" y="625991"/>
                  </a:lnTo>
                  <a:lnTo>
                    <a:pt x="50514" y="622062"/>
                  </a:lnTo>
                  <a:lnTo>
                    <a:pt x="68258" y="625191"/>
                  </a:lnTo>
                  <a:lnTo>
                    <a:pt x="83020" y="633819"/>
                  </a:lnTo>
                  <a:lnTo>
                    <a:pt x="93924" y="646813"/>
                  </a:lnTo>
                  <a:lnTo>
                    <a:pt x="100092" y="663036"/>
                  </a:lnTo>
                  <a:lnTo>
                    <a:pt x="1310558" y="663036"/>
                  </a:lnTo>
                  <a:lnTo>
                    <a:pt x="1878373" y="53080"/>
                  </a:lnTo>
                  <a:lnTo>
                    <a:pt x="3347021" y="53080"/>
                  </a:lnTo>
                  <a:lnTo>
                    <a:pt x="3347021" y="50286"/>
                  </a:lnTo>
                  <a:lnTo>
                    <a:pt x="3350968" y="30643"/>
                  </a:lnTo>
                  <a:lnTo>
                    <a:pt x="3361755" y="14666"/>
                  </a:lnTo>
                  <a:lnTo>
                    <a:pt x="3377803" y="3928"/>
                  </a:lnTo>
                  <a:lnTo>
                    <a:pt x="3397535" y="0"/>
                  </a:lnTo>
                  <a:lnTo>
                    <a:pt x="3417267" y="3928"/>
                  </a:lnTo>
                  <a:lnTo>
                    <a:pt x="3433316" y="14666"/>
                  </a:lnTo>
                  <a:lnTo>
                    <a:pt x="3444103" y="30643"/>
                  </a:lnTo>
                  <a:lnTo>
                    <a:pt x="3448049" y="50286"/>
                  </a:lnTo>
                  <a:lnTo>
                    <a:pt x="3444103" y="69929"/>
                  </a:lnTo>
                  <a:lnTo>
                    <a:pt x="3433316" y="85906"/>
                  </a:lnTo>
                  <a:lnTo>
                    <a:pt x="3417267" y="96644"/>
                  </a:lnTo>
                  <a:lnTo>
                    <a:pt x="3397535" y="100573"/>
                  </a:lnTo>
                  <a:lnTo>
                    <a:pt x="3382743" y="98259"/>
                  </a:lnTo>
                  <a:lnTo>
                    <a:pt x="3369706" y="91842"/>
                  </a:lnTo>
                  <a:lnTo>
                    <a:pt x="3359123" y="82108"/>
                  </a:lnTo>
                  <a:lnTo>
                    <a:pt x="3351698" y="69842"/>
                  </a:lnTo>
                  <a:lnTo>
                    <a:pt x="1885856" y="69842"/>
                  </a:lnTo>
                  <a:lnTo>
                    <a:pt x="1318041" y="679799"/>
                  </a:lnTo>
                  <a:lnTo>
                    <a:pt x="100092" y="679799"/>
                  </a:lnTo>
                  <a:lnTo>
                    <a:pt x="94319" y="696706"/>
                  </a:lnTo>
                  <a:lnTo>
                    <a:pt x="83371" y="710296"/>
                  </a:lnTo>
                  <a:lnTo>
                    <a:pt x="68389" y="719347"/>
                  </a:lnTo>
                  <a:lnTo>
                    <a:pt x="50514" y="722635"/>
                  </a:lnTo>
                  <a:close/>
                </a:path>
              </a:pathLst>
            </a:custGeom>
            <a:solidFill>
              <a:srgbClr val="469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6001" y="6704895"/>
              <a:ext cx="4498298" cy="20962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175739" y="5110610"/>
              <a:ext cx="3445510" cy="722630"/>
            </a:xfrm>
            <a:custGeom>
              <a:avLst/>
              <a:gdLst/>
              <a:ahLst/>
              <a:cxnLst/>
              <a:rect l="l" t="t" r="r" b="b"/>
              <a:pathLst>
                <a:path w="3445509" h="722629">
                  <a:moveTo>
                    <a:pt x="1333645" y="663036"/>
                  </a:moveTo>
                  <a:lnTo>
                    <a:pt x="1310558" y="663036"/>
                  </a:lnTo>
                  <a:lnTo>
                    <a:pt x="1878373" y="53080"/>
                  </a:lnTo>
                  <a:lnTo>
                    <a:pt x="3347021" y="53080"/>
                  </a:lnTo>
                  <a:lnTo>
                    <a:pt x="3347021" y="50286"/>
                  </a:lnTo>
                  <a:lnTo>
                    <a:pt x="3350968" y="30643"/>
                  </a:lnTo>
                  <a:lnTo>
                    <a:pt x="3361755" y="14666"/>
                  </a:lnTo>
                  <a:lnTo>
                    <a:pt x="3377803" y="3928"/>
                  </a:lnTo>
                  <a:lnTo>
                    <a:pt x="3397535" y="0"/>
                  </a:lnTo>
                  <a:lnTo>
                    <a:pt x="3417267" y="3928"/>
                  </a:lnTo>
                  <a:lnTo>
                    <a:pt x="3433316" y="14666"/>
                  </a:lnTo>
                  <a:lnTo>
                    <a:pt x="3444103" y="30643"/>
                  </a:lnTo>
                  <a:lnTo>
                    <a:pt x="3445259" y="36398"/>
                  </a:lnTo>
                  <a:lnTo>
                    <a:pt x="3445259" y="64174"/>
                  </a:lnTo>
                  <a:lnTo>
                    <a:pt x="3444120" y="69842"/>
                  </a:lnTo>
                  <a:lnTo>
                    <a:pt x="1885856" y="69842"/>
                  </a:lnTo>
                  <a:lnTo>
                    <a:pt x="1333645" y="663036"/>
                  </a:lnTo>
                  <a:close/>
                </a:path>
                <a:path w="3445509" h="722629">
                  <a:moveTo>
                    <a:pt x="3397535" y="100573"/>
                  </a:moveTo>
                  <a:lnTo>
                    <a:pt x="3382743" y="98259"/>
                  </a:lnTo>
                  <a:lnTo>
                    <a:pt x="3369706" y="91842"/>
                  </a:lnTo>
                  <a:lnTo>
                    <a:pt x="3359123" y="82108"/>
                  </a:lnTo>
                  <a:lnTo>
                    <a:pt x="3351698" y="69842"/>
                  </a:lnTo>
                  <a:lnTo>
                    <a:pt x="3444120" y="69842"/>
                  </a:lnTo>
                  <a:lnTo>
                    <a:pt x="3433316" y="85906"/>
                  </a:lnTo>
                  <a:lnTo>
                    <a:pt x="3417267" y="96644"/>
                  </a:lnTo>
                  <a:lnTo>
                    <a:pt x="3397535" y="100573"/>
                  </a:lnTo>
                  <a:close/>
                </a:path>
                <a:path w="3445509" h="722629">
                  <a:moveTo>
                    <a:pt x="50513" y="722635"/>
                  </a:moveTo>
                  <a:lnTo>
                    <a:pt x="30781" y="718707"/>
                  </a:lnTo>
                  <a:lnTo>
                    <a:pt x="14733" y="707968"/>
                  </a:lnTo>
                  <a:lnTo>
                    <a:pt x="3946" y="691992"/>
                  </a:lnTo>
                  <a:lnTo>
                    <a:pt x="0" y="672348"/>
                  </a:lnTo>
                  <a:lnTo>
                    <a:pt x="3946" y="652706"/>
                  </a:lnTo>
                  <a:lnTo>
                    <a:pt x="14733" y="636729"/>
                  </a:lnTo>
                  <a:lnTo>
                    <a:pt x="30781" y="625991"/>
                  </a:lnTo>
                  <a:lnTo>
                    <a:pt x="50513" y="622062"/>
                  </a:lnTo>
                  <a:lnTo>
                    <a:pt x="68258" y="625191"/>
                  </a:lnTo>
                  <a:lnTo>
                    <a:pt x="83020" y="633819"/>
                  </a:lnTo>
                  <a:lnTo>
                    <a:pt x="93924" y="646813"/>
                  </a:lnTo>
                  <a:lnTo>
                    <a:pt x="100092" y="663036"/>
                  </a:lnTo>
                  <a:lnTo>
                    <a:pt x="1333645" y="663036"/>
                  </a:lnTo>
                  <a:lnTo>
                    <a:pt x="1318041" y="679799"/>
                  </a:lnTo>
                  <a:lnTo>
                    <a:pt x="100092" y="679799"/>
                  </a:lnTo>
                  <a:lnTo>
                    <a:pt x="94319" y="696706"/>
                  </a:lnTo>
                  <a:lnTo>
                    <a:pt x="83371" y="710296"/>
                  </a:lnTo>
                  <a:lnTo>
                    <a:pt x="68389" y="719347"/>
                  </a:lnTo>
                  <a:lnTo>
                    <a:pt x="50513" y="722635"/>
                  </a:lnTo>
                  <a:close/>
                </a:path>
              </a:pathLst>
            </a:custGeom>
            <a:solidFill>
              <a:srgbClr val="469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09929" y="1489195"/>
            <a:ext cx="1150683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pc="-80" dirty="0">
                <a:latin typeface="Tahoma"/>
                <a:cs typeface="Tahoma"/>
              </a:rPr>
              <a:t>Visual </a:t>
            </a:r>
            <a:r>
              <a:rPr spc="-20" dirty="0">
                <a:latin typeface="Tahoma"/>
                <a:cs typeface="Tahoma"/>
              </a:rPr>
              <a:t>Analytics </a:t>
            </a:r>
            <a:r>
              <a:rPr spc="-60" dirty="0">
                <a:latin typeface="Tahoma"/>
                <a:cs typeface="Tahoma"/>
              </a:rPr>
              <a:t>and </a:t>
            </a:r>
            <a:r>
              <a:rPr spc="-40" dirty="0">
                <a:latin typeface="Tahoma"/>
                <a:cs typeface="Tahoma"/>
              </a:rPr>
              <a:t>User 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15" dirty="0">
                <a:latin typeface="Tahoma"/>
                <a:cs typeface="Tahoma"/>
              </a:rPr>
              <a:t>E</a:t>
            </a:r>
            <a:r>
              <a:rPr spc="-595" dirty="0">
                <a:latin typeface="Tahoma"/>
                <a:cs typeface="Tahoma"/>
              </a:rPr>
              <a:t>x</a:t>
            </a:r>
            <a:r>
              <a:rPr spc="100" dirty="0">
                <a:latin typeface="Tahoma"/>
                <a:cs typeface="Tahoma"/>
              </a:rPr>
              <a:t>p</a:t>
            </a:r>
            <a:r>
              <a:rPr spc="-65" dirty="0">
                <a:latin typeface="Tahoma"/>
                <a:cs typeface="Tahoma"/>
              </a:rPr>
              <a:t>e</a:t>
            </a:r>
            <a:r>
              <a:rPr spc="-85" dirty="0">
                <a:latin typeface="Tahoma"/>
                <a:cs typeface="Tahoma"/>
              </a:rPr>
              <a:t>ri</a:t>
            </a:r>
            <a:r>
              <a:rPr spc="-65" dirty="0">
                <a:latin typeface="Tahoma"/>
                <a:cs typeface="Tahoma"/>
              </a:rPr>
              <a:t>e</a:t>
            </a:r>
            <a:r>
              <a:rPr spc="-70" dirty="0">
                <a:latin typeface="Tahoma"/>
                <a:cs typeface="Tahoma"/>
              </a:rPr>
              <a:t>n</a:t>
            </a:r>
            <a:r>
              <a:rPr spc="180" dirty="0">
                <a:latin typeface="Tahoma"/>
                <a:cs typeface="Tahoma"/>
              </a:rPr>
              <a:t>c</a:t>
            </a:r>
            <a:r>
              <a:rPr spc="-60" dirty="0">
                <a:latin typeface="Tahoma"/>
                <a:cs typeface="Tahoma"/>
              </a:rPr>
              <a:t>e</a:t>
            </a:r>
            <a:r>
              <a:rPr spc="-390" dirty="0">
                <a:latin typeface="Tahoma"/>
                <a:cs typeface="Tahoma"/>
              </a:rPr>
              <a:t> </a:t>
            </a:r>
            <a:r>
              <a:rPr spc="30" dirty="0">
                <a:latin typeface="Tahoma"/>
                <a:cs typeface="Tahoma"/>
              </a:rPr>
              <a:t>D</a:t>
            </a:r>
            <a:r>
              <a:rPr spc="-65" dirty="0">
                <a:latin typeface="Tahoma"/>
                <a:cs typeface="Tahoma"/>
              </a:rPr>
              <a:t>e</a:t>
            </a:r>
            <a:r>
              <a:rPr spc="-130" dirty="0">
                <a:latin typeface="Tahoma"/>
                <a:cs typeface="Tahoma"/>
              </a:rPr>
              <a:t>s</a:t>
            </a:r>
            <a:r>
              <a:rPr spc="-85" dirty="0">
                <a:latin typeface="Tahoma"/>
                <a:cs typeface="Tahoma"/>
              </a:rPr>
              <a:t>i</a:t>
            </a:r>
            <a:r>
              <a:rPr spc="-480" dirty="0">
                <a:latin typeface="Tahoma"/>
                <a:cs typeface="Tahoma"/>
              </a:rPr>
              <a:t>g</a:t>
            </a:r>
            <a:r>
              <a:rPr spc="-65" dirty="0">
                <a:latin typeface="Tahoma"/>
                <a:cs typeface="Tahoma"/>
              </a:rPr>
              <a:t>n</a:t>
            </a:r>
            <a:r>
              <a:rPr spc="-390" dirty="0">
                <a:latin typeface="Tahoma"/>
                <a:cs typeface="Tahoma"/>
              </a:rPr>
              <a:t> </a:t>
            </a:r>
            <a:r>
              <a:rPr spc="-680" dirty="0">
                <a:latin typeface="Tahoma"/>
                <a:cs typeface="Tahoma"/>
              </a:rPr>
              <a:t>(</a:t>
            </a:r>
            <a:r>
              <a:rPr spc="-1070" dirty="0">
                <a:latin typeface="Tahoma"/>
                <a:cs typeface="Tahoma"/>
              </a:rPr>
              <a:t>I</a:t>
            </a:r>
            <a:r>
              <a:rPr spc="-145" dirty="0">
                <a:latin typeface="Tahoma"/>
                <a:cs typeface="Tahoma"/>
              </a:rPr>
              <a:t>T</a:t>
            </a:r>
            <a:r>
              <a:rPr spc="-105" dirty="0">
                <a:latin typeface="Tahoma"/>
                <a:cs typeface="Tahoma"/>
              </a:rPr>
              <a:t>4</a:t>
            </a:r>
            <a:r>
              <a:rPr spc="409" dirty="0">
                <a:latin typeface="Tahoma"/>
                <a:cs typeface="Tahoma"/>
              </a:rPr>
              <a:t>0</a:t>
            </a:r>
            <a:r>
              <a:rPr spc="-320" dirty="0">
                <a:latin typeface="Tahoma"/>
                <a:cs typeface="Tahoma"/>
              </a:rPr>
              <a:t>3</a:t>
            </a:r>
            <a:r>
              <a:rPr spc="-755" dirty="0">
                <a:latin typeface="Tahoma"/>
                <a:cs typeface="Tahoma"/>
              </a:rPr>
              <a:t>1</a:t>
            </a:r>
            <a:r>
              <a:rPr spc="-675" dirty="0">
                <a:latin typeface="Tahoma"/>
                <a:cs typeface="Tahoma"/>
              </a:rPr>
              <a:t>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3140" y="344041"/>
            <a:ext cx="15547975" cy="8216900"/>
            <a:chOff x="63140" y="344041"/>
            <a:chExt cx="15547975" cy="8216900"/>
          </a:xfrm>
        </p:grpSpPr>
        <p:sp>
          <p:nvSpPr>
            <p:cNvPr id="10" name="object 10"/>
            <p:cNvSpPr/>
            <p:nvPr/>
          </p:nvSpPr>
          <p:spPr>
            <a:xfrm>
              <a:off x="63131" y="344042"/>
              <a:ext cx="15547975" cy="8216900"/>
            </a:xfrm>
            <a:custGeom>
              <a:avLst/>
              <a:gdLst/>
              <a:ahLst/>
              <a:cxnLst/>
              <a:rect l="l" t="t" r="r" b="b"/>
              <a:pathLst>
                <a:path w="15547975" h="8216900">
                  <a:moveTo>
                    <a:pt x="71958" y="250545"/>
                  </a:moveTo>
                  <a:lnTo>
                    <a:pt x="69126" y="236537"/>
                  </a:lnTo>
                  <a:lnTo>
                    <a:pt x="61417" y="225094"/>
                  </a:lnTo>
                  <a:lnTo>
                    <a:pt x="49987" y="217385"/>
                  </a:lnTo>
                  <a:lnTo>
                    <a:pt x="35979" y="214553"/>
                  </a:lnTo>
                  <a:lnTo>
                    <a:pt x="21971" y="217373"/>
                  </a:lnTo>
                  <a:lnTo>
                    <a:pt x="10541" y="225094"/>
                  </a:lnTo>
                  <a:lnTo>
                    <a:pt x="2832" y="236537"/>
                  </a:lnTo>
                  <a:lnTo>
                    <a:pt x="0" y="250545"/>
                  </a:lnTo>
                  <a:lnTo>
                    <a:pt x="2832" y="264553"/>
                  </a:lnTo>
                  <a:lnTo>
                    <a:pt x="10541" y="275996"/>
                  </a:lnTo>
                  <a:lnTo>
                    <a:pt x="21971" y="283718"/>
                  </a:lnTo>
                  <a:lnTo>
                    <a:pt x="26263" y="284581"/>
                  </a:lnTo>
                  <a:lnTo>
                    <a:pt x="45707" y="284581"/>
                  </a:lnTo>
                  <a:lnTo>
                    <a:pt x="49987" y="283718"/>
                  </a:lnTo>
                  <a:lnTo>
                    <a:pt x="61417" y="275996"/>
                  </a:lnTo>
                  <a:lnTo>
                    <a:pt x="69126" y="264553"/>
                  </a:lnTo>
                  <a:lnTo>
                    <a:pt x="71958" y="250545"/>
                  </a:lnTo>
                  <a:close/>
                </a:path>
                <a:path w="15547975" h="8216900">
                  <a:moveTo>
                    <a:pt x="71958" y="36004"/>
                  </a:moveTo>
                  <a:lnTo>
                    <a:pt x="69126" y="21983"/>
                  </a:lnTo>
                  <a:lnTo>
                    <a:pt x="61417" y="10553"/>
                  </a:lnTo>
                  <a:lnTo>
                    <a:pt x="49987" y="2832"/>
                  </a:lnTo>
                  <a:lnTo>
                    <a:pt x="35979" y="0"/>
                  </a:lnTo>
                  <a:lnTo>
                    <a:pt x="21971" y="2832"/>
                  </a:lnTo>
                  <a:lnTo>
                    <a:pt x="10541" y="10553"/>
                  </a:lnTo>
                  <a:lnTo>
                    <a:pt x="2832" y="21983"/>
                  </a:lnTo>
                  <a:lnTo>
                    <a:pt x="0" y="36004"/>
                  </a:lnTo>
                  <a:lnTo>
                    <a:pt x="2832" y="50012"/>
                  </a:lnTo>
                  <a:lnTo>
                    <a:pt x="10541" y="61455"/>
                  </a:lnTo>
                  <a:lnTo>
                    <a:pt x="21971" y="69164"/>
                  </a:lnTo>
                  <a:lnTo>
                    <a:pt x="35979" y="71996"/>
                  </a:lnTo>
                  <a:lnTo>
                    <a:pt x="49987" y="69164"/>
                  </a:lnTo>
                  <a:lnTo>
                    <a:pt x="61417" y="61455"/>
                  </a:lnTo>
                  <a:lnTo>
                    <a:pt x="69126" y="50012"/>
                  </a:lnTo>
                  <a:lnTo>
                    <a:pt x="71958" y="36004"/>
                  </a:lnTo>
                  <a:close/>
                </a:path>
                <a:path w="15547975" h="8216900">
                  <a:moveTo>
                    <a:pt x="286397" y="250545"/>
                  </a:moveTo>
                  <a:lnTo>
                    <a:pt x="283578" y="236537"/>
                  </a:lnTo>
                  <a:lnTo>
                    <a:pt x="275856" y="225094"/>
                  </a:lnTo>
                  <a:lnTo>
                    <a:pt x="264426" y="217385"/>
                  </a:lnTo>
                  <a:lnTo>
                    <a:pt x="250418" y="214553"/>
                  </a:lnTo>
                  <a:lnTo>
                    <a:pt x="236423" y="217373"/>
                  </a:lnTo>
                  <a:lnTo>
                    <a:pt x="224980" y="225094"/>
                  </a:lnTo>
                  <a:lnTo>
                    <a:pt x="217271" y="236537"/>
                  </a:lnTo>
                  <a:lnTo>
                    <a:pt x="214439" y="250545"/>
                  </a:lnTo>
                  <a:lnTo>
                    <a:pt x="217271" y="264553"/>
                  </a:lnTo>
                  <a:lnTo>
                    <a:pt x="224980" y="275996"/>
                  </a:lnTo>
                  <a:lnTo>
                    <a:pt x="236423" y="283718"/>
                  </a:lnTo>
                  <a:lnTo>
                    <a:pt x="240703" y="284581"/>
                  </a:lnTo>
                  <a:lnTo>
                    <a:pt x="260146" y="284581"/>
                  </a:lnTo>
                  <a:lnTo>
                    <a:pt x="264426" y="283718"/>
                  </a:lnTo>
                  <a:lnTo>
                    <a:pt x="275856" y="275996"/>
                  </a:lnTo>
                  <a:lnTo>
                    <a:pt x="283578" y="264553"/>
                  </a:lnTo>
                  <a:lnTo>
                    <a:pt x="286397" y="250545"/>
                  </a:lnTo>
                  <a:close/>
                </a:path>
                <a:path w="15547975" h="8216900">
                  <a:moveTo>
                    <a:pt x="286397" y="36004"/>
                  </a:moveTo>
                  <a:lnTo>
                    <a:pt x="283578" y="21983"/>
                  </a:lnTo>
                  <a:lnTo>
                    <a:pt x="275856" y="10553"/>
                  </a:lnTo>
                  <a:lnTo>
                    <a:pt x="264426" y="2832"/>
                  </a:lnTo>
                  <a:lnTo>
                    <a:pt x="250418" y="0"/>
                  </a:lnTo>
                  <a:lnTo>
                    <a:pt x="236423" y="2832"/>
                  </a:lnTo>
                  <a:lnTo>
                    <a:pt x="224980" y="10553"/>
                  </a:lnTo>
                  <a:lnTo>
                    <a:pt x="217271" y="21983"/>
                  </a:lnTo>
                  <a:lnTo>
                    <a:pt x="214439" y="36004"/>
                  </a:lnTo>
                  <a:lnTo>
                    <a:pt x="217271" y="50012"/>
                  </a:lnTo>
                  <a:lnTo>
                    <a:pt x="224980" y="61455"/>
                  </a:lnTo>
                  <a:lnTo>
                    <a:pt x="236423" y="69164"/>
                  </a:lnTo>
                  <a:lnTo>
                    <a:pt x="250418" y="71996"/>
                  </a:lnTo>
                  <a:lnTo>
                    <a:pt x="264426" y="69164"/>
                  </a:lnTo>
                  <a:lnTo>
                    <a:pt x="275856" y="61455"/>
                  </a:lnTo>
                  <a:lnTo>
                    <a:pt x="283578" y="50012"/>
                  </a:lnTo>
                  <a:lnTo>
                    <a:pt x="286397" y="36004"/>
                  </a:lnTo>
                  <a:close/>
                </a:path>
                <a:path w="15547975" h="8216900">
                  <a:moveTo>
                    <a:pt x="500837" y="250545"/>
                  </a:moveTo>
                  <a:lnTo>
                    <a:pt x="498017" y="236537"/>
                  </a:lnTo>
                  <a:lnTo>
                    <a:pt x="490308" y="225094"/>
                  </a:lnTo>
                  <a:lnTo>
                    <a:pt x="478866" y="217385"/>
                  </a:lnTo>
                  <a:lnTo>
                    <a:pt x="464858" y="214553"/>
                  </a:lnTo>
                  <a:lnTo>
                    <a:pt x="450862" y="217373"/>
                  </a:lnTo>
                  <a:lnTo>
                    <a:pt x="439420" y="225094"/>
                  </a:lnTo>
                  <a:lnTo>
                    <a:pt x="431711" y="236537"/>
                  </a:lnTo>
                  <a:lnTo>
                    <a:pt x="428879" y="250545"/>
                  </a:lnTo>
                  <a:lnTo>
                    <a:pt x="431711" y="264553"/>
                  </a:lnTo>
                  <a:lnTo>
                    <a:pt x="439420" y="275996"/>
                  </a:lnTo>
                  <a:lnTo>
                    <a:pt x="450862" y="283718"/>
                  </a:lnTo>
                  <a:lnTo>
                    <a:pt x="455142" y="284581"/>
                  </a:lnTo>
                  <a:lnTo>
                    <a:pt x="474586" y="284581"/>
                  </a:lnTo>
                  <a:lnTo>
                    <a:pt x="478866" y="283718"/>
                  </a:lnTo>
                  <a:lnTo>
                    <a:pt x="490308" y="275996"/>
                  </a:lnTo>
                  <a:lnTo>
                    <a:pt x="498017" y="264553"/>
                  </a:lnTo>
                  <a:lnTo>
                    <a:pt x="500837" y="250545"/>
                  </a:lnTo>
                  <a:close/>
                </a:path>
                <a:path w="15547975" h="8216900">
                  <a:moveTo>
                    <a:pt x="500837" y="36004"/>
                  </a:moveTo>
                  <a:lnTo>
                    <a:pt x="498017" y="21983"/>
                  </a:lnTo>
                  <a:lnTo>
                    <a:pt x="490308" y="10553"/>
                  </a:lnTo>
                  <a:lnTo>
                    <a:pt x="478866" y="2832"/>
                  </a:lnTo>
                  <a:lnTo>
                    <a:pt x="464858" y="0"/>
                  </a:lnTo>
                  <a:lnTo>
                    <a:pt x="450862" y="2832"/>
                  </a:lnTo>
                  <a:lnTo>
                    <a:pt x="439420" y="10553"/>
                  </a:lnTo>
                  <a:lnTo>
                    <a:pt x="431711" y="21983"/>
                  </a:lnTo>
                  <a:lnTo>
                    <a:pt x="428879" y="36004"/>
                  </a:lnTo>
                  <a:lnTo>
                    <a:pt x="431711" y="50012"/>
                  </a:lnTo>
                  <a:lnTo>
                    <a:pt x="439420" y="61455"/>
                  </a:lnTo>
                  <a:lnTo>
                    <a:pt x="450862" y="69164"/>
                  </a:lnTo>
                  <a:lnTo>
                    <a:pt x="464858" y="71996"/>
                  </a:lnTo>
                  <a:lnTo>
                    <a:pt x="478866" y="69164"/>
                  </a:lnTo>
                  <a:lnTo>
                    <a:pt x="490308" y="61455"/>
                  </a:lnTo>
                  <a:lnTo>
                    <a:pt x="498017" y="50012"/>
                  </a:lnTo>
                  <a:lnTo>
                    <a:pt x="500837" y="36004"/>
                  </a:lnTo>
                  <a:close/>
                </a:path>
                <a:path w="15547975" h="8216900">
                  <a:moveTo>
                    <a:pt x="710793" y="250545"/>
                  </a:moveTo>
                  <a:lnTo>
                    <a:pt x="707961" y="236537"/>
                  </a:lnTo>
                  <a:lnTo>
                    <a:pt x="700252" y="225094"/>
                  </a:lnTo>
                  <a:lnTo>
                    <a:pt x="688822" y="217385"/>
                  </a:lnTo>
                  <a:lnTo>
                    <a:pt x="674814" y="214553"/>
                  </a:lnTo>
                  <a:lnTo>
                    <a:pt x="660806" y="217373"/>
                  </a:lnTo>
                  <a:lnTo>
                    <a:pt x="649376" y="225094"/>
                  </a:lnTo>
                  <a:lnTo>
                    <a:pt x="641667" y="236537"/>
                  </a:lnTo>
                  <a:lnTo>
                    <a:pt x="638835" y="250545"/>
                  </a:lnTo>
                  <a:lnTo>
                    <a:pt x="641667" y="264553"/>
                  </a:lnTo>
                  <a:lnTo>
                    <a:pt x="649376" y="275996"/>
                  </a:lnTo>
                  <a:lnTo>
                    <a:pt x="660806" y="283718"/>
                  </a:lnTo>
                  <a:lnTo>
                    <a:pt x="665099" y="284581"/>
                  </a:lnTo>
                  <a:lnTo>
                    <a:pt x="684542" y="284581"/>
                  </a:lnTo>
                  <a:lnTo>
                    <a:pt x="688822" y="283718"/>
                  </a:lnTo>
                  <a:lnTo>
                    <a:pt x="700252" y="275996"/>
                  </a:lnTo>
                  <a:lnTo>
                    <a:pt x="707961" y="264553"/>
                  </a:lnTo>
                  <a:lnTo>
                    <a:pt x="710793" y="250545"/>
                  </a:lnTo>
                  <a:close/>
                </a:path>
                <a:path w="15547975" h="8216900">
                  <a:moveTo>
                    <a:pt x="710793" y="36004"/>
                  </a:moveTo>
                  <a:lnTo>
                    <a:pt x="707961" y="21983"/>
                  </a:lnTo>
                  <a:lnTo>
                    <a:pt x="700252" y="10553"/>
                  </a:lnTo>
                  <a:lnTo>
                    <a:pt x="688822" y="2832"/>
                  </a:lnTo>
                  <a:lnTo>
                    <a:pt x="674814" y="0"/>
                  </a:lnTo>
                  <a:lnTo>
                    <a:pt x="660806" y="2832"/>
                  </a:lnTo>
                  <a:lnTo>
                    <a:pt x="649376" y="10553"/>
                  </a:lnTo>
                  <a:lnTo>
                    <a:pt x="641667" y="21983"/>
                  </a:lnTo>
                  <a:lnTo>
                    <a:pt x="638835" y="36004"/>
                  </a:lnTo>
                  <a:lnTo>
                    <a:pt x="641667" y="50012"/>
                  </a:lnTo>
                  <a:lnTo>
                    <a:pt x="649376" y="61455"/>
                  </a:lnTo>
                  <a:lnTo>
                    <a:pt x="660806" y="69164"/>
                  </a:lnTo>
                  <a:lnTo>
                    <a:pt x="674814" y="71996"/>
                  </a:lnTo>
                  <a:lnTo>
                    <a:pt x="688822" y="69164"/>
                  </a:lnTo>
                  <a:lnTo>
                    <a:pt x="700252" y="61455"/>
                  </a:lnTo>
                  <a:lnTo>
                    <a:pt x="707961" y="50012"/>
                  </a:lnTo>
                  <a:lnTo>
                    <a:pt x="710793" y="36004"/>
                  </a:lnTo>
                  <a:close/>
                </a:path>
                <a:path w="15547975" h="8216900">
                  <a:moveTo>
                    <a:pt x="925233" y="250545"/>
                  </a:moveTo>
                  <a:lnTo>
                    <a:pt x="922413" y="236537"/>
                  </a:lnTo>
                  <a:lnTo>
                    <a:pt x="914692" y="225094"/>
                  </a:lnTo>
                  <a:lnTo>
                    <a:pt x="903262" y="217385"/>
                  </a:lnTo>
                  <a:lnTo>
                    <a:pt x="889254" y="214553"/>
                  </a:lnTo>
                  <a:lnTo>
                    <a:pt x="875245" y="217373"/>
                  </a:lnTo>
                  <a:lnTo>
                    <a:pt x="863815" y="225094"/>
                  </a:lnTo>
                  <a:lnTo>
                    <a:pt x="856107" y="236537"/>
                  </a:lnTo>
                  <a:lnTo>
                    <a:pt x="853274" y="250545"/>
                  </a:lnTo>
                  <a:lnTo>
                    <a:pt x="856107" y="264553"/>
                  </a:lnTo>
                  <a:lnTo>
                    <a:pt x="863815" y="275996"/>
                  </a:lnTo>
                  <a:lnTo>
                    <a:pt x="875245" y="283718"/>
                  </a:lnTo>
                  <a:lnTo>
                    <a:pt x="879538" y="284581"/>
                  </a:lnTo>
                  <a:lnTo>
                    <a:pt x="898982" y="284581"/>
                  </a:lnTo>
                  <a:lnTo>
                    <a:pt x="903262" y="283718"/>
                  </a:lnTo>
                  <a:lnTo>
                    <a:pt x="914692" y="275996"/>
                  </a:lnTo>
                  <a:lnTo>
                    <a:pt x="922413" y="264553"/>
                  </a:lnTo>
                  <a:lnTo>
                    <a:pt x="925233" y="250545"/>
                  </a:lnTo>
                  <a:close/>
                </a:path>
                <a:path w="15547975" h="8216900">
                  <a:moveTo>
                    <a:pt x="925233" y="36004"/>
                  </a:moveTo>
                  <a:lnTo>
                    <a:pt x="922413" y="21983"/>
                  </a:lnTo>
                  <a:lnTo>
                    <a:pt x="914692" y="10553"/>
                  </a:lnTo>
                  <a:lnTo>
                    <a:pt x="903262" y="2832"/>
                  </a:lnTo>
                  <a:lnTo>
                    <a:pt x="889254" y="0"/>
                  </a:lnTo>
                  <a:lnTo>
                    <a:pt x="875245" y="2832"/>
                  </a:lnTo>
                  <a:lnTo>
                    <a:pt x="863815" y="10553"/>
                  </a:lnTo>
                  <a:lnTo>
                    <a:pt x="856107" y="21983"/>
                  </a:lnTo>
                  <a:lnTo>
                    <a:pt x="853274" y="36004"/>
                  </a:lnTo>
                  <a:lnTo>
                    <a:pt x="856107" y="50012"/>
                  </a:lnTo>
                  <a:lnTo>
                    <a:pt x="863815" y="61455"/>
                  </a:lnTo>
                  <a:lnTo>
                    <a:pt x="875245" y="69164"/>
                  </a:lnTo>
                  <a:lnTo>
                    <a:pt x="889254" y="71996"/>
                  </a:lnTo>
                  <a:lnTo>
                    <a:pt x="903262" y="69164"/>
                  </a:lnTo>
                  <a:lnTo>
                    <a:pt x="914692" y="61455"/>
                  </a:lnTo>
                  <a:lnTo>
                    <a:pt x="922413" y="50012"/>
                  </a:lnTo>
                  <a:lnTo>
                    <a:pt x="925233" y="36004"/>
                  </a:lnTo>
                  <a:close/>
                </a:path>
                <a:path w="15547975" h="8216900">
                  <a:moveTo>
                    <a:pt x="1139672" y="250545"/>
                  </a:moveTo>
                  <a:lnTo>
                    <a:pt x="1136853" y="236537"/>
                  </a:lnTo>
                  <a:lnTo>
                    <a:pt x="1129144" y="225094"/>
                  </a:lnTo>
                  <a:lnTo>
                    <a:pt x="1117701" y="217385"/>
                  </a:lnTo>
                  <a:lnTo>
                    <a:pt x="1103693" y="214553"/>
                  </a:lnTo>
                  <a:lnTo>
                    <a:pt x="1089698" y="217373"/>
                  </a:lnTo>
                  <a:lnTo>
                    <a:pt x="1078255" y="225094"/>
                  </a:lnTo>
                  <a:lnTo>
                    <a:pt x="1070546" y="236537"/>
                  </a:lnTo>
                  <a:lnTo>
                    <a:pt x="1067714" y="250545"/>
                  </a:lnTo>
                  <a:lnTo>
                    <a:pt x="1070546" y="264553"/>
                  </a:lnTo>
                  <a:lnTo>
                    <a:pt x="1078255" y="275996"/>
                  </a:lnTo>
                  <a:lnTo>
                    <a:pt x="1089698" y="283718"/>
                  </a:lnTo>
                  <a:lnTo>
                    <a:pt x="1093978" y="284581"/>
                  </a:lnTo>
                  <a:lnTo>
                    <a:pt x="1113421" y="284581"/>
                  </a:lnTo>
                  <a:lnTo>
                    <a:pt x="1117701" y="283718"/>
                  </a:lnTo>
                  <a:lnTo>
                    <a:pt x="1129144" y="275996"/>
                  </a:lnTo>
                  <a:lnTo>
                    <a:pt x="1136853" y="264553"/>
                  </a:lnTo>
                  <a:lnTo>
                    <a:pt x="1139672" y="250545"/>
                  </a:lnTo>
                  <a:close/>
                </a:path>
                <a:path w="15547975" h="8216900">
                  <a:moveTo>
                    <a:pt x="1139672" y="36004"/>
                  </a:moveTo>
                  <a:lnTo>
                    <a:pt x="1136853" y="21983"/>
                  </a:lnTo>
                  <a:lnTo>
                    <a:pt x="1129144" y="10553"/>
                  </a:lnTo>
                  <a:lnTo>
                    <a:pt x="1117701" y="2832"/>
                  </a:lnTo>
                  <a:lnTo>
                    <a:pt x="1103693" y="0"/>
                  </a:lnTo>
                  <a:lnTo>
                    <a:pt x="1089698" y="2832"/>
                  </a:lnTo>
                  <a:lnTo>
                    <a:pt x="1078255" y="10553"/>
                  </a:lnTo>
                  <a:lnTo>
                    <a:pt x="1070546" y="21983"/>
                  </a:lnTo>
                  <a:lnTo>
                    <a:pt x="1067714" y="36004"/>
                  </a:lnTo>
                  <a:lnTo>
                    <a:pt x="1070546" y="50012"/>
                  </a:lnTo>
                  <a:lnTo>
                    <a:pt x="1078255" y="61455"/>
                  </a:lnTo>
                  <a:lnTo>
                    <a:pt x="1089698" y="69164"/>
                  </a:lnTo>
                  <a:lnTo>
                    <a:pt x="1103693" y="71996"/>
                  </a:lnTo>
                  <a:lnTo>
                    <a:pt x="1117701" y="69164"/>
                  </a:lnTo>
                  <a:lnTo>
                    <a:pt x="1129144" y="61455"/>
                  </a:lnTo>
                  <a:lnTo>
                    <a:pt x="1136853" y="50012"/>
                  </a:lnTo>
                  <a:lnTo>
                    <a:pt x="1139672" y="36004"/>
                  </a:lnTo>
                  <a:close/>
                </a:path>
                <a:path w="15547975" h="8216900">
                  <a:moveTo>
                    <a:pt x="14479892" y="8182597"/>
                  </a:moveTo>
                  <a:lnTo>
                    <a:pt x="14477073" y="8168576"/>
                  </a:lnTo>
                  <a:lnTo>
                    <a:pt x="14469364" y="8157146"/>
                  </a:lnTo>
                  <a:lnTo>
                    <a:pt x="14457921" y="8149425"/>
                  </a:lnTo>
                  <a:lnTo>
                    <a:pt x="14443913" y="8146593"/>
                  </a:lnTo>
                  <a:lnTo>
                    <a:pt x="14429918" y="8149425"/>
                  </a:lnTo>
                  <a:lnTo>
                    <a:pt x="14418475" y="8157134"/>
                  </a:lnTo>
                  <a:lnTo>
                    <a:pt x="14410766" y="8168576"/>
                  </a:lnTo>
                  <a:lnTo>
                    <a:pt x="14407934" y="8182597"/>
                  </a:lnTo>
                  <a:lnTo>
                    <a:pt x="14410766" y="8196605"/>
                  </a:lnTo>
                  <a:lnTo>
                    <a:pt x="14418475" y="8208048"/>
                  </a:lnTo>
                  <a:lnTo>
                    <a:pt x="14429918" y="8215757"/>
                  </a:lnTo>
                  <a:lnTo>
                    <a:pt x="14434198" y="8216620"/>
                  </a:lnTo>
                  <a:lnTo>
                    <a:pt x="14453642" y="8216620"/>
                  </a:lnTo>
                  <a:lnTo>
                    <a:pt x="14457921" y="8215757"/>
                  </a:lnTo>
                  <a:lnTo>
                    <a:pt x="14469364" y="8208048"/>
                  </a:lnTo>
                  <a:lnTo>
                    <a:pt x="14477073" y="8196605"/>
                  </a:lnTo>
                  <a:lnTo>
                    <a:pt x="14479892" y="8182597"/>
                  </a:lnTo>
                  <a:close/>
                </a:path>
                <a:path w="15547975" h="8216900">
                  <a:moveTo>
                    <a:pt x="14479892" y="7968056"/>
                  </a:moveTo>
                  <a:lnTo>
                    <a:pt x="14477073" y="7954035"/>
                  </a:lnTo>
                  <a:lnTo>
                    <a:pt x="14469351" y="7942593"/>
                  </a:lnTo>
                  <a:lnTo>
                    <a:pt x="14457921" y="7934884"/>
                  </a:lnTo>
                  <a:lnTo>
                    <a:pt x="14443913" y="7932052"/>
                  </a:lnTo>
                  <a:lnTo>
                    <a:pt x="14429918" y="7934884"/>
                  </a:lnTo>
                  <a:lnTo>
                    <a:pt x="14418475" y="7942593"/>
                  </a:lnTo>
                  <a:lnTo>
                    <a:pt x="14410766" y="7954035"/>
                  </a:lnTo>
                  <a:lnTo>
                    <a:pt x="14407934" y="7968056"/>
                  </a:lnTo>
                  <a:lnTo>
                    <a:pt x="14410766" y="7982051"/>
                  </a:lnTo>
                  <a:lnTo>
                    <a:pt x="14418475" y="7993494"/>
                  </a:lnTo>
                  <a:lnTo>
                    <a:pt x="14429918" y="8001216"/>
                  </a:lnTo>
                  <a:lnTo>
                    <a:pt x="14443913" y="8004048"/>
                  </a:lnTo>
                  <a:lnTo>
                    <a:pt x="14457921" y="8001216"/>
                  </a:lnTo>
                  <a:lnTo>
                    <a:pt x="14469364" y="7993494"/>
                  </a:lnTo>
                  <a:lnTo>
                    <a:pt x="14477073" y="7982051"/>
                  </a:lnTo>
                  <a:lnTo>
                    <a:pt x="14479892" y="7968056"/>
                  </a:lnTo>
                  <a:close/>
                </a:path>
                <a:path w="15547975" h="8216900">
                  <a:moveTo>
                    <a:pt x="14694332" y="8182597"/>
                  </a:moveTo>
                  <a:lnTo>
                    <a:pt x="14691513" y="8168576"/>
                  </a:lnTo>
                  <a:lnTo>
                    <a:pt x="14683804" y="8157146"/>
                  </a:lnTo>
                  <a:lnTo>
                    <a:pt x="14672361" y="8149425"/>
                  </a:lnTo>
                  <a:lnTo>
                    <a:pt x="14658353" y="8146593"/>
                  </a:lnTo>
                  <a:lnTo>
                    <a:pt x="14644357" y="8149425"/>
                  </a:lnTo>
                  <a:lnTo>
                    <a:pt x="14632915" y="8157134"/>
                  </a:lnTo>
                  <a:lnTo>
                    <a:pt x="14625206" y="8168576"/>
                  </a:lnTo>
                  <a:lnTo>
                    <a:pt x="14622386" y="8182597"/>
                  </a:lnTo>
                  <a:lnTo>
                    <a:pt x="14625206" y="8196605"/>
                  </a:lnTo>
                  <a:lnTo>
                    <a:pt x="14632915" y="8208048"/>
                  </a:lnTo>
                  <a:lnTo>
                    <a:pt x="14644357" y="8215757"/>
                  </a:lnTo>
                  <a:lnTo>
                    <a:pt x="14648637" y="8216620"/>
                  </a:lnTo>
                  <a:lnTo>
                    <a:pt x="14668081" y="8216620"/>
                  </a:lnTo>
                  <a:lnTo>
                    <a:pt x="14672361" y="8215757"/>
                  </a:lnTo>
                  <a:lnTo>
                    <a:pt x="14683804" y="8208048"/>
                  </a:lnTo>
                  <a:lnTo>
                    <a:pt x="14691513" y="8196605"/>
                  </a:lnTo>
                  <a:lnTo>
                    <a:pt x="14694332" y="8182597"/>
                  </a:lnTo>
                  <a:close/>
                </a:path>
                <a:path w="15547975" h="8216900">
                  <a:moveTo>
                    <a:pt x="14694332" y="7968043"/>
                  </a:moveTo>
                  <a:lnTo>
                    <a:pt x="14691513" y="7954035"/>
                  </a:lnTo>
                  <a:lnTo>
                    <a:pt x="14683804" y="7942593"/>
                  </a:lnTo>
                  <a:lnTo>
                    <a:pt x="14672361" y="7934884"/>
                  </a:lnTo>
                  <a:lnTo>
                    <a:pt x="14658353" y="7932052"/>
                  </a:lnTo>
                  <a:lnTo>
                    <a:pt x="14644357" y="7934884"/>
                  </a:lnTo>
                  <a:lnTo>
                    <a:pt x="14632915" y="7942593"/>
                  </a:lnTo>
                  <a:lnTo>
                    <a:pt x="14625206" y="7954035"/>
                  </a:lnTo>
                  <a:lnTo>
                    <a:pt x="14622386" y="7968043"/>
                  </a:lnTo>
                  <a:lnTo>
                    <a:pt x="14625206" y="7982051"/>
                  </a:lnTo>
                  <a:lnTo>
                    <a:pt x="14632915" y="7993494"/>
                  </a:lnTo>
                  <a:lnTo>
                    <a:pt x="14644357" y="8001216"/>
                  </a:lnTo>
                  <a:lnTo>
                    <a:pt x="14658353" y="8004048"/>
                  </a:lnTo>
                  <a:lnTo>
                    <a:pt x="14672361" y="8001216"/>
                  </a:lnTo>
                  <a:lnTo>
                    <a:pt x="14683804" y="7993494"/>
                  </a:lnTo>
                  <a:lnTo>
                    <a:pt x="14691513" y="7982051"/>
                  </a:lnTo>
                  <a:lnTo>
                    <a:pt x="14694332" y="7968043"/>
                  </a:lnTo>
                  <a:close/>
                </a:path>
                <a:path w="15547975" h="8216900">
                  <a:moveTo>
                    <a:pt x="14908784" y="8182597"/>
                  </a:moveTo>
                  <a:lnTo>
                    <a:pt x="14905952" y="8168576"/>
                  </a:lnTo>
                  <a:lnTo>
                    <a:pt x="14898243" y="8157146"/>
                  </a:lnTo>
                  <a:lnTo>
                    <a:pt x="14886801" y="8149425"/>
                  </a:lnTo>
                  <a:lnTo>
                    <a:pt x="14872805" y="8146593"/>
                  </a:lnTo>
                  <a:lnTo>
                    <a:pt x="14858797" y="8149425"/>
                  </a:lnTo>
                  <a:lnTo>
                    <a:pt x="14847354" y="8157134"/>
                  </a:lnTo>
                  <a:lnTo>
                    <a:pt x="14839645" y="8168576"/>
                  </a:lnTo>
                  <a:lnTo>
                    <a:pt x="14836826" y="8182597"/>
                  </a:lnTo>
                  <a:lnTo>
                    <a:pt x="14839645" y="8196605"/>
                  </a:lnTo>
                  <a:lnTo>
                    <a:pt x="14847354" y="8208048"/>
                  </a:lnTo>
                  <a:lnTo>
                    <a:pt x="14858797" y="8215757"/>
                  </a:lnTo>
                  <a:lnTo>
                    <a:pt x="14863077" y="8216620"/>
                  </a:lnTo>
                  <a:lnTo>
                    <a:pt x="14882521" y="8216620"/>
                  </a:lnTo>
                  <a:lnTo>
                    <a:pt x="14886801" y="8215757"/>
                  </a:lnTo>
                  <a:lnTo>
                    <a:pt x="14898243" y="8208048"/>
                  </a:lnTo>
                  <a:lnTo>
                    <a:pt x="14905952" y="8196605"/>
                  </a:lnTo>
                  <a:lnTo>
                    <a:pt x="14908784" y="8182597"/>
                  </a:lnTo>
                  <a:close/>
                </a:path>
                <a:path w="15547975" h="8216900">
                  <a:moveTo>
                    <a:pt x="14908784" y="7968043"/>
                  </a:moveTo>
                  <a:lnTo>
                    <a:pt x="14905952" y="7954035"/>
                  </a:lnTo>
                  <a:lnTo>
                    <a:pt x="14898243" y="7942593"/>
                  </a:lnTo>
                  <a:lnTo>
                    <a:pt x="14886801" y="7934884"/>
                  </a:lnTo>
                  <a:lnTo>
                    <a:pt x="14872805" y="7932052"/>
                  </a:lnTo>
                  <a:lnTo>
                    <a:pt x="14858797" y="7934884"/>
                  </a:lnTo>
                  <a:lnTo>
                    <a:pt x="14847354" y="7942593"/>
                  </a:lnTo>
                  <a:lnTo>
                    <a:pt x="14839645" y="7954035"/>
                  </a:lnTo>
                  <a:lnTo>
                    <a:pt x="14836826" y="7968043"/>
                  </a:lnTo>
                  <a:lnTo>
                    <a:pt x="14839645" y="7982051"/>
                  </a:lnTo>
                  <a:lnTo>
                    <a:pt x="14847354" y="7993494"/>
                  </a:lnTo>
                  <a:lnTo>
                    <a:pt x="14858797" y="8001216"/>
                  </a:lnTo>
                  <a:lnTo>
                    <a:pt x="14872805" y="8004048"/>
                  </a:lnTo>
                  <a:lnTo>
                    <a:pt x="14886801" y="8001216"/>
                  </a:lnTo>
                  <a:lnTo>
                    <a:pt x="14898243" y="7993494"/>
                  </a:lnTo>
                  <a:lnTo>
                    <a:pt x="14905952" y="7982051"/>
                  </a:lnTo>
                  <a:lnTo>
                    <a:pt x="14908784" y="7968043"/>
                  </a:lnTo>
                  <a:close/>
                </a:path>
                <a:path w="15547975" h="8216900">
                  <a:moveTo>
                    <a:pt x="15118728" y="8182597"/>
                  </a:moveTo>
                  <a:lnTo>
                    <a:pt x="15115909" y="8168576"/>
                  </a:lnTo>
                  <a:lnTo>
                    <a:pt x="15108187" y="8157146"/>
                  </a:lnTo>
                  <a:lnTo>
                    <a:pt x="15096757" y="8149425"/>
                  </a:lnTo>
                  <a:lnTo>
                    <a:pt x="15082749" y="8146593"/>
                  </a:lnTo>
                  <a:lnTo>
                    <a:pt x="15068753" y="8149425"/>
                  </a:lnTo>
                  <a:lnTo>
                    <a:pt x="15057311" y="8157134"/>
                  </a:lnTo>
                  <a:lnTo>
                    <a:pt x="15049602" y="8168576"/>
                  </a:lnTo>
                  <a:lnTo>
                    <a:pt x="15046770" y="8182597"/>
                  </a:lnTo>
                  <a:lnTo>
                    <a:pt x="15049602" y="8196605"/>
                  </a:lnTo>
                  <a:lnTo>
                    <a:pt x="15057311" y="8208048"/>
                  </a:lnTo>
                  <a:lnTo>
                    <a:pt x="15068753" y="8215757"/>
                  </a:lnTo>
                  <a:lnTo>
                    <a:pt x="15073033" y="8216620"/>
                  </a:lnTo>
                  <a:lnTo>
                    <a:pt x="15092477" y="8216620"/>
                  </a:lnTo>
                  <a:lnTo>
                    <a:pt x="15096757" y="8215757"/>
                  </a:lnTo>
                  <a:lnTo>
                    <a:pt x="15108187" y="8208048"/>
                  </a:lnTo>
                  <a:lnTo>
                    <a:pt x="15115909" y="8196605"/>
                  </a:lnTo>
                  <a:lnTo>
                    <a:pt x="15118728" y="8182597"/>
                  </a:lnTo>
                  <a:close/>
                </a:path>
                <a:path w="15547975" h="8216900">
                  <a:moveTo>
                    <a:pt x="15118728" y="7968043"/>
                  </a:moveTo>
                  <a:lnTo>
                    <a:pt x="15115909" y="7954035"/>
                  </a:lnTo>
                  <a:lnTo>
                    <a:pt x="15108187" y="7942593"/>
                  </a:lnTo>
                  <a:lnTo>
                    <a:pt x="15096757" y="7934884"/>
                  </a:lnTo>
                  <a:lnTo>
                    <a:pt x="15082749" y="7932052"/>
                  </a:lnTo>
                  <a:lnTo>
                    <a:pt x="15068753" y="7934884"/>
                  </a:lnTo>
                  <a:lnTo>
                    <a:pt x="15057311" y="7942593"/>
                  </a:lnTo>
                  <a:lnTo>
                    <a:pt x="15049602" y="7954035"/>
                  </a:lnTo>
                  <a:lnTo>
                    <a:pt x="15046770" y="7968043"/>
                  </a:lnTo>
                  <a:lnTo>
                    <a:pt x="15049602" y="7982051"/>
                  </a:lnTo>
                  <a:lnTo>
                    <a:pt x="15057311" y="7993494"/>
                  </a:lnTo>
                  <a:lnTo>
                    <a:pt x="15068753" y="8001216"/>
                  </a:lnTo>
                  <a:lnTo>
                    <a:pt x="15082749" y="8004048"/>
                  </a:lnTo>
                  <a:lnTo>
                    <a:pt x="15096757" y="8001216"/>
                  </a:lnTo>
                  <a:lnTo>
                    <a:pt x="15108187" y="7993494"/>
                  </a:lnTo>
                  <a:lnTo>
                    <a:pt x="15115909" y="7982051"/>
                  </a:lnTo>
                  <a:lnTo>
                    <a:pt x="15118728" y="7968043"/>
                  </a:lnTo>
                  <a:close/>
                </a:path>
                <a:path w="15547975" h="8216900">
                  <a:moveTo>
                    <a:pt x="15333167" y="8182597"/>
                  </a:moveTo>
                  <a:lnTo>
                    <a:pt x="15330348" y="8168576"/>
                  </a:lnTo>
                  <a:lnTo>
                    <a:pt x="15322639" y="8157146"/>
                  </a:lnTo>
                  <a:lnTo>
                    <a:pt x="15311196" y="8149425"/>
                  </a:lnTo>
                  <a:lnTo>
                    <a:pt x="15297188" y="8146593"/>
                  </a:lnTo>
                  <a:lnTo>
                    <a:pt x="15283193" y="8149425"/>
                  </a:lnTo>
                  <a:lnTo>
                    <a:pt x="15271750" y="8157134"/>
                  </a:lnTo>
                  <a:lnTo>
                    <a:pt x="15264041" y="8168576"/>
                  </a:lnTo>
                  <a:lnTo>
                    <a:pt x="15261222" y="8182597"/>
                  </a:lnTo>
                  <a:lnTo>
                    <a:pt x="15264041" y="8196605"/>
                  </a:lnTo>
                  <a:lnTo>
                    <a:pt x="15271750" y="8208048"/>
                  </a:lnTo>
                  <a:lnTo>
                    <a:pt x="15283193" y="8215757"/>
                  </a:lnTo>
                  <a:lnTo>
                    <a:pt x="15287473" y="8216620"/>
                  </a:lnTo>
                  <a:lnTo>
                    <a:pt x="15306917" y="8216620"/>
                  </a:lnTo>
                  <a:lnTo>
                    <a:pt x="15311196" y="8215757"/>
                  </a:lnTo>
                  <a:lnTo>
                    <a:pt x="15322639" y="8208048"/>
                  </a:lnTo>
                  <a:lnTo>
                    <a:pt x="15330348" y="8196605"/>
                  </a:lnTo>
                  <a:lnTo>
                    <a:pt x="15333167" y="8182597"/>
                  </a:lnTo>
                  <a:close/>
                </a:path>
                <a:path w="15547975" h="8216900">
                  <a:moveTo>
                    <a:pt x="15333167" y="7968043"/>
                  </a:moveTo>
                  <a:lnTo>
                    <a:pt x="15330348" y="7954035"/>
                  </a:lnTo>
                  <a:lnTo>
                    <a:pt x="15322639" y="7942593"/>
                  </a:lnTo>
                  <a:lnTo>
                    <a:pt x="15311196" y="7934884"/>
                  </a:lnTo>
                  <a:lnTo>
                    <a:pt x="15297188" y="7932052"/>
                  </a:lnTo>
                  <a:lnTo>
                    <a:pt x="15283193" y="7934884"/>
                  </a:lnTo>
                  <a:lnTo>
                    <a:pt x="15271750" y="7942593"/>
                  </a:lnTo>
                  <a:lnTo>
                    <a:pt x="15264041" y="7954035"/>
                  </a:lnTo>
                  <a:lnTo>
                    <a:pt x="15261222" y="7968043"/>
                  </a:lnTo>
                  <a:lnTo>
                    <a:pt x="15264041" y="7982051"/>
                  </a:lnTo>
                  <a:lnTo>
                    <a:pt x="15271750" y="7993494"/>
                  </a:lnTo>
                  <a:lnTo>
                    <a:pt x="15283193" y="8001216"/>
                  </a:lnTo>
                  <a:lnTo>
                    <a:pt x="15297188" y="8004048"/>
                  </a:lnTo>
                  <a:lnTo>
                    <a:pt x="15311196" y="8001216"/>
                  </a:lnTo>
                  <a:lnTo>
                    <a:pt x="15322639" y="7993494"/>
                  </a:lnTo>
                  <a:lnTo>
                    <a:pt x="15330348" y="7982051"/>
                  </a:lnTo>
                  <a:lnTo>
                    <a:pt x="15333167" y="7968043"/>
                  </a:lnTo>
                  <a:close/>
                </a:path>
                <a:path w="15547975" h="8216900">
                  <a:moveTo>
                    <a:pt x="15547620" y="8182597"/>
                  </a:moveTo>
                  <a:lnTo>
                    <a:pt x="15544788" y="8168576"/>
                  </a:lnTo>
                  <a:lnTo>
                    <a:pt x="15537079" y="8157146"/>
                  </a:lnTo>
                  <a:lnTo>
                    <a:pt x="15525636" y="8149425"/>
                  </a:lnTo>
                  <a:lnTo>
                    <a:pt x="15511641" y="8146593"/>
                  </a:lnTo>
                  <a:lnTo>
                    <a:pt x="15497632" y="8149425"/>
                  </a:lnTo>
                  <a:lnTo>
                    <a:pt x="15486190" y="8157134"/>
                  </a:lnTo>
                  <a:lnTo>
                    <a:pt x="15478481" y="8168576"/>
                  </a:lnTo>
                  <a:lnTo>
                    <a:pt x="15475661" y="8182597"/>
                  </a:lnTo>
                  <a:lnTo>
                    <a:pt x="15478481" y="8196605"/>
                  </a:lnTo>
                  <a:lnTo>
                    <a:pt x="15486190" y="8208048"/>
                  </a:lnTo>
                  <a:lnTo>
                    <a:pt x="15497632" y="8215757"/>
                  </a:lnTo>
                  <a:lnTo>
                    <a:pt x="15501912" y="8216620"/>
                  </a:lnTo>
                  <a:lnTo>
                    <a:pt x="15521356" y="8216620"/>
                  </a:lnTo>
                  <a:lnTo>
                    <a:pt x="15525636" y="8215757"/>
                  </a:lnTo>
                  <a:lnTo>
                    <a:pt x="15537079" y="8208048"/>
                  </a:lnTo>
                  <a:lnTo>
                    <a:pt x="15544788" y="8196605"/>
                  </a:lnTo>
                  <a:lnTo>
                    <a:pt x="15547620" y="8182597"/>
                  </a:lnTo>
                  <a:close/>
                </a:path>
                <a:path w="15547975" h="8216900">
                  <a:moveTo>
                    <a:pt x="15547620" y="7968043"/>
                  </a:moveTo>
                  <a:lnTo>
                    <a:pt x="15544788" y="7954035"/>
                  </a:lnTo>
                  <a:lnTo>
                    <a:pt x="15537079" y="7942593"/>
                  </a:lnTo>
                  <a:lnTo>
                    <a:pt x="15525636" y="7934884"/>
                  </a:lnTo>
                  <a:lnTo>
                    <a:pt x="15511641" y="7932052"/>
                  </a:lnTo>
                  <a:lnTo>
                    <a:pt x="15497632" y="7934884"/>
                  </a:lnTo>
                  <a:lnTo>
                    <a:pt x="15486190" y="7942593"/>
                  </a:lnTo>
                  <a:lnTo>
                    <a:pt x="15478481" y="7954035"/>
                  </a:lnTo>
                  <a:lnTo>
                    <a:pt x="15475661" y="7968043"/>
                  </a:lnTo>
                  <a:lnTo>
                    <a:pt x="15478481" y="7982051"/>
                  </a:lnTo>
                  <a:lnTo>
                    <a:pt x="15486190" y="7993494"/>
                  </a:lnTo>
                  <a:lnTo>
                    <a:pt x="15497632" y="8001216"/>
                  </a:lnTo>
                  <a:lnTo>
                    <a:pt x="15511641" y="8004048"/>
                  </a:lnTo>
                  <a:lnTo>
                    <a:pt x="15525636" y="8001216"/>
                  </a:lnTo>
                  <a:lnTo>
                    <a:pt x="15537079" y="7993494"/>
                  </a:lnTo>
                  <a:lnTo>
                    <a:pt x="15544788" y="7982051"/>
                  </a:lnTo>
                  <a:lnTo>
                    <a:pt x="15547620" y="79680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762" y="6481123"/>
              <a:ext cx="2743199" cy="19430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96499" y="6414869"/>
              <a:ext cx="2343149" cy="14001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02277" y="4190742"/>
              <a:ext cx="1695449" cy="18383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3425" y="4266185"/>
              <a:ext cx="1619249" cy="161924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328210" y="4133415"/>
              <a:ext cx="1885950" cy="1885950"/>
            </a:xfrm>
            <a:custGeom>
              <a:avLst/>
              <a:gdLst/>
              <a:ahLst/>
              <a:cxnLst/>
              <a:rect l="l" t="t" r="r" b="b"/>
              <a:pathLst>
                <a:path w="1885950" h="1885950">
                  <a:moveTo>
                    <a:pt x="942827" y="1885654"/>
                  </a:moveTo>
                  <a:lnTo>
                    <a:pt x="894309" y="1884427"/>
                  </a:lnTo>
                  <a:lnTo>
                    <a:pt x="846429" y="1880787"/>
                  </a:lnTo>
                  <a:lnTo>
                    <a:pt x="799245" y="1874791"/>
                  </a:lnTo>
                  <a:lnTo>
                    <a:pt x="752816" y="1866500"/>
                  </a:lnTo>
                  <a:lnTo>
                    <a:pt x="707201" y="1855973"/>
                  </a:lnTo>
                  <a:lnTo>
                    <a:pt x="662461" y="1843269"/>
                  </a:lnTo>
                  <a:lnTo>
                    <a:pt x="618653" y="1828447"/>
                  </a:lnTo>
                  <a:lnTo>
                    <a:pt x="575838" y="1811566"/>
                  </a:lnTo>
                  <a:lnTo>
                    <a:pt x="534074" y="1792686"/>
                  </a:lnTo>
                  <a:lnTo>
                    <a:pt x="493422" y="1771866"/>
                  </a:lnTo>
                  <a:lnTo>
                    <a:pt x="453939" y="1749165"/>
                  </a:lnTo>
                  <a:lnTo>
                    <a:pt x="415685" y="1724642"/>
                  </a:lnTo>
                  <a:lnTo>
                    <a:pt x="378720" y="1698357"/>
                  </a:lnTo>
                  <a:lnTo>
                    <a:pt x="343103" y="1670368"/>
                  </a:lnTo>
                  <a:lnTo>
                    <a:pt x="308893" y="1640736"/>
                  </a:lnTo>
                  <a:lnTo>
                    <a:pt x="276149" y="1609518"/>
                  </a:lnTo>
                  <a:lnTo>
                    <a:pt x="244931" y="1576775"/>
                  </a:lnTo>
                  <a:lnTo>
                    <a:pt x="215297" y="1542566"/>
                  </a:lnTo>
                  <a:lnTo>
                    <a:pt x="187307" y="1506949"/>
                  </a:lnTo>
                  <a:lnTo>
                    <a:pt x="161021" y="1469984"/>
                  </a:lnTo>
                  <a:lnTo>
                    <a:pt x="136497" y="1431731"/>
                  </a:lnTo>
                  <a:lnTo>
                    <a:pt x="113795" y="1392248"/>
                  </a:lnTo>
                  <a:lnTo>
                    <a:pt x="92973" y="1351595"/>
                  </a:lnTo>
                  <a:lnTo>
                    <a:pt x="74092" y="1309831"/>
                  </a:lnTo>
                  <a:lnTo>
                    <a:pt x="57211" y="1267015"/>
                  </a:lnTo>
                  <a:lnTo>
                    <a:pt x="42388" y="1223207"/>
                  </a:lnTo>
                  <a:lnTo>
                    <a:pt x="29683" y="1178465"/>
                  </a:lnTo>
                  <a:lnTo>
                    <a:pt x="19155" y="1132848"/>
                  </a:lnTo>
                  <a:lnTo>
                    <a:pt x="10863" y="1086417"/>
                  </a:lnTo>
                  <a:lnTo>
                    <a:pt x="4867" y="1039231"/>
                  </a:lnTo>
                  <a:lnTo>
                    <a:pt x="1226" y="991347"/>
                  </a:lnTo>
                  <a:lnTo>
                    <a:pt x="0" y="942827"/>
                  </a:lnTo>
                  <a:lnTo>
                    <a:pt x="1227" y="894309"/>
                  </a:lnTo>
                  <a:lnTo>
                    <a:pt x="4868" y="846429"/>
                  </a:lnTo>
                  <a:lnTo>
                    <a:pt x="10864" y="799245"/>
                  </a:lnTo>
                  <a:lnTo>
                    <a:pt x="19155" y="752816"/>
                  </a:lnTo>
                  <a:lnTo>
                    <a:pt x="29684" y="707201"/>
                  </a:lnTo>
                  <a:lnTo>
                    <a:pt x="42389" y="662461"/>
                  </a:lnTo>
                  <a:lnTo>
                    <a:pt x="57212" y="618653"/>
                  </a:lnTo>
                  <a:lnTo>
                    <a:pt x="74094" y="575838"/>
                  </a:lnTo>
                  <a:lnTo>
                    <a:pt x="92976" y="534074"/>
                  </a:lnTo>
                  <a:lnTo>
                    <a:pt x="113797" y="493422"/>
                  </a:lnTo>
                  <a:lnTo>
                    <a:pt x="136500" y="453939"/>
                  </a:lnTo>
                  <a:lnTo>
                    <a:pt x="161024" y="415685"/>
                  </a:lnTo>
                  <a:lnTo>
                    <a:pt x="187310" y="378720"/>
                  </a:lnTo>
                  <a:lnTo>
                    <a:pt x="215300" y="343103"/>
                  </a:lnTo>
                  <a:lnTo>
                    <a:pt x="244934" y="308893"/>
                  </a:lnTo>
                  <a:lnTo>
                    <a:pt x="276153" y="276149"/>
                  </a:lnTo>
                  <a:lnTo>
                    <a:pt x="308897" y="244931"/>
                  </a:lnTo>
                  <a:lnTo>
                    <a:pt x="343107" y="215297"/>
                  </a:lnTo>
                  <a:lnTo>
                    <a:pt x="378724" y="187307"/>
                  </a:lnTo>
                  <a:lnTo>
                    <a:pt x="415689" y="161021"/>
                  </a:lnTo>
                  <a:lnTo>
                    <a:pt x="453943" y="136497"/>
                  </a:lnTo>
                  <a:lnTo>
                    <a:pt x="493425" y="113795"/>
                  </a:lnTo>
                  <a:lnTo>
                    <a:pt x="534078" y="92973"/>
                  </a:lnTo>
                  <a:lnTo>
                    <a:pt x="575841" y="74092"/>
                  </a:lnTo>
                  <a:lnTo>
                    <a:pt x="618656" y="57211"/>
                  </a:lnTo>
                  <a:lnTo>
                    <a:pt x="662464" y="42388"/>
                  </a:lnTo>
                  <a:lnTo>
                    <a:pt x="707204" y="29683"/>
                  </a:lnTo>
                  <a:lnTo>
                    <a:pt x="752818" y="19155"/>
                  </a:lnTo>
                  <a:lnTo>
                    <a:pt x="799246" y="10863"/>
                  </a:lnTo>
                  <a:lnTo>
                    <a:pt x="846430" y="4867"/>
                  </a:lnTo>
                  <a:lnTo>
                    <a:pt x="894310" y="1226"/>
                  </a:lnTo>
                  <a:lnTo>
                    <a:pt x="942827" y="0"/>
                  </a:lnTo>
                  <a:lnTo>
                    <a:pt x="991348" y="1226"/>
                  </a:lnTo>
                  <a:lnTo>
                    <a:pt x="1039231" y="4867"/>
                  </a:lnTo>
                  <a:lnTo>
                    <a:pt x="1086419" y="10863"/>
                  </a:lnTo>
                  <a:lnTo>
                    <a:pt x="1132852" y="19155"/>
                  </a:lnTo>
                  <a:lnTo>
                    <a:pt x="1178469" y="29683"/>
                  </a:lnTo>
                  <a:lnTo>
                    <a:pt x="1223213" y="42388"/>
                  </a:lnTo>
                  <a:lnTo>
                    <a:pt x="1267024" y="57211"/>
                  </a:lnTo>
                  <a:lnTo>
                    <a:pt x="1309843" y="74092"/>
                  </a:lnTo>
                  <a:lnTo>
                    <a:pt x="1351609" y="92973"/>
                  </a:lnTo>
                  <a:lnTo>
                    <a:pt x="1392265" y="113795"/>
                  </a:lnTo>
                  <a:lnTo>
                    <a:pt x="1431751" y="136497"/>
                  </a:lnTo>
                  <a:lnTo>
                    <a:pt x="1470008" y="161021"/>
                  </a:lnTo>
                  <a:lnTo>
                    <a:pt x="1506976" y="187307"/>
                  </a:lnTo>
                  <a:lnTo>
                    <a:pt x="1542596" y="215297"/>
                  </a:lnTo>
                  <a:lnTo>
                    <a:pt x="1576809" y="244931"/>
                  </a:lnTo>
                  <a:lnTo>
                    <a:pt x="1609555" y="276149"/>
                  </a:lnTo>
                  <a:lnTo>
                    <a:pt x="1640776" y="308893"/>
                  </a:lnTo>
                  <a:lnTo>
                    <a:pt x="1670412" y="343103"/>
                  </a:lnTo>
                  <a:lnTo>
                    <a:pt x="1698404" y="378720"/>
                  </a:lnTo>
                  <a:lnTo>
                    <a:pt x="1724693" y="415685"/>
                  </a:lnTo>
                  <a:lnTo>
                    <a:pt x="1749219" y="453939"/>
                  </a:lnTo>
                  <a:lnTo>
                    <a:pt x="1771923" y="493422"/>
                  </a:lnTo>
                  <a:lnTo>
                    <a:pt x="1792746" y="534074"/>
                  </a:lnTo>
                  <a:lnTo>
                    <a:pt x="1811629" y="575838"/>
                  </a:lnTo>
                  <a:lnTo>
                    <a:pt x="1828512" y="618653"/>
                  </a:lnTo>
                  <a:lnTo>
                    <a:pt x="1843336" y="662461"/>
                  </a:lnTo>
                  <a:lnTo>
                    <a:pt x="1856042" y="707201"/>
                  </a:lnTo>
                  <a:lnTo>
                    <a:pt x="1866571" y="752816"/>
                  </a:lnTo>
                  <a:lnTo>
                    <a:pt x="1874863" y="799245"/>
                  </a:lnTo>
                  <a:lnTo>
                    <a:pt x="1880860" y="846429"/>
                  </a:lnTo>
                  <a:lnTo>
                    <a:pt x="1884501" y="894309"/>
                  </a:lnTo>
                  <a:lnTo>
                    <a:pt x="1885728" y="942827"/>
                  </a:lnTo>
                  <a:lnTo>
                    <a:pt x="1884501" y="991347"/>
                  </a:lnTo>
                  <a:lnTo>
                    <a:pt x="1880860" y="1039231"/>
                  </a:lnTo>
                  <a:lnTo>
                    <a:pt x="1874863" y="1086417"/>
                  </a:lnTo>
                  <a:lnTo>
                    <a:pt x="1866571" y="1132848"/>
                  </a:lnTo>
                  <a:lnTo>
                    <a:pt x="1856042" y="1178465"/>
                  </a:lnTo>
                  <a:lnTo>
                    <a:pt x="1843336" y="1223207"/>
                  </a:lnTo>
                  <a:lnTo>
                    <a:pt x="1828512" y="1267015"/>
                  </a:lnTo>
                  <a:lnTo>
                    <a:pt x="1811629" y="1309831"/>
                  </a:lnTo>
                  <a:lnTo>
                    <a:pt x="1792746" y="1351595"/>
                  </a:lnTo>
                  <a:lnTo>
                    <a:pt x="1771923" y="1392248"/>
                  </a:lnTo>
                  <a:lnTo>
                    <a:pt x="1749219" y="1431731"/>
                  </a:lnTo>
                  <a:lnTo>
                    <a:pt x="1724693" y="1469984"/>
                  </a:lnTo>
                  <a:lnTo>
                    <a:pt x="1698404" y="1506949"/>
                  </a:lnTo>
                  <a:lnTo>
                    <a:pt x="1670412" y="1542566"/>
                  </a:lnTo>
                  <a:lnTo>
                    <a:pt x="1640776" y="1576775"/>
                  </a:lnTo>
                  <a:lnTo>
                    <a:pt x="1609555" y="1609518"/>
                  </a:lnTo>
                  <a:lnTo>
                    <a:pt x="1576809" y="1640736"/>
                  </a:lnTo>
                  <a:lnTo>
                    <a:pt x="1542596" y="1670368"/>
                  </a:lnTo>
                  <a:lnTo>
                    <a:pt x="1506976" y="1698357"/>
                  </a:lnTo>
                  <a:lnTo>
                    <a:pt x="1470008" y="1724642"/>
                  </a:lnTo>
                  <a:lnTo>
                    <a:pt x="1431751" y="1749165"/>
                  </a:lnTo>
                  <a:lnTo>
                    <a:pt x="1392265" y="1771866"/>
                  </a:lnTo>
                  <a:lnTo>
                    <a:pt x="1351609" y="1792686"/>
                  </a:lnTo>
                  <a:lnTo>
                    <a:pt x="1309843" y="1811566"/>
                  </a:lnTo>
                  <a:lnTo>
                    <a:pt x="1267024" y="1828447"/>
                  </a:lnTo>
                  <a:lnTo>
                    <a:pt x="1223213" y="1843269"/>
                  </a:lnTo>
                  <a:lnTo>
                    <a:pt x="1178469" y="1855973"/>
                  </a:lnTo>
                  <a:lnTo>
                    <a:pt x="1132852" y="1866500"/>
                  </a:lnTo>
                  <a:lnTo>
                    <a:pt x="1086419" y="1874791"/>
                  </a:lnTo>
                  <a:lnTo>
                    <a:pt x="1039231" y="1880787"/>
                  </a:lnTo>
                  <a:lnTo>
                    <a:pt x="991348" y="1884427"/>
                  </a:lnTo>
                  <a:lnTo>
                    <a:pt x="942827" y="1885654"/>
                  </a:lnTo>
                  <a:close/>
                </a:path>
              </a:pathLst>
            </a:custGeom>
            <a:solidFill>
              <a:srgbClr val="DD48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04053" y="4396043"/>
              <a:ext cx="1313180" cy="1360805"/>
            </a:xfrm>
            <a:custGeom>
              <a:avLst/>
              <a:gdLst/>
              <a:ahLst/>
              <a:cxnLst/>
              <a:rect l="l" t="t" r="r" b="b"/>
              <a:pathLst>
                <a:path w="1313179" h="1360804">
                  <a:moveTo>
                    <a:pt x="1072045" y="249833"/>
                  </a:moveTo>
                  <a:lnTo>
                    <a:pt x="1024645" y="233893"/>
                  </a:lnTo>
                  <a:lnTo>
                    <a:pt x="987175" y="200847"/>
                  </a:lnTo>
                  <a:lnTo>
                    <a:pt x="966023" y="157500"/>
                  </a:lnTo>
                  <a:lnTo>
                    <a:pt x="962662" y="109382"/>
                  </a:lnTo>
                  <a:lnTo>
                    <a:pt x="978567" y="62023"/>
                  </a:lnTo>
                  <a:lnTo>
                    <a:pt x="1011638" y="24535"/>
                  </a:lnTo>
                  <a:lnTo>
                    <a:pt x="1055003" y="3367"/>
                  </a:lnTo>
                  <a:lnTo>
                    <a:pt x="1103146" y="0"/>
                  </a:lnTo>
                  <a:lnTo>
                    <a:pt x="1150547" y="15916"/>
                  </a:lnTo>
                  <a:lnTo>
                    <a:pt x="1188015" y="48987"/>
                  </a:lnTo>
                  <a:lnTo>
                    <a:pt x="1209160" y="92350"/>
                  </a:lnTo>
                  <a:lnTo>
                    <a:pt x="1212499" y="140482"/>
                  </a:lnTo>
                  <a:lnTo>
                    <a:pt x="1196551" y="187859"/>
                  </a:lnTo>
                  <a:lnTo>
                    <a:pt x="1163523" y="225339"/>
                  </a:lnTo>
                  <a:lnTo>
                    <a:pt x="1120179" y="246489"/>
                  </a:lnTo>
                  <a:lnTo>
                    <a:pt x="1072045" y="249833"/>
                  </a:lnTo>
                  <a:close/>
                </a:path>
                <a:path w="1313179" h="1360804">
                  <a:moveTo>
                    <a:pt x="612158" y="346710"/>
                  </a:moveTo>
                  <a:lnTo>
                    <a:pt x="524683" y="189963"/>
                  </a:lnTo>
                  <a:lnTo>
                    <a:pt x="569595" y="170195"/>
                  </a:lnTo>
                  <a:lnTo>
                    <a:pt x="616497" y="154424"/>
                  </a:lnTo>
                  <a:lnTo>
                    <a:pt x="665176" y="142879"/>
                  </a:lnTo>
                  <a:lnTo>
                    <a:pt x="715417" y="135785"/>
                  </a:lnTo>
                  <a:lnTo>
                    <a:pt x="767006" y="133370"/>
                  </a:lnTo>
                  <a:lnTo>
                    <a:pt x="804669" y="134669"/>
                  </a:lnTo>
                  <a:lnTo>
                    <a:pt x="841625" y="138490"/>
                  </a:lnTo>
                  <a:lnTo>
                    <a:pt x="877806" y="144719"/>
                  </a:lnTo>
                  <a:lnTo>
                    <a:pt x="913142" y="153241"/>
                  </a:lnTo>
                  <a:lnTo>
                    <a:pt x="923314" y="190198"/>
                  </a:lnTo>
                  <a:lnTo>
                    <a:pt x="941294" y="224255"/>
                  </a:lnTo>
                  <a:lnTo>
                    <a:pt x="966724" y="254008"/>
                  </a:lnTo>
                  <a:lnTo>
                    <a:pt x="999243" y="278051"/>
                  </a:lnTo>
                  <a:lnTo>
                    <a:pt x="1036243" y="294124"/>
                  </a:lnTo>
                  <a:lnTo>
                    <a:pt x="1074655" y="301275"/>
                  </a:lnTo>
                  <a:lnTo>
                    <a:pt x="1160406" y="301275"/>
                  </a:lnTo>
                  <a:lnTo>
                    <a:pt x="1170852" y="312506"/>
                  </a:lnTo>
                  <a:lnTo>
                    <a:pt x="767006" y="312506"/>
                  </a:lnTo>
                  <a:lnTo>
                    <a:pt x="726093" y="314770"/>
                  </a:lnTo>
                  <a:lnTo>
                    <a:pt x="686481" y="321395"/>
                  </a:lnTo>
                  <a:lnTo>
                    <a:pt x="648419" y="332126"/>
                  </a:lnTo>
                  <a:lnTo>
                    <a:pt x="612158" y="346710"/>
                  </a:lnTo>
                  <a:close/>
                </a:path>
                <a:path w="1313179" h="1360804">
                  <a:moveTo>
                    <a:pt x="463660" y="1135220"/>
                  </a:moveTo>
                  <a:lnTo>
                    <a:pt x="423706" y="1105826"/>
                  </a:lnTo>
                  <a:lnTo>
                    <a:pt x="386629" y="1073015"/>
                  </a:lnTo>
                  <a:lnTo>
                    <a:pt x="352660" y="1037018"/>
                  </a:lnTo>
                  <a:lnTo>
                    <a:pt x="322031" y="998066"/>
                  </a:lnTo>
                  <a:lnTo>
                    <a:pt x="294971" y="956390"/>
                  </a:lnTo>
                  <a:lnTo>
                    <a:pt x="271712" y="912220"/>
                  </a:lnTo>
                  <a:lnTo>
                    <a:pt x="252486" y="865789"/>
                  </a:lnTo>
                  <a:lnTo>
                    <a:pt x="237523" y="817326"/>
                  </a:lnTo>
                  <a:lnTo>
                    <a:pt x="264473" y="790002"/>
                  </a:lnTo>
                  <a:lnTo>
                    <a:pt x="285013" y="757347"/>
                  </a:lnTo>
                  <a:lnTo>
                    <a:pt x="298102" y="720400"/>
                  </a:lnTo>
                  <a:lnTo>
                    <a:pt x="302697" y="680200"/>
                  </a:lnTo>
                  <a:lnTo>
                    <a:pt x="298102" y="639999"/>
                  </a:lnTo>
                  <a:lnTo>
                    <a:pt x="285013" y="603052"/>
                  </a:lnTo>
                  <a:lnTo>
                    <a:pt x="264473" y="570397"/>
                  </a:lnTo>
                  <a:lnTo>
                    <a:pt x="237523" y="543073"/>
                  </a:lnTo>
                  <a:lnTo>
                    <a:pt x="252500" y="494615"/>
                  </a:lnTo>
                  <a:lnTo>
                    <a:pt x="271737" y="448190"/>
                  </a:lnTo>
                  <a:lnTo>
                    <a:pt x="295002" y="404029"/>
                  </a:lnTo>
                  <a:lnTo>
                    <a:pt x="322064" y="362362"/>
                  </a:lnTo>
                  <a:lnTo>
                    <a:pt x="352691" y="323418"/>
                  </a:lnTo>
                  <a:lnTo>
                    <a:pt x="386654" y="287428"/>
                  </a:lnTo>
                  <a:lnTo>
                    <a:pt x="423720" y="254623"/>
                  </a:lnTo>
                  <a:lnTo>
                    <a:pt x="463660" y="225231"/>
                  </a:lnTo>
                  <a:lnTo>
                    <a:pt x="555690" y="379371"/>
                  </a:lnTo>
                  <a:lnTo>
                    <a:pt x="517262" y="410463"/>
                  </a:lnTo>
                  <a:lnTo>
                    <a:pt x="483352" y="446360"/>
                  </a:lnTo>
                  <a:lnTo>
                    <a:pt x="454469" y="486557"/>
                  </a:lnTo>
                  <a:lnTo>
                    <a:pt x="431120" y="530545"/>
                  </a:lnTo>
                  <a:lnTo>
                    <a:pt x="413812" y="577820"/>
                  </a:lnTo>
                  <a:lnTo>
                    <a:pt x="403056" y="627873"/>
                  </a:lnTo>
                  <a:lnTo>
                    <a:pt x="399357" y="680200"/>
                  </a:lnTo>
                  <a:lnTo>
                    <a:pt x="403056" y="732550"/>
                  </a:lnTo>
                  <a:lnTo>
                    <a:pt x="413812" y="782616"/>
                  </a:lnTo>
                  <a:lnTo>
                    <a:pt x="431120" y="829892"/>
                  </a:lnTo>
                  <a:lnTo>
                    <a:pt x="454469" y="873877"/>
                  </a:lnTo>
                  <a:lnTo>
                    <a:pt x="483352" y="914064"/>
                  </a:lnTo>
                  <a:lnTo>
                    <a:pt x="517262" y="949952"/>
                  </a:lnTo>
                  <a:lnTo>
                    <a:pt x="555690" y="981036"/>
                  </a:lnTo>
                  <a:lnTo>
                    <a:pt x="463660" y="1135220"/>
                  </a:lnTo>
                  <a:close/>
                </a:path>
                <a:path w="1313179" h="1360804">
                  <a:moveTo>
                    <a:pt x="1160406" y="301275"/>
                  </a:moveTo>
                  <a:lnTo>
                    <a:pt x="1074655" y="301275"/>
                  </a:lnTo>
                  <a:lnTo>
                    <a:pt x="1113095" y="299871"/>
                  </a:lnTo>
                  <a:lnTo>
                    <a:pt x="1150178" y="290279"/>
                  </a:lnTo>
                  <a:lnTo>
                    <a:pt x="1160406" y="301275"/>
                  </a:lnTo>
                  <a:close/>
                </a:path>
                <a:path w="1313179" h="1360804">
                  <a:moveTo>
                    <a:pt x="1133268" y="647635"/>
                  </a:moveTo>
                  <a:lnTo>
                    <a:pt x="1126256" y="601578"/>
                  </a:lnTo>
                  <a:lnTo>
                    <a:pt x="1113737" y="557583"/>
                  </a:lnTo>
                  <a:lnTo>
                    <a:pt x="1096081" y="516019"/>
                  </a:lnTo>
                  <a:lnTo>
                    <a:pt x="1073657" y="477258"/>
                  </a:lnTo>
                  <a:lnTo>
                    <a:pt x="1046836" y="441669"/>
                  </a:lnTo>
                  <a:lnTo>
                    <a:pt x="1015987" y="409624"/>
                  </a:lnTo>
                  <a:lnTo>
                    <a:pt x="981479" y="381493"/>
                  </a:lnTo>
                  <a:lnTo>
                    <a:pt x="943683" y="357645"/>
                  </a:lnTo>
                  <a:lnTo>
                    <a:pt x="902968" y="338452"/>
                  </a:lnTo>
                  <a:lnTo>
                    <a:pt x="859703" y="324285"/>
                  </a:lnTo>
                  <a:lnTo>
                    <a:pt x="814260" y="315512"/>
                  </a:lnTo>
                  <a:lnTo>
                    <a:pt x="767007" y="312506"/>
                  </a:lnTo>
                  <a:lnTo>
                    <a:pt x="1170852" y="312506"/>
                  </a:lnTo>
                  <a:lnTo>
                    <a:pt x="1213567" y="364816"/>
                  </a:lnTo>
                  <a:lnTo>
                    <a:pt x="1240131" y="406168"/>
                  </a:lnTo>
                  <a:lnTo>
                    <a:pt x="1262973" y="449950"/>
                  </a:lnTo>
                  <a:lnTo>
                    <a:pt x="1281869" y="495941"/>
                  </a:lnTo>
                  <a:lnTo>
                    <a:pt x="1296595" y="543923"/>
                  </a:lnTo>
                  <a:lnTo>
                    <a:pt x="1306924" y="593675"/>
                  </a:lnTo>
                  <a:lnTo>
                    <a:pt x="1312632" y="644977"/>
                  </a:lnTo>
                  <a:lnTo>
                    <a:pt x="1133268" y="647635"/>
                  </a:lnTo>
                  <a:close/>
                </a:path>
                <a:path w="1313179" h="1360804">
                  <a:moveTo>
                    <a:pt x="125902" y="806102"/>
                  </a:moveTo>
                  <a:lnTo>
                    <a:pt x="76887" y="796212"/>
                  </a:lnTo>
                  <a:lnTo>
                    <a:pt x="36868" y="769236"/>
                  </a:lnTo>
                  <a:lnTo>
                    <a:pt x="9891" y="729217"/>
                  </a:lnTo>
                  <a:lnTo>
                    <a:pt x="0" y="680200"/>
                  </a:lnTo>
                  <a:lnTo>
                    <a:pt x="9891" y="631182"/>
                  </a:lnTo>
                  <a:lnTo>
                    <a:pt x="36868" y="591163"/>
                  </a:lnTo>
                  <a:lnTo>
                    <a:pt x="76887" y="564188"/>
                  </a:lnTo>
                  <a:lnTo>
                    <a:pt x="125902" y="554297"/>
                  </a:lnTo>
                  <a:lnTo>
                    <a:pt x="174900" y="564188"/>
                  </a:lnTo>
                  <a:lnTo>
                    <a:pt x="214909" y="591163"/>
                  </a:lnTo>
                  <a:lnTo>
                    <a:pt x="241884" y="631182"/>
                  </a:lnTo>
                  <a:lnTo>
                    <a:pt x="251775" y="680200"/>
                  </a:lnTo>
                  <a:lnTo>
                    <a:pt x="241884" y="729217"/>
                  </a:lnTo>
                  <a:lnTo>
                    <a:pt x="214909" y="769236"/>
                  </a:lnTo>
                  <a:lnTo>
                    <a:pt x="174900" y="796212"/>
                  </a:lnTo>
                  <a:lnTo>
                    <a:pt x="125902" y="806102"/>
                  </a:lnTo>
                  <a:close/>
                </a:path>
                <a:path w="1313179" h="1360804">
                  <a:moveTo>
                    <a:pt x="1170848" y="1047938"/>
                  </a:moveTo>
                  <a:lnTo>
                    <a:pt x="767007" y="1047938"/>
                  </a:lnTo>
                  <a:lnTo>
                    <a:pt x="814260" y="1044932"/>
                  </a:lnTo>
                  <a:lnTo>
                    <a:pt x="859703" y="1036161"/>
                  </a:lnTo>
                  <a:lnTo>
                    <a:pt x="902966" y="1021996"/>
                  </a:lnTo>
                  <a:lnTo>
                    <a:pt x="943680" y="1002806"/>
                  </a:lnTo>
                  <a:lnTo>
                    <a:pt x="981474" y="978962"/>
                  </a:lnTo>
                  <a:lnTo>
                    <a:pt x="1015977" y="950834"/>
                  </a:lnTo>
                  <a:lnTo>
                    <a:pt x="1046821" y="918793"/>
                  </a:lnTo>
                  <a:lnTo>
                    <a:pt x="1073635" y="883208"/>
                  </a:lnTo>
                  <a:lnTo>
                    <a:pt x="1096050" y="844450"/>
                  </a:lnTo>
                  <a:lnTo>
                    <a:pt x="1113694" y="802888"/>
                  </a:lnTo>
                  <a:lnTo>
                    <a:pt x="1126199" y="758895"/>
                  </a:lnTo>
                  <a:lnTo>
                    <a:pt x="1133194" y="712838"/>
                  </a:lnTo>
                  <a:lnTo>
                    <a:pt x="1312632" y="715423"/>
                  </a:lnTo>
                  <a:lnTo>
                    <a:pt x="1306945" y="766726"/>
                  </a:lnTo>
                  <a:lnTo>
                    <a:pt x="1296626" y="816479"/>
                  </a:lnTo>
                  <a:lnTo>
                    <a:pt x="1281902" y="864464"/>
                  </a:lnTo>
                  <a:lnTo>
                    <a:pt x="1263001" y="910461"/>
                  </a:lnTo>
                  <a:lnTo>
                    <a:pt x="1240150" y="954249"/>
                  </a:lnTo>
                  <a:lnTo>
                    <a:pt x="1213578" y="995609"/>
                  </a:lnTo>
                  <a:lnTo>
                    <a:pt x="1183511" y="1034320"/>
                  </a:lnTo>
                  <a:lnTo>
                    <a:pt x="1170848" y="1047938"/>
                  </a:lnTo>
                  <a:close/>
                </a:path>
                <a:path w="1313179" h="1360804">
                  <a:moveTo>
                    <a:pt x="767007" y="1227081"/>
                  </a:moveTo>
                  <a:lnTo>
                    <a:pt x="715417" y="1224664"/>
                  </a:lnTo>
                  <a:lnTo>
                    <a:pt x="665176" y="1217565"/>
                  </a:lnTo>
                  <a:lnTo>
                    <a:pt x="616499" y="1206011"/>
                  </a:lnTo>
                  <a:lnTo>
                    <a:pt x="569599" y="1190228"/>
                  </a:lnTo>
                  <a:lnTo>
                    <a:pt x="524691" y="1170443"/>
                  </a:lnTo>
                  <a:lnTo>
                    <a:pt x="612158" y="1013675"/>
                  </a:lnTo>
                  <a:lnTo>
                    <a:pt x="648419" y="1028281"/>
                  </a:lnTo>
                  <a:lnTo>
                    <a:pt x="686481" y="1039030"/>
                  </a:lnTo>
                  <a:lnTo>
                    <a:pt x="726093" y="1045668"/>
                  </a:lnTo>
                  <a:lnTo>
                    <a:pt x="767007" y="1047938"/>
                  </a:lnTo>
                  <a:lnTo>
                    <a:pt x="1170848" y="1047938"/>
                  </a:lnTo>
                  <a:lnTo>
                    <a:pt x="1160453" y="1059116"/>
                  </a:lnTo>
                  <a:lnTo>
                    <a:pt x="1074683" y="1059116"/>
                  </a:lnTo>
                  <a:lnTo>
                    <a:pt x="1036253" y="1066250"/>
                  </a:lnTo>
                  <a:lnTo>
                    <a:pt x="999243" y="1082349"/>
                  </a:lnTo>
                  <a:lnTo>
                    <a:pt x="966755" y="1106417"/>
                  </a:lnTo>
                  <a:lnTo>
                    <a:pt x="941322" y="1136162"/>
                  </a:lnTo>
                  <a:lnTo>
                    <a:pt x="923324" y="1170199"/>
                  </a:lnTo>
                  <a:lnTo>
                    <a:pt x="913142" y="1207143"/>
                  </a:lnTo>
                  <a:lnTo>
                    <a:pt x="877806" y="1215710"/>
                  </a:lnTo>
                  <a:lnTo>
                    <a:pt x="841625" y="1221958"/>
                  </a:lnTo>
                  <a:lnTo>
                    <a:pt x="804669" y="1225783"/>
                  </a:lnTo>
                  <a:lnTo>
                    <a:pt x="767007" y="1227081"/>
                  </a:lnTo>
                  <a:close/>
                </a:path>
                <a:path w="1313179" h="1360804">
                  <a:moveTo>
                    <a:pt x="1150178" y="1070165"/>
                  </a:moveTo>
                  <a:lnTo>
                    <a:pt x="1113126" y="1060552"/>
                  </a:lnTo>
                  <a:lnTo>
                    <a:pt x="1074683" y="1059116"/>
                  </a:lnTo>
                  <a:lnTo>
                    <a:pt x="1160453" y="1059116"/>
                  </a:lnTo>
                  <a:lnTo>
                    <a:pt x="1150178" y="1070165"/>
                  </a:lnTo>
                  <a:close/>
                </a:path>
                <a:path w="1313179" h="1360804">
                  <a:moveTo>
                    <a:pt x="1103147" y="1360354"/>
                  </a:moveTo>
                  <a:lnTo>
                    <a:pt x="1055013" y="1356989"/>
                  </a:lnTo>
                  <a:lnTo>
                    <a:pt x="1011669" y="1335819"/>
                  </a:lnTo>
                  <a:lnTo>
                    <a:pt x="978641" y="1298339"/>
                  </a:lnTo>
                  <a:lnTo>
                    <a:pt x="962694" y="1250981"/>
                  </a:lnTo>
                  <a:lnTo>
                    <a:pt x="966041" y="1202860"/>
                  </a:lnTo>
                  <a:lnTo>
                    <a:pt x="987208" y="1159503"/>
                  </a:lnTo>
                  <a:lnTo>
                    <a:pt x="1024719" y="1126433"/>
                  </a:lnTo>
                  <a:lnTo>
                    <a:pt x="1072077" y="1110528"/>
                  </a:lnTo>
                  <a:lnTo>
                    <a:pt x="1120198" y="1113889"/>
                  </a:lnTo>
                  <a:lnTo>
                    <a:pt x="1163555" y="1135041"/>
                  </a:lnTo>
                  <a:lnTo>
                    <a:pt x="1196625" y="1172511"/>
                  </a:lnTo>
                  <a:lnTo>
                    <a:pt x="1212561" y="1219911"/>
                  </a:lnTo>
                  <a:lnTo>
                    <a:pt x="1209197" y="1268045"/>
                  </a:lnTo>
                  <a:lnTo>
                    <a:pt x="1188027" y="1311389"/>
                  </a:lnTo>
                  <a:lnTo>
                    <a:pt x="1150547" y="1344417"/>
                  </a:lnTo>
                  <a:lnTo>
                    <a:pt x="1103147" y="13603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22495" y="0"/>
            <a:ext cx="2598505" cy="33154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373038" y="736197"/>
            <a:ext cx="1139825" cy="285115"/>
          </a:xfrm>
          <a:custGeom>
            <a:avLst/>
            <a:gdLst/>
            <a:ahLst/>
            <a:cxnLst/>
            <a:rect l="l" t="t" r="r" b="b"/>
            <a:pathLst>
              <a:path w="1139825" h="285115">
                <a:moveTo>
                  <a:pt x="474581" y="284573"/>
                </a:moveTo>
                <a:lnTo>
                  <a:pt x="455140" y="284573"/>
                </a:lnTo>
                <a:lnTo>
                  <a:pt x="450856" y="283708"/>
                </a:lnTo>
                <a:lnTo>
                  <a:pt x="439420" y="275993"/>
                </a:lnTo>
                <a:lnTo>
                  <a:pt x="431710" y="264552"/>
                </a:lnTo>
                <a:lnTo>
                  <a:pt x="428882" y="250541"/>
                </a:lnTo>
                <a:lnTo>
                  <a:pt x="431710" y="236529"/>
                </a:lnTo>
                <a:lnTo>
                  <a:pt x="439420" y="225088"/>
                </a:lnTo>
                <a:lnTo>
                  <a:pt x="450856" y="217374"/>
                </a:lnTo>
                <a:lnTo>
                  <a:pt x="464860" y="214545"/>
                </a:lnTo>
                <a:lnTo>
                  <a:pt x="478865" y="217374"/>
                </a:lnTo>
                <a:lnTo>
                  <a:pt x="490301" y="225088"/>
                </a:lnTo>
                <a:lnTo>
                  <a:pt x="498011" y="236530"/>
                </a:lnTo>
                <a:lnTo>
                  <a:pt x="500839" y="250541"/>
                </a:lnTo>
                <a:lnTo>
                  <a:pt x="498011" y="264552"/>
                </a:lnTo>
                <a:lnTo>
                  <a:pt x="490301" y="275993"/>
                </a:lnTo>
                <a:lnTo>
                  <a:pt x="478865" y="283708"/>
                </a:lnTo>
                <a:lnTo>
                  <a:pt x="474581" y="284573"/>
                </a:lnTo>
                <a:close/>
              </a:path>
              <a:path w="1139825" h="285115">
                <a:moveTo>
                  <a:pt x="35978" y="71989"/>
                </a:moveTo>
                <a:lnTo>
                  <a:pt x="21973" y="69161"/>
                </a:lnTo>
                <a:lnTo>
                  <a:pt x="10537" y="61447"/>
                </a:lnTo>
                <a:lnTo>
                  <a:pt x="2827" y="50005"/>
                </a:lnTo>
                <a:lnTo>
                  <a:pt x="0" y="35994"/>
                </a:lnTo>
                <a:lnTo>
                  <a:pt x="2827" y="21983"/>
                </a:lnTo>
                <a:lnTo>
                  <a:pt x="10537" y="10542"/>
                </a:lnTo>
                <a:lnTo>
                  <a:pt x="21973" y="2828"/>
                </a:lnTo>
                <a:lnTo>
                  <a:pt x="35978" y="0"/>
                </a:lnTo>
                <a:lnTo>
                  <a:pt x="49982" y="2828"/>
                </a:lnTo>
                <a:lnTo>
                  <a:pt x="61418" y="10542"/>
                </a:lnTo>
                <a:lnTo>
                  <a:pt x="69128" y="21983"/>
                </a:lnTo>
                <a:lnTo>
                  <a:pt x="71956" y="35994"/>
                </a:lnTo>
                <a:lnTo>
                  <a:pt x="69129" y="50005"/>
                </a:lnTo>
                <a:lnTo>
                  <a:pt x="61418" y="61447"/>
                </a:lnTo>
                <a:lnTo>
                  <a:pt x="49982" y="69161"/>
                </a:lnTo>
                <a:lnTo>
                  <a:pt x="35978" y="71989"/>
                </a:lnTo>
                <a:close/>
              </a:path>
              <a:path w="1139825" h="285115">
                <a:moveTo>
                  <a:pt x="250419" y="71989"/>
                </a:moveTo>
                <a:lnTo>
                  <a:pt x="236415" y="69161"/>
                </a:lnTo>
                <a:lnTo>
                  <a:pt x="224978" y="61447"/>
                </a:lnTo>
                <a:lnTo>
                  <a:pt x="217268" y="50005"/>
                </a:lnTo>
                <a:lnTo>
                  <a:pt x="214441" y="35994"/>
                </a:lnTo>
                <a:lnTo>
                  <a:pt x="217268" y="21983"/>
                </a:lnTo>
                <a:lnTo>
                  <a:pt x="224978" y="10542"/>
                </a:lnTo>
                <a:lnTo>
                  <a:pt x="236414" y="2828"/>
                </a:lnTo>
                <a:lnTo>
                  <a:pt x="250419" y="0"/>
                </a:lnTo>
                <a:lnTo>
                  <a:pt x="264423" y="2828"/>
                </a:lnTo>
                <a:lnTo>
                  <a:pt x="275859" y="10542"/>
                </a:lnTo>
                <a:lnTo>
                  <a:pt x="283570" y="21983"/>
                </a:lnTo>
                <a:lnTo>
                  <a:pt x="286397" y="35994"/>
                </a:lnTo>
                <a:lnTo>
                  <a:pt x="283570" y="50005"/>
                </a:lnTo>
                <a:lnTo>
                  <a:pt x="275859" y="61447"/>
                </a:lnTo>
                <a:lnTo>
                  <a:pt x="264423" y="69161"/>
                </a:lnTo>
                <a:lnTo>
                  <a:pt x="250419" y="71989"/>
                </a:lnTo>
                <a:close/>
              </a:path>
              <a:path w="1139825" h="285115">
                <a:moveTo>
                  <a:pt x="464860" y="71989"/>
                </a:moveTo>
                <a:lnTo>
                  <a:pt x="450856" y="69161"/>
                </a:lnTo>
                <a:lnTo>
                  <a:pt x="439420" y="61447"/>
                </a:lnTo>
                <a:lnTo>
                  <a:pt x="431710" y="50005"/>
                </a:lnTo>
                <a:lnTo>
                  <a:pt x="428882" y="35994"/>
                </a:lnTo>
                <a:lnTo>
                  <a:pt x="431710" y="21983"/>
                </a:lnTo>
                <a:lnTo>
                  <a:pt x="439420" y="10542"/>
                </a:lnTo>
                <a:lnTo>
                  <a:pt x="450856" y="2828"/>
                </a:lnTo>
                <a:lnTo>
                  <a:pt x="464860" y="0"/>
                </a:lnTo>
                <a:lnTo>
                  <a:pt x="478865" y="2828"/>
                </a:lnTo>
                <a:lnTo>
                  <a:pt x="490301" y="10542"/>
                </a:lnTo>
                <a:lnTo>
                  <a:pt x="498011" y="21983"/>
                </a:lnTo>
                <a:lnTo>
                  <a:pt x="500839" y="35994"/>
                </a:lnTo>
                <a:lnTo>
                  <a:pt x="498011" y="50005"/>
                </a:lnTo>
                <a:lnTo>
                  <a:pt x="490301" y="61447"/>
                </a:lnTo>
                <a:lnTo>
                  <a:pt x="478865" y="69161"/>
                </a:lnTo>
                <a:lnTo>
                  <a:pt x="464860" y="71989"/>
                </a:lnTo>
                <a:close/>
              </a:path>
              <a:path w="1139825" h="285115">
                <a:moveTo>
                  <a:pt x="45698" y="284573"/>
                </a:moveTo>
                <a:lnTo>
                  <a:pt x="26257" y="284573"/>
                </a:lnTo>
                <a:lnTo>
                  <a:pt x="21973" y="283708"/>
                </a:lnTo>
                <a:lnTo>
                  <a:pt x="10537" y="275993"/>
                </a:lnTo>
                <a:lnTo>
                  <a:pt x="2827" y="264552"/>
                </a:lnTo>
                <a:lnTo>
                  <a:pt x="0" y="250541"/>
                </a:lnTo>
                <a:lnTo>
                  <a:pt x="2827" y="236529"/>
                </a:lnTo>
                <a:lnTo>
                  <a:pt x="10537" y="225088"/>
                </a:lnTo>
                <a:lnTo>
                  <a:pt x="21973" y="217374"/>
                </a:lnTo>
                <a:lnTo>
                  <a:pt x="35978" y="214545"/>
                </a:lnTo>
                <a:lnTo>
                  <a:pt x="49982" y="217374"/>
                </a:lnTo>
                <a:lnTo>
                  <a:pt x="61418" y="225088"/>
                </a:lnTo>
                <a:lnTo>
                  <a:pt x="69129" y="236530"/>
                </a:lnTo>
                <a:lnTo>
                  <a:pt x="71956" y="250541"/>
                </a:lnTo>
                <a:lnTo>
                  <a:pt x="69129" y="264552"/>
                </a:lnTo>
                <a:lnTo>
                  <a:pt x="61418" y="275993"/>
                </a:lnTo>
                <a:lnTo>
                  <a:pt x="49982" y="283708"/>
                </a:lnTo>
                <a:lnTo>
                  <a:pt x="45698" y="284573"/>
                </a:lnTo>
                <a:close/>
              </a:path>
              <a:path w="1139825" h="285115">
                <a:moveTo>
                  <a:pt x="260140" y="284573"/>
                </a:moveTo>
                <a:lnTo>
                  <a:pt x="240698" y="284573"/>
                </a:lnTo>
                <a:lnTo>
                  <a:pt x="236415" y="283708"/>
                </a:lnTo>
                <a:lnTo>
                  <a:pt x="224978" y="275993"/>
                </a:lnTo>
                <a:lnTo>
                  <a:pt x="217268" y="264552"/>
                </a:lnTo>
                <a:lnTo>
                  <a:pt x="214441" y="250541"/>
                </a:lnTo>
                <a:lnTo>
                  <a:pt x="217268" y="236529"/>
                </a:lnTo>
                <a:lnTo>
                  <a:pt x="224978" y="225088"/>
                </a:lnTo>
                <a:lnTo>
                  <a:pt x="236414" y="217374"/>
                </a:lnTo>
                <a:lnTo>
                  <a:pt x="250419" y="214545"/>
                </a:lnTo>
                <a:lnTo>
                  <a:pt x="264423" y="217374"/>
                </a:lnTo>
                <a:lnTo>
                  <a:pt x="275859" y="225088"/>
                </a:lnTo>
                <a:lnTo>
                  <a:pt x="283570" y="236530"/>
                </a:lnTo>
                <a:lnTo>
                  <a:pt x="286397" y="250541"/>
                </a:lnTo>
                <a:lnTo>
                  <a:pt x="283570" y="264552"/>
                </a:lnTo>
                <a:lnTo>
                  <a:pt x="275859" y="275993"/>
                </a:lnTo>
                <a:lnTo>
                  <a:pt x="264423" y="283708"/>
                </a:lnTo>
                <a:lnTo>
                  <a:pt x="260140" y="284573"/>
                </a:lnTo>
                <a:close/>
              </a:path>
              <a:path w="1139825" h="285115">
                <a:moveTo>
                  <a:pt x="1113416" y="284573"/>
                </a:moveTo>
                <a:lnTo>
                  <a:pt x="1093975" y="284573"/>
                </a:lnTo>
                <a:lnTo>
                  <a:pt x="1089691" y="283708"/>
                </a:lnTo>
                <a:lnTo>
                  <a:pt x="1078255" y="275993"/>
                </a:lnTo>
                <a:lnTo>
                  <a:pt x="1070544" y="264552"/>
                </a:lnTo>
                <a:lnTo>
                  <a:pt x="1067717" y="250541"/>
                </a:lnTo>
                <a:lnTo>
                  <a:pt x="1070544" y="236529"/>
                </a:lnTo>
                <a:lnTo>
                  <a:pt x="1078255" y="225088"/>
                </a:lnTo>
                <a:lnTo>
                  <a:pt x="1089691" y="217374"/>
                </a:lnTo>
                <a:lnTo>
                  <a:pt x="1103695" y="214545"/>
                </a:lnTo>
                <a:lnTo>
                  <a:pt x="1117700" y="217374"/>
                </a:lnTo>
                <a:lnTo>
                  <a:pt x="1129136" y="225088"/>
                </a:lnTo>
                <a:lnTo>
                  <a:pt x="1136846" y="236530"/>
                </a:lnTo>
                <a:lnTo>
                  <a:pt x="1139674" y="250541"/>
                </a:lnTo>
                <a:lnTo>
                  <a:pt x="1136846" y="264552"/>
                </a:lnTo>
                <a:lnTo>
                  <a:pt x="1129136" y="275993"/>
                </a:lnTo>
                <a:lnTo>
                  <a:pt x="1117700" y="283708"/>
                </a:lnTo>
                <a:lnTo>
                  <a:pt x="1113416" y="284573"/>
                </a:lnTo>
                <a:close/>
              </a:path>
              <a:path w="1139825" h="285115">
                <a:moveTo>
                  <a:pt x="674812" y="71989"/>
                </a:moveTo>
                <a:lnTo>
                  <a:pt x="660808" y="69161"/>
                </a:lnTo>
                <a:lnTo>
                  <a:pt x="649372" y="61447"/>
                </a:lnTo>
                <a:lnTo>
                  <a:pt x="641661" y="50005"/>
                </a:lnTo>
                <a:lnTo>
                  <a:pt x="638834" y="35994"/>
                </a:lnTo>
                <a:lnTo>
                  <a:pt x="641662" y="21983"/>
                </a:lnTo>
                <a:lnTo>
                  <a:pt x="649372" y="10542"/>
                </a:lnTo>
                <a:lnTo>
                  <a:pt x="660808" y="2828"/>
                </a:lnTo>
                <a:lnTo>
                  <a:pt x="674812" y="0"/>
                </a:lnTo>
                <a:lnTo>
                  <a:pt x="688817" y="2828"/>
                </a:lnTo>
                <a:lnTo>
                  <a:pt x="700253" y="10542"/>
                </a:lnTo>
                <a:lnTo>
                  <a:pt x="707963" y="21983"/>
                </a:lnTo>
                <a:lnTo>
                  <a:pt x="710791" y="35994"/>
                </a:lnTo>
                <a:lnTo>
                  <a:pt x="707963" y="50005"/>
                </a:lnTo>
                <a:lnTo>
                  <a:pt x="700253" y="61447"/>
                </a:lnTo>
                <a:lnTo>
                  <a:pt x="688817" y="69161"/>
                </a:lnTo>
                <a:lnTo>
                  <a:pt x="674812" y="71989"/>
                </a:lnTo>
                <a:close/>
              </a:path>
              <a:path w="1139825" h="285115">
                <a:moveTo>
                  <a:pt x="889254" y="71989"/>
                </a:moveTo>
                <a:lnTo>
                  <a:pt x="875249" y="69161"/>
                </a:lnTo>
                <a:lnTo>
                  <a:pt x="863813" y="61447"/>
                </a:lnTo>
                <a:lnTo>
                  <a:pt x="856103" y="50005"/>
                </a:lnTo>
                <a:lnTo>
                  <a:pt x="853276" y="35994"/>
                </a:lnTo>
                <a:lnTo>
                  <a:pt x="856103" y="21983"/>
                </a:lnTo>
                <a:lnTo>
                  <a:pt x="863813" y="10542"/>
                </a:lnTo>
                <a:lnTo>
                  <a:pt x="875249" y="2828"/>
                </a:lnTo>
                <a:lnTo>
                  <a:pt x="889254" y="0"/>
                </a:lnTo>
                <a:lnTo>
                  <a:pt x="903258" y="2828"/>
                </a:lnTo>
                <a:lnTo>
                  <a:pt x="914694" y="10542"/>
                </a:lnTo>
                <a:lnTo>
                  <a:pt x="922405" y="21983"/>
                </a:lnTo>
                <a:lnTo>
                  <a:pt x="925232" y="35994"/>
                </a:lnTo>
                <a:lnTo>
                  <a:pt x="922405" y="50005"/>
                </a:lnTo>
                <a:lnTo>
                  <a:pt x="914694" y="61447"/>
                </a:lnTo>
                <a:lnTo>
                  <a:pt x="903258" y="69161"/>
                </a:lnTo>
                <a:lnTo>
                  <a:pt x="889254" y="71989"/>
                </a:lnTo>
                <a:close/>
              </a:path>
              <a:path w="1139825" h="285115">
                <a:moveTo>
                  <a:pt x="1103695" y="71989"/>
                </a:moveTo>
                <a:lnTo>
                  <a:pt x="1089691" y="69161"/>
                </a:lnTo>
                <a:lnTo>
                  <a:pt x="1078255" y="61447"/>
                </a:lnTo>
                <a:lnTo>
                  <a:pt x="1070544" y="50005"/>
                </a:lnTo>
                <a:lnTo>
                  <a:pt x="1067717" y="35994"/>
                </a:lnTo>
                <a:lnTo>
                  <a:pt x="1070545" y="21983"/>
                </a:lnTo>
                <a:lnTo>
                  <a:pt x="1078255" y="10542"/>
                </a:lnTo>
                <a:lnTo>
                  <a:pt x="1089692" y="2828"/>
                </a:lnTo>
                <a:lnTo>
                  <a:pt x="1103695" y="0"/>
                </a:lnTo>
                <a:lnTo>
                  <a:pt x="1117700" y="2828"/>
                </a:lnTo>
                <a:lnTo>
                  <a:pt x="1129136" y="10542"/>
                </a:lnTo>
                <a:lnTo>
                  <a:pt x="1136846" y="21983"/>
                </a:lnTo>
                <a:lnTo>
                  <a:pt x="1139674" y="35994"/>
                </a:lnTo>
                <a:lnTo>
                  <a:pt x="1136846" y="50005"/>
                </a:lnTo>
                <a:lnTo>
                  <a:pt x="1129136" y="61447"/>
                </a:lnTo>
                <a:lnTo>
                  <a:pt x="1117700" y="69161"/>
                </a:lnTo>
                <a:lnTo>
                  <a:pt x="1103695" y="71989"/>
                </a:lnTo>
                <a:close/>
              </a:path>
              <a:path w="1139825" h="285115">
                <a:moveTo>
                  <a:pt x="684533" y="284573"/>
                </a:moveTo>
                <a:lnTo>
                  <a:pt x="665092" y="284573"/>
                </a:lnTo>
                <a:lnTo>
                  <a:pt x="660808" y="283708"/>
                </a:lnTo>
                <a:lnTo>
                  <a:pt x="649372" y="275993"/>
                </a:lnTo>
                <a:lnTo>
                  <a:pt x="641661" y="264552"/>
                </a:lnTo>
                <a:lnTo>
                  <a:pt x="638834" y="250541"/>
                </a:lnTo>
                <a:lnTo>
                  <a:pt x="641661" y="236529"/>
                </a:lnTo>
                <a:lnTo>
                  <a:pt x="649372" y="225088"/>
                </a:lnTo>
                <a:lnTo>
                  <a:pt x="660808" y="217374"/>
                </a:lnTo>
                <a:lnTo>
                  <a:pt x="674812" y="214545"/>
                </a:lnTo>
                <a:lnTo>
                  <a:pt x="688817" y="217374"/>
                </a:lnTo>
                <a:lnTo>
                  <a:pt x="700253" y="225088"/>
                </a:lnTo>
                <a:lnTo>
                  <a:pt x="707963" y="236530"/>
                </a:lnTo>
                <a:lnTo>
                  <a:pt x="710791" y="250541"/>
                </a:lnTo>
                <a:lnTo>
                  <a:pt x="707963" y="264552"/>
                </a:lnTo>
                <a:lnTo>
                  <a:pt x="700253" y="275993"/>
                </a:lnTo>
                <a:lnTo>
                  <a:pt x="688817" y="283708"/>
                </a:lnTo>
                <a:lnTo>
                  <a:pt x="684533" y="284573"/>
                </a:lnTo>
                <a:close/>
              </a:path>
              <a:path w="1139825" h="285115">
                <a:moveTo>
                  <a:pt x="898974" y="284573"/>
                </a:moveTo>
                <a:lnTo>
                  <a:pt x="879533" y="284573"/>
                </a:lnTo>
                <a:lnTo>
                  <a:pt x="875249" y="283708"/>
                </a:lnTo>
                <a:lnTo>
                  <a:pt x="863813" y="275993"/>
                </a:lnTo>
                <a:lnTo>
                  <a:pt x="856103" y="264552"/>
                </a:lnTo>
                <a:lnTo>
                  <a:pt x="853276" y="250541"/>
                </a:lnTo>
                <a:lnTo>
                  <a:pt x="856103" y="236529"/>
                </a:lnTo>
                <a:lnTo>
                  <a:pt x="863813" y="225088"/>
                </a:lnTo>
                <a:lnTo>
                  <a:pt x="875249" y="217374"/>
                </a:lnTo>
                <a:lnTo>
                  <a:pt x="889254" y="214545"/>
                </a:lnTo>
                <a:lnTo>
                  <a:pt x="903258" y="217374"/>
                </a:lnTo>
                <a:lnTo>
                  <a:pt x="914694" y="225088"/>
                </a:lnTo>
                <a:lnTo>
                  <a:pt x="922405" y="236530"/>
                </a:lnTo>
                <a:lnTo>
                  <a:pt x="925232" y="250541"/>
                </a:lnTo>
                <a:lnTo>
                  <a:pt x="922405" y="264552"/>
                </a:lnTo>
                <a:lnTo>
                  <a:pt x="914694" y="275993"/>
                </a:lnTo>
                <a:lnTo>
                  <a:pt x="903258" y="283708"/>
                </a:lnTo>
                <a:lnTo>
                  <a:pt x="898974" y="284573"/>
                </a:lnTo>
                <a:close/>
              </a:path>
            </a:pathLst>
          </a:custGeom>
          <a:solidFill>
            <a:srgbClr val="B0C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39717" y="191888"/>
            <a:ext cx="669988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5" dirty="0">
                <a:latin typeface="Tahoma"/>
                <a:cs typeface="Tahoma"/>
              </a:rPr>
              <a:t>G</a:t>
            </a:r>
            <a:r>
              <a:rPr sz="5600" spc="-204" dirty="0">
                <a:latin typeface="Tahoma"/>
                <a:cs typeface="Tahoma"/>
              </a:rPr>
              <a:t>r</a:t>
            </a:r>
            <a:r>
              <a:rPr sz="5600" spc="-150" dirty="0">
                <a:latin typeface="Tahoma"/>
                <a:cs typeface="Tahoma"/>
              </a:rPr>
              <a:t>a</a:t>
            </a:r>
            <a:r>
              <a:rPr sz="5600" spc="-155" dirty="0">
                <a:latin typeface="Tahoma"/>
                <a:cs typeface="Tahoma"/>
              </a:rPr>
              <a:t>f</a:t>
            </a:r>
            <a:r>
              <a:rPr sz="5600" spc="-150" dirty="0">
                <a:latin typeface="Tahoma"/>
                <a:cs typeface="Tahoma"/>
              </a:rPr>
              <a:t>a</a:t>
            </a:r>
            <a:r>
              <a:rPr sz="5600" spc="-60" dirty="0">
                <a:latin typeface="Tahoma"/>
                <a:cs typeface="Tahoma"/>
              </a:rPr>
              <a:t>n</a:t>
            </a:r>
            <a:r>
              <a:rPr sz="5600" spc="-145" dirty="0">
                <a:latin typeface="Tahoma"/>
                <a:cs typeface="Tahoma"/>
              </a:rPr>
              <a:t>a</a:t>
            </a:r>
            <a:r>
              <a:rPr sz="5600" spc="-600" dirty="0">
                <a:latin typeface="Tahoma"/>
                <a:cs typeface="Tahoma"/>
              </a:rPr>
              <a:t> </a:t>
            </a:r>
            <a:r>
              <a:rPr sz="5600" spc="-110" dirty="0">
                <a:latin typeface="Tahoma"/>
                <a:cs typeface="Tahoma"/>
              </a:rPr>
              <a:t>D</a:t>
            </a:r>
            <a:r>
              <a:rPr sz="5600" spc="-150" dirty="0">
                <a:latin typeface="Tahoma"/>
                <a:cs typeface="Tahoma"/>
              </a:rPr>
              <a:t>a</a:t>
            </a:r>
            <a:r>
              <a:rPr sz="5600" spc="-30" dirty="0">
                <a:latin typeface="Tahoma"/>
                <a:cs typeface="Tahoma"/>
              </a:rPr>
              <a:t>s</a:t>
            </a:r>
            <a:r>
              <a:rPr sz="5600" spc="-60" dirty="0">
                <a:latin typeface="Tahoma"/>
                <a:cs typeface="Tahoma"/>
              </a:rPr>
              <a:t>h</a:t>
            </a:r>
            <a:r>
              <a:rPr sz="5600" spc="120" dirty="0">
                <a:latin typeface="Tahoma"/>
                <a:cs typeface="Tahoma"/>
              </a:rPr>
              <a:t>b</a:t>
            </a:r>
            <a:r>
              <a:rPr sz="5600" spc="-30" dirty="0">
                <a:latin typeface="Tahoma"/>
                <a:cs typeface="Tahoma"/>
              </a:rPr>
              <a:t>o</a:t>
            </a:r>
            <a:r>
              <a:rPr sz="5600" spc="-150" dirty="0">
                <a:latin typeface="Tahoma"/>
                <a:cs typeface="Tahoma"/>
              </a:rPr>
              <a:t>a</a:t>
            </a:r>
            <a:r>
              <a:rPr sz="5600" spc="-204" dirty="0">
                <a:latin typeface="Tahoma"/>
                <a:cs typeface="Tahoma"/>
              </a:rPr>
              <a:t>r</a:t>
            </a:r>
            <a:r>
              <a:rPr sz="5600" spc="145" dirty="0">
                <a:latin typeface="Tahoma"/>
                <a:cs typeface="Tahoma"/>
              </a:rPr>
              <a:t>d</a:t>
            </a:r>
            <a:endParaRPr sz="5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7271" y="4031613"/>
            <a:ext cx="171449" cy="171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7271" y="4698363"/>
            <a:ext cx="171449" cy="1714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7271" y="5365113"/>
            <a:ext cx="171449" cy="1714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7271" y="6031863"/>
            <a:ext cx="171449" cy="1714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pc="-50" dirty="0"/>
              <a:t>There</a:t>
            </a:r>
            <a:r>
              <a:rPr spc="229" dirty="0"/>
              <a:t> </a:t>
            </a:r>
            <a:r>
              <a:rPr spc="-70" dirty="0"/>
              <a:t>are</a:t>
            </a:r>
            <a:r>
              <a:rPr spc="229" dirty="0"/>
              <a:t> </a:t>
            </a:r>
            <a:r>
              <a:rPr spc="-20" dirty="0"/>
              <a:t>four</a:t>
            </a:r>
            <a:r>
              <a:rPr spc="229" dirty="0"/>
              <a:t> </a:t>
            </a:r>
            <a:r>
              <a:rPr spc="-10" dirty="0"/>
              <a:t>types</a:t>
            </a:r>
            <a:r>
              <a:rPr spc="260" dirty="0"/>
              <a:t> </a:t>
            </a:r>
            <a:r>
              <a:rPr spc="25" dirty="0"/>
              <a:t>of</a:t>
            </a:r>
            <a:r>
              <a:rPr spc="254" dirty="0"/>
              <a:t> </a:t>
            </a:r>
            <a:r>
              <a:rPr spc="-30" dirty="0"/>
              <a:t>metrics</a:t>
            </a:r>
            <a:r>
              <a:rPr spc="254" dirty="0"/>
              <a:t> </a:t>
            </a:r>
            <a:r>
              <a:rPr spc="30" dirty="0"/>
              <a:t>collected</a:t>
            </a:r>
            <a:r>
              <a:rPr spc="260" dirty="0"/>
              <a:t> </a:t>
            </a:r>
            <a:r>
              <a:rPr spc="25" dirty="0"/>
              <a:t>by</a:t>
            </a:r>
            <a:r>
              <a:rPr spc="254" dirty="0"/>
              <a:t> </a:t>
            </a:r>
            <a:r>
              <a:rPr spc="-40" dirty="0"/>
              <a:t>Prometheus</a:t>
            </a:r>
            <a:r>
              <a:rPr spc="254" dirty="0"/>
              <a:t> </a:t>
            </a:r>
            <a:r>
              <a:rPr spc="-100" dirty="0"/>
              <a:t>as </a:t>
            </a:r>
            <a:r>
              <a:rPr spc="-1100" dirty="0"/>
              <a:t> </a:t>
            </a:r>
            <a:r>
              <a:rPr spc="-30" dirty="0"/>
              <a:t>part</a:t>
            </a:r>
            <a:r>
              <a:rPr spc="-225" dirty="0"/>
              <a:t> </a:t>
            </a:r>
            <a:r>
              <a:rPr spc="25" dirty="0"/>
              <a:t>of</a:t>
            </a:r>
            <a:r>
              <a:rPr spc="-220" dirty="0"/>
              <a:t> </a:t>
            </a:r>
            <a:r>
              <a:rPr spc="-40" dirty="0"/>
              <a:t>its</a:t>
            </a:r>
            <a:r>
              <a:rPr spc="-220" dirty="0"/>
              <a:t> </a:t>
            </a:r>
            <a:r>
              <a:rPr spc="-50" dirty="0"/>
              <a:t>exposition</a:t>
            </a:r>
            <a:r>
              <a:rPr spc="-220" dirty="0"/>
              <a:t> </a:t>
            </a:r>
            <a:r>
              <a:rPr spc="-80" dirty="0"/>
              <a:t>format:</a:t>
            </a:r>
          </a:p>
          <a:p>
            <a:pPr marL="3293745" marR="8876665">
              <a:lnSpc>
                <a:spcPct val="115100"/>
              </a:lnSpc>
            </a:pPr>
            <a:r>
              <a:rPr spc="114" dirty="0">
                <a:solidFill>
                  <a:srgbClr val="469DCD"/>
                </a:solidFill>
              </a:rPr>
              <a:t>C</a:t>
            </a:r>
            <a:r>
              <a:rPr spc="25" dirty="0">
                <a:solidFill>
                  <a:srgbClr val="469DCD"/>
                </a:solidFill>
              </a:rPr>
              <a:t>o</a:t>
            </a:r>
            <a:r>
              <a:rPr spc="-70" dirty="0">
                <a:solidFill>
                  <a:srgbClr val="469DCD"/>
                </a:solidFill>
              </a:rPr>
              <a:t>u</a:t>
            </a:r>
            <a:r>
              <a:rPr spc="-45" dirty="0">
                <a:solidFill>
                  <a:srgbClr val="469DCD"/>
                </a:solidFill>
              </a:rPr>
              <a:t>n</a:t>
            </a:r>
            <a:r>
              <a:rPr spc="5" dirty="0">
                <a:solidFill>
                  <a:srgbClr val="469DCD"/>
                </a:solidFill>
              </a:rPr>
              <a:t>t</a:t>
            </a:r>
            <a:r>
              <a:rPr spc="-40" dirty="0">
                <a:solidFill>
                  <a:srgbClr val="469DCD"/>
                </a:solidFill>
              </a:rPr>
              <a:t>e</a:t>
            </a:r>
            <a:r>
              <a:rPr spc="-50" dirty="0">
                <a:solidFill>
                  <a:srgbClr val="469DCD"/>
                </a:solidFill>
              </a:rPr>
              <a:t>r</a:t>
            </a:r>
            <a:r>
              <a:rPr spc="-75" dirty="0">
                <a:solidFill>
                  <a:srgbClr val="469DCD"/>
                </a:solidFill>
              </a:rPr>
              <a:t>s</a:t>
            </a:r>
            <a:r>
              <a:rPr spc="-135" dirty="0">
                <a:solidFill>
                  <a:srgbClr val="469DCD"/>
                </a:solidFill>
              </a:rPr>
              <a:t>.  </a:t>
            </a:r>
            <a:r>
              <a:rPr spc="-105" dirty="0">
                <a:solidFill>
                  <a:srgbClr val="469DCD"/>
                </a:solidFill>
              </a:rPr>
              <a:t>Gauges.</a:t>
            </a:r>
          </a:p>
          <a:p>
            <a:pPr marL="3293745" marR="8348980">
              <a:lnSpc>
                <a:spcPct val="115100"/>
              </a:lnSpc>
              <a:spcBef>
                <a:spcPts val="5"/>
              </a:spcBef>
            </a:pPr>
            <a:r>
              <a:rPr spc="80" dirty="0">
                <a:solidFill>
                  <a:srgbClr val="469DCD"/>
                </a:solidFill>
              </a:rPr>
              <a:t>H</a:t>
            </a:r>
            <a:r>
              <a:rPr spc="-50" dirty="0">
                <a:solidFill>
                  <a:srgbClr val="469DCD"/>
                </a:solidFill>
              </a:rPr>
              <a:t>i</a:t>
            </a:r>
            <a:r>
              <a:rPr spc="-75" dirty="0">
                <a:solidFill>
                  <a:srgbClr val="469DCD"/>
                </a:solidFill>
              </a:rPr>
              <a:t>s</a:t>
            </a:r>
            <a:r>
              <a:rPr spc="5" dirty="0">
                <a:solidFill>
                  <a:srgbClr val="469DCD"/>
                </a:solidFill>
              </a:rPr>
              <a:t>t</a:t>
            </a:r>
            <a:r>
              <a:rPr spc="25" dirty="0">
                <a:solidFill>
                  <a:srgbClr val="469DCD"/>
                </a:solidFill>
              </a:rPr>
              <a:t>o</a:t>
            </a:r>
            <a:r>
              <a:rPr spc="-270" dirty="0">
                <a:solidFill>
                  <a:srgbClr val="469DCD"/>
                </a:solidFill>
              </a:rPr>
              <a:t>g</a:t>
            </a:r>
            <a:r>
              <a:rPr spc="-50" dirty="0">
                <a:solidFill>
                  <a:srgbClr val="469DCD"/>
                </a:solidFill>
              </a:rPr>
              <a:t>r</a:t>
            </a:r>
            <a:r>
              <a:rPr spc="-125" dirty="0">
                <a:solidFill>
                  <a:srgbClr val="469DCD"/>
                </a:solidFill>
              </a:rPr>
              <a:t>a</a:t>
            </a:r>
            <a:r>
              <a:rPr spc="-90" dirty="0">
                <a:solidFill>
                  <a:srgbClr val="469DCD"/>
                </a:solidFill>
              </a:rPr>
              <a:t>m</a:t>
            </a:r>
            <a:r>
              <a:rPr spc="-75" dirty="0">
                <a:solidFill>
                  <a:srgbClr val="469DCD"/>
                </a:solidFill>
              </a:rPr>
              <a:t>s</a:t>
            </a:r>
            <a:r>
              <a:rPr spc="-135" dirty="0">
                <a:solidFill>
                  <a:srgbClr val="469DCD"/>
                </a:solidFill>
              </a:rPr>
              <a:t>.  </a:t>
            </a:r>
            <a:r>
              <a:rPr spc="-80" dirty="0">
                <a:solidFill>
                  <a:srgbClr val="469DCD"/>
                </a:solidFill>
              </a:rPr>
              <a:t>Summaries.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22495" y="0"/>
            <a:ext cx="2598505" cy="331548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373038" y="736197"/>
            <a:ext cx="1139825" cy="285115"/>
          </a:xfrm>
          <a:custGeom>
            <a:avLst/>
            <a:gdLst/>
            <a:ahLst/>
            <a:cxnLst/>
            <a:rect l="l" t="t" r="r" b="b"/>
            <a:pathLst>
              <a:path w="1139825" h="285115">
                <a:moveTo>
                  <a:pt x="474582" y="284573"/>
                </a:moveTo>
                <a:lnTo>
                  <a:pt x="455139" y="284573"/>
                </a:lnTo>
                <a:lnTo>
                  <a:pt x="450856" y="283708"/>
                </a:lnTo>
                <a:lnTo>
                  <a:pt x="439420" y="275993"/>
                </a:lnTo>
                <a:lnTo>
                  <a:pt x="431710" y="264552"/>
                </a:lnTo>
                <a:lnTo>
                  <a:pt x="428882" y="250541"/>
                </a:lnTo>
                <a:lnTo>
                  <a:pt x="431710" y="236529"/>
                </a:lnTo>
                <a:lnTo>
                  <a:pt x="439420" y="225088"/>
                </a:lnTo>
                <a:lnTo>
                  <a:pt x="450856" y="217374"/>
                </a:lnTo>
                <a:lnTo>
                  <a:pt x="464860" y="214545"/>
                </a:lnTo>
                <a:lnTo>
                  <a:pt x="478865" y="217374"/>
                </a:lnTo>
                <a:lnTo>
                  <a:pt x="490301" y="225088"/>
                </a:lnTo>
                <a:lnTo>
                  <a:pt x="498011" y="236530"/>
                </a:lnTo>
                <a:lnTo>
                  <a:pt x="500839" y="250541"/>
                </a:lnTo>
                <a:lnTo>
                  <a:pt x="498011" y="264552"/>
                </a:lnTo>
                <a:lnTo>
                  <a:pt x="490301" y="275993"/>
                </a:lnTo>
                <a:lnTo>
                  <a:pt x="478865" y="283708"/>
                </a:lnTo>
                <a:lnTo>
                  <a:pt x="474582" y="284573"/>
                </a:lnTo>
                <a:close/>
              </a:path>
              <a:path w="1139825" h="285115">
                <a:moveTo>
                  <a:pt x="35978" y="71989"/>
                </a:moveTo>
                <a:lnTo>
                  <a:pt x="21973" y="69161"/>
                </a:lnTo>
                <a:lnTo>
                  <a:pt x="10537" y="61447"/>
                </a:lnTo>
                <a:lnTo>
                  <a:pt x="2827" y="50005"/>
                </a:lnTo>
                <a:lnTo>
                  <a:pt x="0" y="35994"/>
                </a:lnTo>
                <a:lnTo>
                  <a:pt x="2827" y="21983"/>
                </a:lnTo>
                <a:lnTo>
                  <a:pt x="10537" y="10542"/>
                </a:lnTo>
                <a:lnTo>
                  <a:pt x="21973" y="2828"/>
                </a:lnTo>
                <a:lnTo>
                  <a:pt x="35978" y="0"/>
                </a:lnTo>
                <a:lnTo>
                  <a:pt x="49982" y="2828"/>
                </a:lnTo>
                <a:lnTo>
                  <a:pt x="61418" y="10542"/>
                </a:lnTo>
                <a:lnTo>
                  <a:pt x="69128" y="21983"/>
                </a:lnTo>
                <a:lnTo>
                  <a:pt x="71956" y="35994"/>
                </a:lnTo>
                <a:lnTo>
                  <a:pt x="69129" y="50005"/>
                </a:lnTo>
                <a:lnTo>
                  <a:pt x="61418" y="61447"/>
                </a:lnTo>
                <a:lnTo>
                  <a:pt x="49982" y="69161"/>
                </a:lnTo>
                <a:lnTo>
                  <a:pt x="35978" y="71989"/>
                </a:lnTo>
                <a:close/>
              </a:path>
              <a:path w="1139825" h="285115">
                <a:moveTo>
                  <a:pt x="250419" y="71989"/>
                </a:moveTo>
                <a:lnTo>
                  <a:pt x="236415" y="69161"/>
                </a:lnTo>
                <a:lnTo>
                  <a:pt x="224978" y="61447"/>
                </a:lnTo>
                <a:lnTo>
                  <a:pt x="217268" y="50005"/>
                </a:lnTo>
                <a:lnTo>
                  <a:pt x="214441" y="35994"/>
                </a:lnTo>
                <a:lnTo>
                  <a:pt x="217268" y="21983"/>
                </a:lnTo>
                <a:lnTo>
                  <a:pt x="224978" y="10542"/>
                </a:lnTo>
                <a:lnTo>
                  <a:pt x="236414" y="2828"/>
                </a:lnTo>
                <a:lnTo>
                  <a:pt x="250419" y="0"/>
                </a:lnTo>
                <a:lnTo>
                  <a:pt x="264423" y="2828"/>
                </a:lnTo>
                <a:lnTo>
                  <a:pt x="275859" y="10542"/>
                </a:lnTo>
                <a:lnTo>
                  <a:pt x="283570" y="21983"/>
                </a:lnTo>
                <a:lnTo>
                  <a:pt x="286397" y="35994"/>
                </a:lnTo>
                <a:lnTo>
                  <a:pt x="283570" y="50005"/>
                </a:lnTo>
                <a:lnTo>
                  <a:pt x="275859" y="61447"/>
                </a:lnTo>
                <a:lnTo>
                  <a:pt x="264423" y="69161"/>
                </a:lnTo>
                <a:lnTo>
                  <a:pt x="250419" y="71989"/>
                </a:lnTo>
                <a:close/>
              </a:path>
              <a:path w="1139825" h="285115">
                <a:moveTo>
                  <a:pt x="464860" y="71989"/>
                </a:moveTo>
                <a:lnTo>
                  <a:pt x="450856" y="69161"/>
                </a:lnTo>
                <a:lnTo>
                  <a:pt x="439420" y="61447"/>
                </a:lnTo>
                <a:lnTo>
                  <a:pt x="431710" y="50005"/>
                </a:lnTo>
                <a:lnTo>
                  <a:pt x="428882" y="35994"/>
                </a:lnTo>
                <a:lnTo>
                  <a:pt x="431710" y="21983"/>
                </a:lnTo>
                <a:lnTo>
                  <a:pt x="439420" y="10542"/>
                </a:lnTo>
                <a:lnTo>
                  <a:pt x="450856" y="2828"/>
                </a:lnTo>
                <a:lnTo>
                  <a:pt x="464860" y="0"/>
                </a:lnTo>
                <a:lnTo>
                  <a:pt x="478865" y="2828"/>
                </a:lnTo>
                <a:lnTo>
                  <a:pt x="490301" y="10542"/>
                </a:lnTo>
                <a:lnTo>
                  <a:pt x="498011" y="21983"/>
                </a:lnTo>
                <a:lnTo>
                  <a:pt x="500839" y="35994"/>
                </a:lnTo>
                <a:lnTo>
                  <a:pt x="498011" y="50005"/>
                </a:lnTo>
                <a:lnTo>
                  <a:pt x="490301" y="61447"/>
                </a:lnTo>
                <a:lnTo>
                  <a:pt x="478865" y="69161"/>
                </a:lnTo>
                <a:lnTo>
                  <a:pt x="464860" y="71989"/>
                </a:lnTo>
                <a:close/>
              </a:path>
              <a:path w="1139825" h="285115">
                <a:moveTo>
                  <a:pt x="45699" y="284573"/>
                </a:moveTo>
                <a:lnTo>
                  <a:pt x="26256" y="284573"/>
                </a:lnTo>
                <a:lnTo>
                  <a:pt x="21973" y="283708"/>
                </a:lnTo>
                <a:lnTo>
                  <a:pt x="10537" y="275993"/>
                </a:lnTo>
                <a:lnTo>
                  <a:pt x="2827" y="264552"/>
                </a:lnTo>
                <a:lnTo>
                  <a:pt x="0" y="250541"/>
                </a:lnTo>
                <a:lnTo>
                  <a:pt x="2827" y="236529"/>
                </a:lnTo>
                <a:lnTo>
                  <a:pt x="10537" y="225088"/>
                </a:lnTo>
                <a:lnTo>
                  <a:pt x="21973" y="217374"/>
                </a:lnTo>
                <a:lnTo>
                  <a:pt x="35978" y="214545"/>
                </a:lnTo>
                <a:lnTo>
                  <a:pt x="49982" y="217374"/>
                </a:lnTo>
                <a:lnTo>
                  <a:pt x="61418" y="225088"/>
                </a:lnTo>
                <a:lnTo>
                  <a:pt x="69129" y="236530"/>
                </a:lnTo>
                <a:lnTo>
                  <a:pt x="71956" y="250541"/>
                </a:lnTo>
                <a:lnTo>
                  <a:pt x="69129" y="264552"/>
                </a:lnTo>
                <a:lnTo>
                  <a:pt x="61418" y="275993"/>
                </a:lnTo>
                <a:lnTo>
                  <a:pt x="49982" y="283708"/>
                </a:lnTo>
                <a:lnTo>
                  <a:pt x="45699" y="284573"/>
                </a:lnTo>
                <a:close/>
              </a:path>
              <a:path w="1139825" h="285115">
                <a:moveTo>
                  <a:pt x="260140" y="284573"/>
                </a:moveTo>
                <a:lnTo>
                  <a:pt x="240697" y="284573"/>
                </a:lnTo>
                <a:lnTo>
                  <a:pt x="236415" y="283708"/>
                </a:lnTo>
                <a:lnTo>
                  <a:pt x="224978" y="275993"/>
                </a:lnTo>
                <a:lnTo>
                  <a:pt x="217268" y="264552"/>
                </a:lnTo>
                <a:lnTo>
                  <a:pt x="214441" y="250541"/>
                </a:lnTo>
                <a:lnTo>
                  <a:pt x="217268" y="236529"/>
                </a:lnTo>
                <a:lnTo>
                  <a:pt x="224978" y="225088"/>
                </a:lnTo>
                <a:lnTo>
                  <a:pt x="236414" y="217374"/>
                </a:lnTo>
                <a:lnTo>
                  <a:pt x="250419" y="214545"/>
                </a:lnTo>
                <a:lnTo>
                  <a:pt x="264423" y="217374"/>
                </a:lnTo>
                <a:lnTo>
                  <a:pt x="275859" y="225088"/>
                </a:lnTo>
                <a:lnTo>
                  <a:pt x="283570" y="236530"/>
                </a:lnTo>
                <a:lnTo>
                  <a:pt x="286397" y="250541"/>
                </a:lnTo>
                <a:lnTo>
                  <a:pt x="283570" y="264552"/>
                </a:lnTo>
                <a:lnTo>
                  <a:pt x="275859" y="275993"/>
                </a:lnTo>
                <a:lnTo>
                  <a:pt x="264423" y="283708"/>
                </a:lnTo>
                <a:lnTo>
                  <a:pt x="260140" y="284573"/>
                </a:lnTo>
                <a:close/>
              </a:path>
              <a:path w="1139825" h="285115">
                <a:moveTo>
                  <a:pt x="1113417" y="284573"/>
                </a:moveTo>
                <a:lnTo>
                  <a:pt x="1093974" y="284573"/>
                </a:lnTo>
                <a:lnTo>
                  <a:pt x="1089691" y="283708"/>
                </a:lnTo>
                <a:lnTo>
                  <a:pt x="1078255" y="275993"/>
                </a:lnTo>
                <a:lnTo>
                  <a:pt x="1070544" y="264552"/>
                </a:lnTo>
                <a:lnTo>
                  <a:pt x="1067717" y="250541"/>
                </a:lnTo>
                <a:lnTo>
                  <a:pt x="1070544" y="236529"/>
                </a:lnTo>
                <a:lnTo>
                  <a:pt x="1078255" y="225088"/>
                </a:lnTo>
                <a:lnTo>
                  <a:pt x="1089691" y="217374"/>
                </a:lnTo>
                <a:lnTo>
                  <a:pt x="1103695" y="214545"/>
                </a:lnTo>
                <a:lnTo>
                  <a:pt x="1117700" y="217374"/>
                </a:lnTo>
                <a:lnTo>
                  <a:pt x="1129136" y="225088"/>
                </a:lnTo>
                <a:lnTo>
                  <a:pt x="1136846" y="236530"/>
                </a:lnTo>
                <a:lnTo>
                  <a:pt x="1139674" y="250541"/>
                </a:lnTo>
                <a:lnTo>
                  <a:pt x="1136846" y="264552"/>
                </a:lnTo>
                <a:lnTo>
                  <a:pt x="1129136" y="275993"/>
                </a:lnTo>
                <a:lnTo>
                  <a:pt x="1117700" y="283708"/>
                </a:lnTo>
                <a:lnTo>
                  <a:pt x="1113417" y="284573"/>
                </a:lnTo>
                <a:close/>
              </a:path>
              <a:path w="1139825" h="285115">
                <a:moveTo>
                  <a:pt x="674812" y="71989"/>
                </a:moveTo>
                <a:lnTo>
                  <a:pt x="660808" y="69161"/>
                </a:lnTo>
                <a:lnTo>
                  <a:pt x="649372" y="61447"/>
                </a:lnTo>
                <a:lnTo>
                  <a:pt x="641661" y="50005"/>
                </a:lnTo>
                <a:lnTo>
                  <a:pt x="638834" y="35994"/>
                </a:lnTo>
                <a:lnTo>
                  <a:pt x="641662" y="21983"/>
                </a:lnTo>
                <a:lnTo>
                  <a:pt x="649372" y="10542"/>
                </a:lnTo>
                <a:lnTo>
                  <a:pt x="660808" y="2828"/>
                </a:lnTo>
                <a:lnTo>
                  <a:pt x="674812" y="0"/>
                </a:lnTo>
                <a:lnTo>
                  <a:pt x="688817" y="2828"/>
                </a:lnTo>
                <a:lnTo>
                  <a:pt x="700253" y="10542"/>
                </a:lnTo>
                <a:lnTo>
                  <a:pt x="707963" y="21983"/>
                </a:lnTo>
                <a:lnTo>
                  <a:pt x="710791" y="35994"/>
                </a:lnTo>
                <a:lnTo>
                  <a:pt x="707963" y="50005"/>
                </a:lnTo>
                <a:lnTo>
                  <a:pt x="700253" y="61447"/>
                </a:lnTo>
                <a:lnTo>
                  <a:pt x="688817" y="69161"/>
                </a:lnTo>
                <a:lnTo>
                  <a:pt x="674812" y="71989"/>
                </a:lnTo>
                <a:close/>
              </a:path>
              <a:path w="1139825" h="285115">
                <a:moveTo>
                  <a:pt x="889254" y="71989"/>
                </a:moveTo>
                <a:lnTo>
                  <a:pt x="875249" y="69161"/>
                </a:lnTo>
                <a:lnTo>
                  <a:pt x="863813" y="61447"/>
                </a:lnTo>
                <a:lnTo>
                  <a:pt x="856103" y="50005"/>
                </a:lnTo>
                <a:lnTo>
                  <a:pt x="853276" y="35994"/>
                </a:lnTo>
                <a:lnTo>
                  <a:pt x="856103" y="21983"/>
                </a:lnTo>
                <a:lnTo>
                  <a:pt x="863813" y="10542"/>
                </a:lnTo>
                <a:lnTo>
                  <a:pt x="875249" y="2828"/>
                </a:lnTo>
                <a:lnTo>
                  <a:pt x="889254" y="0"/>
                </a:lnTo>
                <a:lnTo>
                  <a:pt x="903258" y="2828"/>
                </a:lnTo>
                <a:lnTo>
                  <a:pt x="914694" y="10542"/>
                </a:lnTo>
                <a:lnTo>
                  <a:pt x="922405" y="21983"/>
                </a:lnTo>
                <a:lnTo>
                  <a:pt x="925232" y="35994"/>
                </a:lnTo>
                <a:lnTo>
                  <a:pt x="922405" y="50005"/>
                </a:lnTo>
                <a:lnTo>
                  <a:pt x="914694" y="61447"/>
                </a:lnTo>
                <a:lnTo>
                  <a:pt x="903258" y="69161"/>
                </a:lnTo>
                <a:lnTo>
                  <a:pt x="889254" y="71989"/>
                </a:lnTo>
                <a:close/>
              </a:path>
              <a:path w="1139825" h="285115">
                <a:moveTo>
                  <a:pt x="1103695" y="71989"/>
                </a:moveTo>
                <a:lnTo>
                  <a:pt x="1089691" y="69161"/>
                </a:lnTo>
                <a:lnTo>
                  <a:pt x="1078255" y="61447"/>
                </a:lnTo>
                <a:lnTo>
                  <a:pt x="1070544" y="50005"/>
                </a:lnTo>
                <a:lnTo>
                  <a:pt x="1067717" y="35994"/>
                </a:lnTo>
                <a:lnTo>
                  <a:pt x="1070545" y="21983"/>
                </a:lnTo>
                <a:lnTo>
                  <a:pt x="1078255" y="10542"/>
                </a:lnTo>
                <a:lnTo>
                  <a:pt x="1089692" y="2828"/>
                </a:lnTo>
                <a:lnTo>
                  <a:pt x="1103695" y="0"/>
                </a:lnTo>
                <a:lnTo>
                  <a:pt x="1117700" y="2828"/>
                </a:lnTo>
                <a:lnTo>
                  <a:pt x="1129136" y="10542"/>
                </a:lnTo>
                <a:lnTo>
                  <a:pt x="1136846" y="21983"/>
                </a:lnTo>
                <a:lnTo>
                  <a:pt x="1139674" y="35994"/>
                </a:lnTo>
                <a:lnTo>
                  <a:pt x="1136846" y="50005"/>
                </a:lnTo>
                <a:lnTo>
                  <a:pt x="1129136" y="61447"/>
                </a:lnTo>
                <a:lnTo>
                  <a:pt x="1117700" y="69161"/>
                </a:lnTo>
                <a:lnTo>
                  <a:pt x="1103695" y="71989"/>
                </a:lnTo>
                <a:close/>
              </a:path>
              <a:path w="1139825" h="285115">
                <a:moveTo>
                  <a:pt x="684534" y="284573"/>
                </a:moveTo>
                <a:lnTo>
                  <a:pt x="665091" y="284573"/>
                </a:lnTo>
                <a:lnTo>
                  <a:pt x="660808" y="283708"/>
                </a:lnTo>
                <a:lnTo>
                  <a:pt x="649372" y="275993"/>
                </a:lnTo>
                <a:lnTo>
                  <a:pt x="641661" y="264552"/>
                </a:lnTo>
                <a:lnTo>
                  <a:pt x="638834" y="250541"/>
                </a:lnTo>
                <a:lnTo>
                  <a:pt x="641661" y="236529"/>
                </a:lnTo>
                <a:lnTo>
                  <a:pt x="649372" y="225088"/>
                </a:lnTo>
                <a:lnTo>
                  <a:pt x="660808" y="217374"/>
                </a:lnTo>
                <a:lnTo>
                  <a:pt x="674812" y="214545"/>
                </a:lnTo>
                <a:lnTo>
                  <a:pt x="688817" y="217374"/>
                </a:lnTo>
                <a:lnTo>
                  <a:pt x="700253" y="225088"/>
                </a:lnTo>
                <a:lnTo>
                  <a:pt x="707963" y="236530"/>
                </a:lnTo>
                <a:lnTo>
                  <a:pt x="710791" y="250541"/>
                </a:lnTo>
                <a:lnTo>
                  <a:pt x="707963" y="264552"/>
                </a:lnTo>
                <a:lnTo>
                  <a:pt x="700253" y="275993"/>
                </a:lnTo>
                <a:lnTo>
                  <a:pt x="688817" y="283708"/>
                </a:lnTo>
                <a:lnTo>
                  <a:pt x="684534" y="284573"/>
                </a:lnTo>
                <a:close/>
              </a:path>
              <a:path w="1139825" h="285115">
                <a:moveTo>
                  <a:pt x="898975" y="284573"/>
                </a:moveTo>
                <a:lnTo>
                  <a:pt x="879532" y="284573"/>
                </a:lnTo>
                <a:lnTo>
                  <a:pt x="875249" y="283708"/>
                </a:lnTo>
                <a:lnTo>
                  <a:pt x="863813" y="275993"/>
                </a:lnTo>
                <a:lnTo>
                  <a:pt x="856103" y="264552"/>
                </a:lnTo>
                <a:lnTo>
                  <a:pt x="853276" y="250541"/>
                </a:lnTo>
                <a:lnTo>
                  <a:pt x="856103" y="236529"/>
                </a:lnTo>
                <a:lnTo>
                  <a:pt x="863813" y="225088"/>
                </a:lnTo>
                <a:lnTo>
                  <a:pt x="875249" y="217374"/>
                </a:lnTo>
                <a:lnTo>
                  <a:pt x="889254" y="214545"/>
                </a:lnTo>
                <a:lnTo>
                  <a:pt x="903258" y="217374"/>
                </a:lnTo>
                <a:lnTo>
                  <a:pt x="914694" y="225088"/>
                </a:lnTo>
                <a:lnTo>
                  <a:pt x="922405" y="236530"/>
                </a:lnTo>
                <a:lnTo>
                  <a:pt x="925232" y="250541"/>
                </a:lnTo>
                <a:lnTo>
                  <a:pt x="922405" y="264552"/>
                </a:lnTo>
                <a:lnTo>
                  <a:pt x="914694" y="275993"/>
                </a:lnTo>
                <a:lnTo>
                  <a:pt x="903258" y="283708"/>
                </a:lnTo>
                <a:lnTo>
                  <a:pt x="898975" y="284573"/>
                </a:lnTo>
                <a:close/>
              </a:path>
            </a:pathLst>
          </a:custGeom>
          <a:solidFill>
            <a:srgbClr val="B0C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9599" y="1101971"/>
            <a:ext cx="5095874" cy="7429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39717" y="191885"/>
            <a:ext cx="669988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415" dirty="0">
                <a:latin typeface="Trebuchet MS"/>
                <a:cs typeface="Trebuchet MS"/>
              </a:rPr>
              <a:t>G</a:t>
            </a:r>
            <a:r>
              <a:rPr sz="5600" spc="-170" dirty="0">
                <a:latin typeface="Trebuchet MS"/>
                <a:cs typeface="Trebuchet MS"/>
              </a:rPr>
              <a:t>r</a:t>
            </a:r>
            <a:r>
              <a:rPr sz="5600" spc="220" dirty="0">
                <a:latin typeface="Trebuchet MS"/>
                <a:cs typeface="Trebuchet MS"/>
              </a:rPr>
              <a:t>a</a:t>
            </a:r>
            <a:r>
              <a:rPr sz="5600" spc="-85" dirty="0">
                <a:latin typeface="Trebuchet MS"/>
                <a:cs typeface="Trebuchet MS"/>
              </a:rPr>
              <a:t>f</a:t>
            </a:r>
            <a:r>
              <a:rPr sz="5600" spc="220" dirty="0">
                <a:latin typeface="Trebuchet MS"/>
                <a:cs typeface="Trebuchet MS"/>
              </a:rPr>
              <a:t>an</a:t>
            </a:r>
            <a:r>
              <a:rPr sz="5600" spc="225" dirty="0">
                <a:latin typeface="Trebuchet MS"/>
                <a:cs typeface="Trebuchet MS"/>
              </a:rPr>
              <a:t>a</a:t>
            </a:r>
            <a:r>
              <a:rPr sz="5600" spc="-650" dirty="0">
                <a:latin typeface="Trebuchet MS"/>
                <a:cs typeface="Trebuchet MS"/>
              </a:rPr>
              <a:t> </a:t>
            </a:r>
            <a:r>
              <a:rPr sz="5600" spc="530" dirty="0">
                <a:latin typeface="Trebuchet MS"/>
                <a:cs typeface="Trebuchet MS"/>
              </a:rPr>
              <a:t>D</a:t>
            </a:r>
            <a:r>
              <a:rPr sz="5600" spc="220" dirty="0">
                <a:latin typeface="Trebuchet MS"/>
                <a:cs typeface="Trebuchet MS"/>
              </a:rPr>
              <a:t>a</a:t>
            </a:r>
            <a:r>
              <a:rPr sz="5600" spc="440" dirty="0">
                <a:latin typeface="Trebuchet MS"/>
                <a:cs typeface="Trebuchet MS"/>
              </a:rPr>
              <a:t>s</a:t>
            </a:r>
            <a:r>
              <a:rPr sz="5600" spc="204" dirty="0">
                <a:latin typeface="Trebuchet MS"/>
                <a:cs typeface="Trebuchet MS"/>
              </a:rPr>
              <a:t>h</a:t>
            </a:r>
            <a:r>
              <a:rPr sz="5600" spc="405" dirty="0">
                <a:latin typeface="Trebuchet MS"/>
                <a:cs typeface="Trebuchet MS"/>
              </a:rPr>
              <a:t>b</a:t>
            </a:r>
            <a:r>
              <a:rPr sz="5600" spc="254" dirty="0">
                <a:latin typeface="Trebuchet MS"/>
                <a:cs typeface="Trebuchet MS"/>
              </a:rPr>
              <a:t>o</a:t>
            </a:r>
            <a:r>
              <a:rPr sz="5600" spc="220" dirty="0">
                <a:latin typeface="Trebuchet MS"/>
                <a:cs typeface="Trebuchet MS"/>
              </a:rPr>
              <a:t>a</a:t>
            </a:r>
            <a:r>
              <a:rPr sz="5600" spc="-170" dirty="0">
                <a:latin typeface="Trebuchet MS"/>
                <a:cs typeface="Trebuchet MS"/>
              </a:rPr>
              <a:t>r</a:t>
            </a:r>
            <a:r>
              <a:rPr sz="5600" spc="420" dirty="0">
                <a:latin typeface="Trebuchet MS"/>
                <a:cs typeface="Trebuchet MS"/>
              </a:rPr>
              <a:t>d</a:t>
            </a:r>
            <a:endParaRPr sz="5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22495" y="0"/>
            <a:ext cx="2598505" cy="331548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373038" y="736197"/>
            <a:ext cx="1139825" cy="285115"/>
          </a:xfrm>
          <a:custGeom>
            <a:avLst/>
            <a:gdLst/>
            <a:ahLst/>
            <a:cxnLst/>
            <a:rect l="l" t="t" r="r" b="b"/>
            <a:pathLst>
              <a:path w="1139825" h="285115">
                <a:moveTo>
                  <a:pt x="474581" y="284573"/>
                </a:moveTo>
                <a:lnTo>
                  <a:pt x="455140" y="284573"/>
                </a:lnTo>
                <a:lnTo>
                  <a:pt x="450856" y="283708"/>
                </a:lnTo>
                <a:lnTo>
                  <a:pt x="439420" y="275993"/>
                </a:lnTo>
                <a:lnTo>
                  <a:pt x="431710" y="264552"/>
                </a:lnTo>
                <a:lnTo>
                  <a:pt x="428882" y="250541"/>
                </a:lnTo>
                <a:lnTo>
                  <a:pt x="431710" y="236529"/>
                </a:lnTo>
                <a:lnTo>
                  <a:pt x="439420" y="225088"/>
                </a:lnTo>
                <a:lnTo>
                  <a:pt x="450856" y="217374"/>
                </a:lnTo>
                <a:lnTo>
                  <a:pt x="464860" y="214545"/>
                </a:lnTo>
                <a:lnTo>
                  <a:pt x="478865" y="217374"/>
                </a:lnTo>
                <a:lnTo>
                  <a:pt x="490301" y="225088"/>
                </a:lnTo>
                <a:lnTo>
                  <a:pt x="498011" y="236530"/>
                </a:lnTo>
                <a:lnTo>
                  <a:pt x="500839" y="250541"/>
                </a:lnTo>
                <a:lnTo>
                  <a:pt x="498011" y="264552"/>
                </a:lnTo>
                <a:lnTo>
                  <a:pt x="490301" y="275993"/>
                </a:lnTo>
                <a:lnTo>
                  <a:pt x="478865" y="283708"/>
                </a:lnTo>
                <a:lnTo>
                  <a:pt x="474581" y="284573"/>
                </a:lnTo>
                <a:close/>
              </a:path>
              <a:path w="1139825" h="285115">
                <a:moveTo>
                  <a:pt x="35978" y="71989"/>
                </a:moveTo>
                <a:lnTo>
                  <a:pt x="21973" y="69161"/>
                </a:lnTo>
                <a:lnTo>
                  <a:pt x="10537" y="61447"/>
                </a:lnTo>
                <a:lnTo>
                  <a:pt x="2827" y="50005"/>
                </a:lnTo>
                <a:lnTo>
                  <a:pt x="0" y="35994"/>
                </a:lnTo>
                <a:lnTo>
                  <a:pt x="2827" y="21983"/>
                </a:lnTo>
                <a:lnTo>
                  <a:pt x="10537" y="10542"/>
                </a:lnTo>
                <a:lnTo>
                  <a:pt x="21973" y="2828"/>
                </a:lnTo>
                <a:lnTo>
                  <a:pt x="35978" y="0"/>
                </a:lnTo>
                <a:lnTo>
                  <a:pt x="49982" y="2828"/>
                </a:lnTo>
                <a:lnTo>
                  <a:pt x="61418" y="10542"/>
                </a:lnTo>
                <a:lnTo>
                  <a:pt x="69128" y="21983"/>
                </a:lnTo>
                <a:lnTo>
                  <a:pt x="71956" y="35994"/>
                </a:lnTo>
                <a:lnTo>
                  <a:pt x="69129" y="50005"/>
                </a:lnTo>
                <a:lnTo>
                  <a:pt x="61418" y="61447"/>
                </a:lnTo>
                <a:lnTo>
                  <a:pt x="49982" y="69161"/>
                </a:lnTo>
                <a:lnTo>
                  <a:pt x="35978" y="71989"/>
                </a:lnTo>
                <a:close/>
              </a:path>
              <a:path w="1139825" h="285115">
                <a:moveTo>
                  <a:pt x="250419" y="71989"/>
                </a:moveTo>
                <a:lnTo>
                  <a:pt x="236415" y="69161"/>
                </a:lnTo>
                <a:lnTo>
                  <a:pt x="224978" y="61447"/>
                </a:lnTo>
                <a:lnTo>
                  <a:pt x="217268" y="50005"/>
                </a:lnTo>
                <a:lnTo>
                  <a:pt x="214441" y="35994"/>
                </a:lnTo>
                <a:lnTo>
                  <a:pt x="217268" y="21983"/>
                </a:lnTo>
                <a:lnTo>
                  <a:pt x="224978" y="10542"/>
                </a:lnTo>
                <a:lnTo>
                  <a:pt x="236414" y="2828"/>
                </a:lnTo>
                <a:lnTo>
                  <a:pt x="250419" y="0"/>
                </a:lnTo>
                <a:lnTo>
                  <a:pt x="264423" y="2828"/>
                </a:lnTo>
                <a:lnTo>
                  <a:pt x="275859" y="10542"/>
                </a:lnTo>
                <a:lnTo>
                  <a:pt x="283570" y="21983"/>
                </a:lnTo>
                <a:lnTo>
                  <a:pt x="286397" y="35994"/>
                </a:lnTo>
                <a:lnTo>
                  <a:pt x="283570" y="50005"/>
                </a:lnTo>
                <a:lnTo>
                  <a:pt x="275859" y="61447"/>
                </a:lnTo>
                <a:lnTo>
                  <a:pt x="264423" y="69161"/>
                </a:lnTo>
                <a:lnTo>
                  <a:pt x="250419" y="71989"/>
                </a:lnTo>
                <a:close/>
              </a:path>
              <a:path w="1139825" h="285115">
                <a:moveTo>
                  <a:pt x="464860" y="71989"/>
                </a:moveTo>
                <a:lnTo>
                  <a:pt x="450856" y="69161"/>
                </a:lnTo>
                <a:lnTo>
                  <a:pt x="439420" y="61447"/>
                </a:lnTo>
                <a:lnTo>
                  <a:pt x="431710" y="50005"/>
                </a:lnTo>
                <a:lnTo>
                  <a:pt x="428882" y="35994"/>
                </a:lnTo>
                <a:lnTo>
                  <a:pt x="431710" y="21983"/>
                </a:lnTo>
                <a:lnTo>
                  <a:pt x="439420" y="10542"/>
                </a:lnTo>
                <a:lnTo>
                  <a:pt x="450856" y="2828"/>
                </a:lnTo>
                <a:lnTo>
                  <a:pt x="464860" y="0"/>
                </a:lnTo>
                <a:lnTo>
                  <a:pt x="478865" y="2828"/>
                </a:lnTo>
                <a:lnTo>
                  <a:pt x="490301" y="10542"/>
                </a:lnTo>
                <a:lnTo>
                  <a:pt x="498011" y="21983"/>
                </a:lnTo>
                <a:lnTo>
                  <a:pt x="500839" y="35994"/>
                </a:lnTo>
                <a:lnTo>
                  <a:pt x="498011" y="50005"/>
                </a:lnTo>
                <a:lnTo>
                  <a:pt x="490301" y="61447"/>
                </a:lnTo>
                <a:lnTo>
                  <a:pt x="478865" y="69161"/>
                </a:lnTo>
                <a:lnTo>
                  <a:pt x="464860" y="71989"/>
                </a:lnTo>
                <a:close/>
              </a:path>
              <a:path w="1139825" h="285115">
                <a:moveTo>
                  <a:pt x="45698" y="284573"/>
                </a:moveTo>
                <a:lnTo>
                  <a:pt x="26257" y="284573"/>
                </a:lnTo>
                <a:lnTo>
                  <a:pt x="21973" y="283708"/>
                </a:lnTo>
                <a:lnTo>
                  <a:pt x="10537" y="275993"/>
                </a:lnTo>
                <a:lnTo>
                  <a:pt x="2827" y="264552"/>
                </a:lnTo>
                <a:lnTo>
                  <a:pt x="0" y="250541"/>
                </a:lnTo>
                <a:lnTo>
                  <a:pt x="2827" y="236529"/>
                </a:lnTo>
                <a:lnTo>
                  <a:pt x="10537" y="225088"/>
                </a:lnTo>
                <a:lnTo>
                  <a:pt x="21973" y="217374"/>
                </a:lnTo>
                <a:lnTo>
                  <a:pt x="35978" y="214545"/>
                </a:lnTo>
                <a:lnTo>
                  <a:pt x="49982" y="217374"/>
                </a:lnTo>
                <a:lnTo>
                  <a:pt x="61418" y="225088"/>
                </a:lnTo>
                <a:lnTo>
                  <a:pt x="69129" y="236530"/>
                </a:lnTo>
                <a:lnTo>
                  <a:pt x="71956" y="250541"/>
                </a:lnTo>
                <a:lnTo>
                  <a:pt x="69129" y="264552"/>
                </a:lnTo>
                <a:lnTo>
                  <a:pt x="61418" y="275993"/>
                </a:lnTo>
                <a:lnTo>
                  <a:pt x="49982" y="283708"/>
                </a:lnTo>
                <a:lnTo>
                  <a:pt x="45698" y="284573"/>
                </a:lnTo>
                <a:close/>
              </a:path>
              <a:path w="1139825" h="285115">
                <a:moveTo>
                  <a:pt x="260140" y="284573"/>
                </a:moveTo>
                <a:lnTo>
                  <a:pt x="240698" y="284573"/>
                </a:lnTo>
                <a:lnTo>
                  <a:pt x="236415" y="283708"/>
                </a:lnTo>
                <a:lnTo>
                  <a:pt x="224978" y="275993"/>
                </a:lnTo>
                <a:lnTo>
                  <a:pt x="217268" y="264552"/>
                </a:lnTo>
                <a:lnTo>
                  <a:pt x="214441" y="250541"/>
                </a:lnTo>
                <a:lnTo>
                  <a:pt x="217268" y="236529"/>
                </a:lnTo>
                <a:lnTo>
                  <a:pt x="224978" y="225088"/>
                </a:lnTo>
                <a:lnTo>
                  <a:pt x="236414" y="217374"/>
                </a:lnTo>
                <a:lnTo>
                  <a:pt x="250419" y="214545"/>
                </a:lnTo>
                <a:lnTo>
                  <a:pt x="264423" y="217374"/>
                </a:lnTo>
                <a:lnTo>
                  <a:pt x="275859" y="225088"/>
                </a:lnTo>
                <a:lnTo>
                  <a:pt x="283570" y="236530"/>
                </a:lnTo>
                <a:lnTo>
                  <a:pt x="286397" y="250541"/>
                </a:lnTo>
                <a:lnTo>
                  <a:pt x="283570" y="264552"/>
                </a:lnTo>
                <a:lnTo>
                  <a:pt x="275859" y="275993"/>
                </a:lnTo>
                <a:lnTo>
                  <a:pt x="264423" y="283708"/>
                </a:lnTo>
                <a:lnTo>
                  <a:pt x="260140" y="284573"/>
                </a:lnTo>
                <a:close/>
              </a:path>
              <a:path w="1139825" h="285115">
                <a:moveTo>
                  <a:pt x="1113416" y="284573"/>
                </a:moveTo>
                <a:lnTo>
                  <a:pt x="1093975" y="284573"/>
                </a:lnTo>
                <a:lnTo>
                  <a:pt x="1089691" y="283708"/>
                </a:lnTo>
                <a:lnTo>
                  <a:pt x="1078255" y="275993"/>
                </a:lnTo>
                <a:lnTo>
                  <a:pt x="1070544" y="264552"/>
                </a:lnTo>
                <a:lnTo>
                  <a:pt x="1067717" y="250541"/>
                </a:lnTo>
                <a:lnTo>
                  <a:pt x="1070544" y="236529"/>
                </a:lnTo>
                <a:lnTo>
                  <a:pt x="1078255" y="225088"/>
                </a:lnTo>
                <a:lnTo>
                  <a:pt x="1089691" y="217374"/>
                </a:lnTo>
                <a:lnTo>
                  <a:pt x="1103695" y="214545"/>
                </a:lnTo>
                <a:lnTo>
                  <a:pt x="1117700" y="217374"/>
                </a:lnTo>
                <a:lnTo>
                  <a:pt x="1129136" y="225088"/>
                </a:lnTo>
                <a:lnTo>
                  <a:pt x="1136846" y="236530"/>
                </a:lnTo>
                <a:lnTo>
                  <a:pt x="1139674" y="250541"/>
                </a:lnTo>
                <a:lnTo>
                  <a:pt x="1136846" y="264552"/>
                </a:lnTo>
                <a:lnTo>
                  <a:pt x="1129136" y="275993"/>
                </a:lnTo>
                <a:lnTo>
                  <a:pt x="1117700" y="283708"/>
                </a:lnTo>
                <a:lnTo>
                  <a:pt x="1113416" y="284573"/>
                </a:lnTo>
                <a:close/>
              </a:path>
              <a:path w="1139825" h="285115">
                <a:moveTo>
                  <a:pt x="674812" y="71989"/>
                </a:moveTo>
                <a:lnTo>
                  <a:pt x="660808" y="69161"/>
                </a:lnTo>
                <a:lnTo>
                  <a:pt x="649372" y="61447"/>
                </a:lnTo>
                <a:lnTo>
                  <a:pt x="641661" y="50005"/>
                </a:lnTo>
                <a:lnTo>
                  <a:pt x="638834" y="35994"/>
                </a:lnTo>
                <a:lnTo>
                  <a:pt x="641662" y="21983"/>
                </a:lnTo>
                <a:lnTo>
                  <a:pt x="649372" y="10542"/>
                </a:lnTo>
                <a:lnTo>
                  <a:pt x="660808" y="2828"/>
                </a:lnTo>
                <a:lnTo>
                  <a:pt x="674812" y="0"/>
                </a:lnTo>
                <a:lnTo>
                  <a:pt x="688817" y="2828"/>
                </a:lnTo>
                <a:lnTo>
                  <a:pt x="700253" y="10542"/>
                </a:lnTo>
                <a:lnTo>
                  <a:pt x="707963" y="21983"/>
                </a:lnTo>
                <a:lnTo>
                  <a:pt x="710791" y="35994"/>
                </a:lnTo>
                <a:lnTo>
                  <a:pt x="707963" y="50005"/>
                </a:lnTo>
                <a:lnTo>
                  <a:pt x="700253" y="61447"/>
                </a:lnTo>
                <a:lnTo>
                  <a:pt x="688817" y="69161"/>
                </a:lnTo>
                <a:lnTo>
                  <a:pt x="674812" y="71989"/>
                </a:lnTo>
                <a:close/>
              </a:path>
              <a:path w="1139825" h="285115">
                <a:moveTo>
                  <a:pt x="889254" y="71989"/>
                </a:moveTo>
                <a:lnTo>
                  <a:pt x="875249" y="69161"/>
                </a:lnTo>
                <a:lnTo>
                  <a:pt x="863813" y="61447"/>
                </a:lnTo>
                <a:lnTo>
                  <a:pt x="856103" y="50005"/>
                </a:lnTo>
                <a:lnTo>
                  <a:pt x="853276" y="35994"/>
                </a:lnTo>
                <a:lnTo>
                  <a:pt x="856103" y="21983"/>
                </a:lnTo>
                <a:lnTo>
                  <a:pt x="863813" y="10542"/>
                </a:lnTo>
                <a:lnTo>
                  <a:pt x="875249" y="2828"/>
                </a:lnTo>
                <a:lnTo>
                  <a:pt x="889254" y="0"/>
                </a:lnTo>
                <a:lnTo>
                  <a:pt x="903258" y="2828"/>
                </a:lnTo>
                <a:lnTo>
                  <a:pt x="914694" y="10542"/>
                </a:lnTo>
                <a:lnTo>
                  <a:pt x="922405" y="21983"/>
                </a:lnTo>
                <a:lnTo>
                  <a:pt x="925232" y="35994"/>
                </a:lnTo>
                <a:lnTo>
                  <a:pt x="922405" y="50005"/>
                </a:lnTo>
                <a:lnTo>
                  <a:pt x="914694" y="61447"/>
                </a:lnTo>
                <a:lnTo>
                  <a:pt x="903258" y="69161"/>
                </a:lnTo>
                <a:lnTo>
                  <a:pt x="889254" y="71989"/>
                </a:lnTo>
                <a:close/>
              </a:path>
              <a:path w="1139825" h="285115">
                <a:moveTo>
                  <a:pt x="1103695" y="71989"/>
                </a:moveTo>
                <a:lnTo>
                  <a:pt x="1089691" y="69161"/>
                </a:lnTo>
                <a:lnTo>
                  <a:pt x="1078255" y="61447"/>
                </a:lnTo>
                <a:lnTo>
                  <a:pt x="1070544" y="50005"/>
                </a:lnTo>
                <a:lnTo>
                  <a:pt x="1067717" y="35994"/>
                </a:lnTo>
                <a:lnTo>
                  <a:pt x="1070545" y="21983"/>
                </a:lnTo>
                <a:lnTo>
                  <a:pt x="1078255" y="10542"/>
                </a:lnTo>
                <a:lnTo>
                  <a:pt x="1089692" y="2828"/>
                </a:lnTo>
                <a:lnTo>
                  <a:pt x="1103695" y="0"/>
                </a:lnTo>
                <a:lnTo>
                  <a:pt x="1117700" y="2828"/>
                </a:lnTo>
                <a:lnTo>
                  <a:pt x="1129136" y="10542"/>
                </a:lnTo>
                <a:lnTo>
                  <a:pt x="1136846" y="21983"/>
                </a:lnTo>
                <a:lnTo>
                  <a:pt x="1139674" y="35994"/>
                </a:lnTo>
                <a:lnTo>
                  <a:pt x="1136846" y="50005"/>
                </a:lnTo>
                <a:lnTo>
                  <a:pt x="1129136" y="61447"/>
                </a:lnTo>
                <a:lnTo>
                  <a:pt x="1117700" y="69161"/>
                </a:lnTo>
                <a:lnTo>
                  <a:pt x="1103695" y="71989"/>
                </a:lnTo>
                <a:close/>
              </a:path>
              <a:path w="1139825" h="285115">
                <a:moveTo>
                  <a:pt x="684533" y="284573"/>
                </a:moveTo>
                <a:lnTo>
                  <a:pt x="665092" y="284573"/>
                </a:lnTo>
                <a:lnTo>
                  <a:pt x="660808" y="283708"/>
                </a:lnTo>
                <a:lnTo>
                  <a:pt x="649372" y="275993"/>
                </a:lnTo>
                <a:lnTo>
                  <a:pt x="641661" y="264552"/>
                </a:lnTo>
                <a:lnTo>
                  <a:pt x="638834" y="250541"/>
                </a:lnTo>
                <a:lnTo>
                  <a:pt x="641661" y="236529"/>
                </a:lnTo>
                <a:lnTo>
                  <a:pt x="649372" y="225088"/>
                </a:lnTo>
                <a:lnTo>
                  <a:pt x="660808" y="217374"/>
                </a:lnTo>
                <a:lnTo>
                  <a:pt x="674812" y="214545"/>
                </a:lnTo>
                <a:lnTo>
                  <a:pt x="688817" y="217374"/>
                </a:lnTo>
                <a:lnTo>
                  <a:pt x="700253" y="225088"/>
                </a:lnTo>
                <a:lnTo>
                  <a:pt x="707963" y="236530"/>
                </a:lnTo>
                <a:lnTo>
                  <a:pt x="710791" y="250541"/>
                </a:lnTo>
                <a:lnTo>
                  <a:pt x="707963" y="264552"/>
                </a:lnTo>
                <a:lnTo>
                  <a:pt x="700253" y="275993"/>
                </a:lnTo>
                <a:lnTo>
                  <a:pt x="688817" y="283708"/>
                </a:lnTo>
                <a:lnTo>
                  <a:pt x="684533" y="284573"/>
                </a:lnTo>
                <a:close/>
              </a:path>
              <a:path w="1139825" h="285115">
                <a:moveTo>
                  <a:pt x="898974" y="284573"/>
                </a:moveTo>
                <a:lnTo>
                  <a:pt x="879533" y="284573"/>
                </a:lnTo>
                <a:lnTo>
                  <a:pt x="875249" y="283708"/>
                </a:lnTo>
                <a:lnTo>
                  <a:pt x="863813" y="275993"/>
                </a:lnTo>
                <a:lnTo>
                  <a:pt x="856103" y="264552"/>
                </a:lnTo>
                <a:lnTo>
                  <a:pt x="853276" y="250541"/>
                </a:lnTo>
                <a:lnTo>
                  <a:pt x="856103" y="236529"/>
                </a:lnTo>
                <a:lnTo>
                  <a:pt x="863813" y="225088"/>
                </a:lnTo>
                <a:lnTo>
                  <a:pt x="875249" y="217374"/>
                </a:lnTo>
                <a:lnTo>
                  <a:pt x="889254" y="214545"/>
                </a:lnTo>
                <a:lnTo>
                  <a:pt x="903258" y="217374"/>
                </a:lnTo>
                <a:lnTo>
                  <a:pt x="914694" y="225088"/>
                </a:lnTo>
                <a:lnTo>
                  <a:pt x="922405" y="236530"/>
                </a:lnTo>
                <a:lnTo>
                  <a:pt x="925232" y="250541"/>
                </a:lnTo>
                <a:lnTo>
                  <a:pt x="922405" y="264552"/>
                </a:lnTo>
                <a:lnTo>
                  <a:pt x="914694" y="275993"/>
                </a:lnTo>
                <a:lnTo>
                  <a:pt x="903258" y="283708"/>
                </a:lnTo>
                <a:lnTo>
                  <a:pt x="898974" y="284573"/>
                </a:lnTo>
                <a:close/>
              </a:path>
            </a:pathLst>
          </a:custGeom>
          <a:solidFill>
            <a:srgbClr val="B0C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0" dirty="0"/>
              <a:t>T</a:t>
            </a:r>
            <a:r>
              <a:rPr spc="-560" dirty="0"/>
              <a:t>h</a:t>
            </a:r>
            <a:r>
              <a:rPr spc="-690" dirty="0"/>
              <a:t>a</a:t>
            </a:r>
            <a:r>
              <a:rPr spc="-560" dirty="0"/>
              <a:t>n</a:t>
            </a:r>
            <a:r>
              <a:rPr spc="-890" dirty="0"/>
              <a:t>k</a:t>
            </a:r>
            <a:r>
              <a:rPr spc="-725" dirty="0"/>
              <a:t> </a:t>
            </a:r>
            <a:r>
              <a:rPr spc="-660" dirty="0"/>
              <a:t>Y</a:t>
            </a:r>
            <a:r>
              <a:rPr spc="-420" dirty="0"/>
              <a:t>o</a:t>
            </a:r>
            <a:r>
              <a:rPr spc="-610" dirty="0"/>
              <a:t>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621000" cy="8801100"/>
          </a:xfrm>
          <a:custGeom>
            <a:avLst/>
            <a:gdLst/>
            <a:ahLst/>
            <a:cxnLst/>
            <a:rect l="l" t="t" r="r" b="b"/>
            <a:pathLst>
              <a:path w="15621000" h="8801100">
                <a:moveTo>
                  <a:pt x="15620998" y="8801099"/>
                </a:moveTo>
                <a:lnTo>
                  <a:pt x="0" y="8801099"/>
                </a:lnTo>
                <a:lnTo>
                  <a:pt x="0" y="0"/>
                </a:lnTo>
                <a:lnTo>
                  <a:pt x="15620998" y="0"/>
                </a:lnTo>
                <a:lnTo>
                  <a:pt x="15620998" y="8801099"/>
                </a:lnTo>
                <a:close/>
              </a:path>
            </a:pathLst>
          </a:custGeom>
          <a:solidFill>
            <a:srgbClr val="201F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429820"/>
            <a:ext cx="2606040" cy="680085"/>
          </a:xfrm>
          <a:custGeom>
            <a:avLst/>
            <a:gdLst/>
            <a:ahLst/>
            <a:cxnLst/>
            <a:rect l="l" t="t" r="r" b="b"/>
            <a:pathLst>
              <a:path w="2606040" h="680085">
                <a:moveTo>
                  <a:pt x="475522" y="679799"/>
                </a:moveTo>
                <a:lnTo>
                  <a:pt x="0" y="679799"/>
                </a:lnTo>
                <a:lnTo>
                  <a:pt x="0" y="663036"/>
                </a:lnTo>
                <a:lnTo>
                  <a:pt x="468038" y="663036"/>
                </a:lnTo>
                <a:lnTo>
                  <a:pt x="1035853" y="53080"/>
                </a:lnTo>
                <a:lnTo>
                  <a:pt x="2504502" y="53080"/>
                </a:lnTo>
                <a:lnTo>
                  <a:pt x="2504502" y="50286"/>
                </a:lnTo>
                <a:lnTo>
                  <a:pt x="2508448" y="30643"/>
                </a:lnTo>
                <a:lnTo>
                  <a:pt x="2519235" y="14666"/>
                </a:lnTo>
                <a:lnTo>
                  <a:pt x="2535284" y="3928"/>
                </a:lnTo>
                <a:lnTo>
                  <a:pt x="2555016" y="0"/>
                </a:lnTo>
                <a:lnTo>
                  <a:pt x="2574748" y="3928"/>
                </a:lnTo>
                <a:lnTo>
                  <a:pt x="2590796" y="14666"/>
                </a:lnTo>
                <a:lnTo>
                  <a:pt x="2601583" y="30643"/>
                </a:lnTo>
                <a:lnTo>
                  <a:pt x="2605529" y="50286"/>
                </a:lnTo>
                <a:lnTo>
                  <a:pt x="2601600" y="69842"/>
                </a:lnTo>
                <a:lnTo>
                  <a:pt x="1043337" y="69842"/>
                </a:lnTo>
                <a:lnTo>
                  <a:pt x="475522" y="679799"/>
                </a:lnTo>
                <a:close/>
              </a:path>
              <a:path w="2606040" h="680085">
                <a:moveTo>
                  <a:pt x="2555015" y="100573"/>
                </a:moveTo>
                <a:lnTo>
                  <a:pt x="2540224" y="98259"/>
                </a:lnTo>
                <a:lnTo>
                  <a:pt x="2527186" y="91842"/>
                </a:lnTo>
                <a:lnTo>
                  <a:pt x="2516604" y="82108"/>
                </a:lnTo>
                <a:lnTo>
                  <a:pt x="2509179" y="69842"/>
                </a:lnTo>
                <a:lnTo>
                  <a:pt x="2601600" y="69842"/>
                </a:lnTo>
                <a:lnTo>
                  <a:pt x="2590796" y="85906"/>
                </a:lnTo>
                <a:lnTo>
                  <a:pt x="2574747" y="96644"/>
                </a:lnTo>
                <a:lnTo>
                  <a:pt x="2555015" y="100573"/>
                </a:lnTo>
                <a:close/>
              </a:path>
            </a:pathLst>
          </a:custGeom>
          <a:solidFill>
            <a:srgbClr val="B0C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18259" y="6402563"/>
            <a:ext cx="2602865" cy="669925"/>
          </a:xfrm>
          <a:custGeom>
            <a:avLst/>
            <a:gdLst/>
            <a:ahLst/>
            <a:cxnLst/>
            <a:rect l="l" t="t" r="r" b="b"/>
            <a:pathLst>
              <a:path w="2602865" h="669925">
                <a:moveTo>
                  <a:pt x="1333645" y="609956"/>
                </a:moveTo>
                <a:lnTo>
                  <a:pt x="1310557" y="609956"/>
                </a:lnTo>
                <a:lnTo>
                  <a:pt x="1878372" y="0"/>
                </a:lnTo>
                <a:lnTo>
                  <a:pt x="2602740" y="0"/>
                </a:lnTo>
                <a:lnTo>
                  <a:pt x="2602740" y="16762"/>
                </a:lnTo>
                <a:lnTo>
                  <a:pt x="1885856" y="16762"/>
                </a:lnTo>
                <a:lnTo>
                  <a:pt x="1333645" y="609956"/>
                </a:lnTo>
                <a:close/>
              </a:path>
              <a:path w="2602865" h="669925">
                <a:moveTo>
                  <a:pt x="50513" y="669555"/>
                </a:moveTo>
                <a:lnTo>
                  <a:pt x="30781" y="665626"/>
                </a:lnTo>
                <a:lnTo>
                  <a:pt x="14732" y="654888"/>
                </a:lnTo>
                <a:lnTo>
                  <a:pt x="3945" y="638912"/>
                </a:lnTo>
                <a:lnTo>
                  <a:pt x="0" y="619265"/>
                </a:lnTo>
                <a:lnTo>
                  <a:pt x="3945" y="599625"/>
                </a:lnTo>
                <a:lnTo>
                  <a:pt x="14732" y="583649"/>
                </a:lnTo>
                <a:lnTo>
                  <a:pt x="30781" y="572911"/>
                </a:lnTo>
                <a:lnTo>
                  <a:pt x="50513" y="568982"/>
                </a:lnTo>
                <a:lnTo>
                  <a:pt x="68257" y="572110"/>
                </a:lnTo>
                <a:lnTo>
                  <a:pt x="83020" y="580739"/>
                </a:lnTo>
                <a:lnTo>
                  <a:pt x="93923" y="593732"/>
                </a:lnTo>
                <a:lnTo>
                  <a:pt x="100091" y="609956"/>
                </a:lnTo>
                <a:lnTo>
                  <a:pt x="1333645" y="609956"/>
                </a:lnTo>
                <a:lnTo>
                  <a:pt x="1318041" y="626718"/>
                </a:lnTo>
                <a:lnTo>
                  <a:pt x="100091" y="626718"/>
                </a:lnTo>
                <a:lnTo>
                  <a:pt x="94318" y="643626"/>
                </a:lnTo>
                <a:lnTo>
                  <a:pt x="83370" y="657216"/>
                </a:lnTo>
                <a:lnTo>
                  <a:pt x="68389" y="666267"/>
                </a:lnTo>
                <a:lnTo>
                  <a:pt x="50513" y="669555"/>
                </a:lnTo>
                <a:close/>
              </a:path>
            </a:pathLst>
          </a:custGeom>
          <a:solidFill>
            <a:srgbClr val="B0C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22495" y="0"/>
            <a:ext cx="2598505" cy="33154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291" y="7075486"/>
            <a:ext cx="4352701" cy="172561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275891" y="5307957"/>
            <a:ext cx="1139825" cy="285115"/>
          </a:xfrm>
          <a:custGeom>
            <a:avLst/>
            <a:gdLst/>
            <a:ahLst/>
            <a:cxnLst/>
            <a:rect l="l" t="t" r="r" b="b"/>
            <a:pathLst>
              <a:path w="1139825" h="285114">
                <a:moveTo>
                  <a:pt x="474584" y="284573"/>
                </a:moveTo>
                <a:lnTo>
                  <a:pt x="455137" y="284573"/>
                </a:lnTo>
                <a:lnTo>
                  <a:pt x="450856" y="283708"/>
                </a:lnTo>
                <a:lnTo>
                  <a:pt x="439420" y="275993"/>
                </a:lnTo>
                <a:lnTo>
                  <a:pt x="431709" y="264552"/>
                </a:lnTo>
                <a:lnTo>
                  <a:pt x="428882" y="250541"/>
                </a:lnTo>
                <a:lnTo>
                  <a:pt x="431709" y="236529"/>
                </a:lnTo>
                <a:lnTo>
                  <a:pt x="439420" y="225088"/>
                </a:lnTo>
                <a:lnTo>
                  <a:pt x="450856" y="217374"/>
                </a:lnTo>
                <a:lnTo>
                  <a:pt x="464860" y="214545"/>
                </a:lnTo>
                <a:lnTo>
                  <a:pt x="478865" y="217374"/>
                </a:lnTo>
                <a:lnTo>
                  <a:pt x="490301" y="225088"/>
                </a:lnTo>
                <a:lnTo>
                  <a:pt x="498011" y="236530"/>
                </a:lnTo>
                <a:lnTo>
                  <a:pt x="500839" y="250541"/>
                </a:lnTo>
                <a:lnTo>
                  <a:pt x="498011" y="264552"/>
                </a:lnTo>
                <a:lnTo>
                  <a:pt x="490301" y="275993"/>
                </a:lnTo>
                <a:lnTo>
                  <a:pt x="478865" y="283708"/>
                </a:lnTo>
                <a:lnTo>
                  <a:pt x="474584" y="284573"/>
                </a:lnTo>
                <a:close/>
              </a:path>
              <a:path w="1139825" h="285114">
                <a:moveTo>
                  <a:pt x="35977" y="71989"/>
                </a:moveTo>
                <a:lnTo>
                  <a:pt x="21973" y="69161"/>
                </a:lnTo>
                <a:lnTo>
                  <a:pt x="10537" y="61447"/>
                </a:lnTo>
                <a:lnTo>
                  <a:pt x="2826" y="50005"/>
                </a:lnTo>
                <a:lnTo>
                  <a:pt x="0" y="35995"/>
                </a:lnTo>
                <a:lnTo>
                  <a:pt x="2826" y="21983"/>
                </a:lnTo>
                <a:lnTo>
                  <a:pt x="10537" y="10542"/>
                </a:lnTo>
                <a:lnTo>
                  <a:pt x="21973" y="2828"/>
                </a:lnTo>
                <a:lnTo>
                  <a:pt x="35977" y="0"/>
                </a:lnTo>
                <a:lnTo>
                  <a:pt x="49981" y="2828"/>
                </a:lnTo>
                <a:lnTo>
                  <a:pt x="61418" y="10542"/>
                </a:lnTo>
                <a:lnTo>
                  <a:pt x="69128" y="21983"/>
                </a:lnTo>
                <a:lnTo>
                  <a:pt x="71955" y="35995"/>
                </a:lnTo>
                <a:lnTo>
                  <a:pt x="69128" y="50005"/>
                </a:lnTo>
                <a:lnTo>
                  <a:pt x="61418" y="61447"/>
                </a:lnTo>
                <a:lnTo>
                  <a:pt x="49982" y="69161"/>
                </a:lnTo>
                <a:lnTo>
                  <a:pt x="35977" y="71989"/>
                </a:lnTo>
                <a:close/>
              </a:path>
              <a:path w="1139825" h="285114">
                <a:moveTo>
                  <a:pt x="250419" y="71989"/>
                </a:moveTo>
                <a:lnTo>
                  <a:pt x="236414" y="69161"/>
                </a:lnTo>
                <a:lnTo>
                  <a:pt x="224978" y="61447"/>
                </a:lnTo>
                <a:lnTo>
                  <a:pt x="217268" y="50005"/>
                </a:lnTo>
                <a:lnTo>
                  <a:pt x="214441" y="35994"/>
                </a:lnTo>
                <a:lnTo>
                  <a:pt x="217268" y="21983"/>
                </a:lnTo>
                <a:lnTo>
                  <a:pt x="224978" y="10542"/>
                </a:lnTo>
                <a:lnTo>
                  <a:pt x="236414" y="2828"/>
                </a:lnTo>
                <a:lnTo>
                  <a:pt x="250419" y="0"/>
                </a:lnTo>
                <a:lnTo>
                  <a:pt x="264423" y="2828"/>
                </a:lnTo>
                <a:lnTo>
                  <a:pt x="275859" y="10542"/>
                </a:lnTo>
                <a:lnTo>
                  <a:pt x="283570" y="21983"/>
                </a:lnTo>
                <a:lnTo>
                  <a:pt x="286397" y="35994"/>
                </a:lnTo>
                <a:lnTo>
                  <a:pt x="283570" y="50005"/>
                </a:lnTo>
                <a:lnTo>
                  <a:pt x="275859" y="61447"/>
                </a:lnTo>
                <a:lnTo>
                  <a:pt x="264423" y="69161"/>
                </a:lnTo>
                <a:lnTo>
                  <a:pt x="250419" y="71989"/>
                </a:lnTo>
                <a:close/>
              </a:path>
              <a:path w="1139825" h="285114">
                <a:moveTo>
                  <a:pt x="464860" y="71989"/>
                </a:moveTo>
                <a:lnTo>
                  <a:pt x="450856" y="69161"/>
                </a:lnTo>
                <a:lnTo>
                  <a:pt x="439420" y="61447"/>
                </a:lnTo>
                <a:lnTo>
                  <a:pt x="431709" y="50005"/>
                </a:lnTo>
                <a:lnTo>
                  <a:pt x="428882" y="35994"/>
                </a:lnTo>
                <a:lnTo>
                  <a:pt x="431709" y="21983"/>
                </a:lnTo>
                <a:lnTo>
                  <a:pt x="439420" y="10542"/>
                </a:lnTo>
                <a:lnTo>
                  <a:pt x="450856" y="2828"/>
                </a:lnTo>
                <a:lnTo>
                  <a:pt x="464860" y="0"/>
                </a:lnTo>
                <a:lnTo>
                  <a:pt x="478865" y="2828"/>
                </a:lnTo>
                <a:lnTo>
                  <a:pt x="490301" y="10542"/>
                </a:lnTo>
                <a:lnTo>
                  <a:pt x="498011" y="21983"/>
                </a:lnTo>
                <a:lnTo>
                  <a:pt x="500839" y="35994"/>
                </a:lnTo>
                <a:lnTo>
                  <a:pt x="498011" y="50005"/>
                </a:lnTo>
                <a:lnTo>
                  <a:pt x="490301" y="61447"/>
                </a:lnTo>
                <a:lnTo>
                  <a:pt x="478865" y="69161"/>
                </a:lnTo>
                <a:lnTo>
                  <a:pt x="464860" y="71989"/>
                </a:lnTo>
                <a:close/>
              </a:path>
              <a:path w="1139825" h="285114">
                <a:moveTo>
                  <a:pt x="45701" y="284573"/>
                </a:moveTo>
                <a:lnTo>
                  <a:pt x="26254" y="284573"/>
                </a:lnTo>
                <a:lnTo>
                  <a:pt x="21973" y="283708"/>
                </a:lnTo>
                <a:lnTo>
                  <a:pt x="10537" y="275993"/>
                </a:lnTo>
                <a:lnTo>
                  <a:pt x="2826" y="264552"/>
                </a:lnTo>
                <a:lnTo>
                  <a:pt x="0" y="250542"/>
                </a:lnTo>
                <a:lnTo>
                  <a:pt x="2826" y="236529"/>
                </a:lnTo>
                <a:lnTo>
                  <a:pt x="10537" y="225088"/>
                </a:lnTo>
                <a:lnTo>
                  <a:pt x="21973" y="217374"/>
                </a:lnTo>
                <a:lnTo>
                  <a:pt x="35977" y="214545"/>
                </a:lnTo>
                <a:lnTo>
                  <a:pt x="49982" y="217374"/>
                </a:lnTo>
                <a:lnTo>
                  <a:pt x="61418" y="225088"/>
                </a:lnTo>
                <a:lnTo>
                  <a:pt x="69128" y="236530"/>
                </a:lnTo>
                <a:lnTo>
                  <a:pt x="71955" y="250542"/>
                </a:lnTo>
                <a:lnTo>
                  <a:pt x="69128" y="264552"/>
                </a:lnTo>
                <a:lnTo>
                  <a:pt x="61418" y="275993"/>
                </a:lnTo>
                <a:lnTo>
                  <a:pt x="49982" y="283708"/>
                </a:lnTo>
                <a:lnTo>
                  <a:pt x="45701" y="284573"/>
                </a:lnTo>
                <a:close/>
              </a:path>
              <a:path w="1139825" h="285114">
                <a:moveTo>
                  <a:pt x="260142" y="284573"/>
                </a:moveTo>
                <a:lnTo>
                  <a:pt x="240695" y="284573"/>
                </a:lnTo>
                <a:lnTo>
                  <a:pt x="236414" y="283708"/>
                </a:lnTo>
                <a:lnTo>
                  <a:pt x="224978" y="275993"/>
                </a:lnTo>
                <a:lnTo>
                  <a:pt x="217268" y="264552"/>
                </a:lnTo>
                <a:lnTo>
                  <a:pt x="214441" y="250541"/>
                </a:lnTo>
                <a:lnTo>
                  <a:pt x="217268" y="236529"/>
                </a:lnTo>
                <a:lnTo>
                  <a:pt x="224978" y="225088"/>
                </a:lnTo>
                <a:lnTo>
                  <a:pt x="236414" y="217374"/>
                </a:lnTo>
                <a:lnTo>
                  <a:pt x="250419" y="214545"/>
                </a:lnTo>
                <a:lnTo>
                  <a:pt x="264423" y="217374"/>
                </a:lnTo>
                <a:lnTo>
                  <a:pt x="275859" y="225088"/>
                </a:lnTo>
                <a:lnTo>
                  <a:pt x="283570" y="236530"/>
                </a:lnTo>
                <a:lnTo>
                  <a:pt x="286397" y="250541"/>
                </a:lnTo>
                <a:lnTo>
                  <a:pt x="283570" y="264552"/>
                </a:lnTo>
                <a:lnTo>
                  <a:pt x="275859" y="275993"/>
                </a:lnTo>
                <a:lnTo>
                  <a:pt x="264423" y="283708"/>
                </a:lnTo>
                <a:lnTo>
                  <a:pt x="260142" y="284573"/>
                </a:lnTo>
                <a:close/>
              </a:path>
              <a:path w="1139825" h="285114">
                <a:moveTo>
                  <a:pt x="1113419" y="284573"/>
                </a:moveTo>
                <a:lnTo>
                  <a:pt x="1093972" y="284573"/>
                </a:lnTo>
                <a:lnTo>
                  <a:pt x="1089691" y="283708"/>
                </a:lnTo>
                <a:lnTo>
                  <a:pt x="1078255" y="275993"/>
                </a:lnTo>
                <a:lnTo>
                  <a:pt x="1070544" y="264552"/>
                </a:lnTo>
                <a:lnTo>
                  <a:pt x="1067717" y="250541"/>
                </a:lnTo>
                <a:lnTo>
                  <a:pt x="1070544" y="236529"/>
                </a:lnTo>
                <a:lnTo>
                  <a:pt x="1078255" y="225088"/>
                </a:lnTo>
                <a:lnTo>
                  <a:pt x="1089691" y="217374"/>
                </a:lnTo>
                <a:lnTo>
                  <a:pt x="1103695" y="214545"/>
                </a:lnTo>
                <a:lnTo>
                  <a:pt x="1117700" y="217374"/>
                </a:lnTo>
                <a:lnTo>
                  <a:pt x="1129136" y="225088"/>
                </a:lnTo>
                <a:lnTo>
                  <a:pt x="1136846" y="236530"/>
                </a:lnTo>
                <a:lnTo>
                  <a:pt x="1139673" y="250541"/>
                </a:lnTo>
                <a:lnTo>
                  <a:pt x="1136846" y="264552"/>
                </a:lnTo>
                <a:lnTo>
                  <a:pt x="1129136" y="275993"/>
                </a:lnTo>
                <a:lnTo>
                  <a:pt x="1117700" y="283708"/>
                </a:lnTo>
                <a:lnTo>
                  <a:pt x="1113419" y="284573"/>
                </a:lnTo>
                <a:close/>
              </a:path>
              <a:path w="1139825" h="285114">
                <a:moveTo>
                  <a:pt x="674812" y="71989"/>
                </a:moveTo>
                <a:lnTo>
                  <a:pt x="660808" y="69161"/>
                </a:lnTo>
                <a:lnTo>
                  <a:pt x="649372" y="61447"/>
                </a:lnTo>
                <a:lnTo>
                  <a:pt x="641661" y="50005"/>
                </a:lnTo>
                <a:lnTo>
                  <a:pt x="638834" y="35994"/>
                </a:lnTo>
                <a:lnTo>
                  <a:pt x="641661" y="21983"/>
                </a:lnTo>
                <a:lnTo>
                  <a:pt x="649372" y="10542"/>
                </a:lnTo>
                <a:lnTo>
                  <a:pt x="660808" y="2828"/>
                </a:lnTo>
                <a:lnTo>
                  <a:pt x="674812" y="0"/>
                </a:lnTo>
                <a:lnTo>
                  <a:pt x="688816" y="2828"/>
                </a:lnTo>
                <a:lnTo>
                  <a:pt x="700253" y="10542"/>
                </a:lnTo>
                <a:lnTo>
                  <a:pt x="707963" y="21983"/>
                </a:lnTo>
                <a:lnTo>
                  <a:pt x="710791" y="35994"/>
                </a:lnTo>
                <a:lnTo>
                  <a:pt x="707963" y="50005"/>
                </a:lnTo>
                <a:lnTo>
                  <a:pt x="700252" y="61447"/>
                </a:lnTo>
                <a:lnTo>
                  <a:pt x="688816" y="69161"/>
                </a:lnTo>
                <a:lnTo>
                  <a:pt x="674812" y="71989"/>
                </a:lnTo>
                <a:close/>
              </a:path>
              <a:path w="1139825" h="285114">
                <a:moveTo>
                  <a:pt x="889254" y="71989"/>
                </a:moveTo>
                <a:lnTo>
                  <a:pt x="875249" y="69161"/>
                </a:lnTo>
                <a:lnTo>
                  <a:pt x="863813" y="61447"/>
                </a:lnTo>
                <a:lnTo>
                  <a:pt x="856103" y="50005"/>
                </a:lnTo>
                <a:lnTo>
                  <a:pt x="853275" y="35994"/>
                </a:lnTo>
                <a:lnTo>
                  <a:pt x="856103" y="21983"/>
                </a:lnTo>
                <a:lnTo>
                  <a:pt x="863813" y="10542"/>
                </a:lnTo>
                <a:lnTo>
                  <a:pt x="875249" y="2828"/>
                </a:lnTo>
                <a:lnTo>
                  <a:pt x="889254" y="0"/>
                </a:lnTo>
                <a:lnTo>
                  <a:pt x="903258" y="2828"/>
                </a:lnTo>
                <a:lnTo>
                  <a:pt x="914694" y="10542"/>
                </a:lnTo>
                <a:lnTo>
                  <a:pt x="922405" y="21983"/>
                </a:lnTo>
                <a:lnTo>
                  <a:pt x="925232" y="35994"/>
                </a:lnTo>
                <a:lnTo>
                  <a:pt x="922405" y="50005"/>
                </a:lnTo>
                <a:lnTo>
                  <a:pt x="914694" y="61447"/>
                </a:lnTo>
                <a:lnTo>
                  <a:pt x="903258" y="69161"/>
                </a:lnTo>
                <a:lnTo>
                  <a:pt x="889254" y="71989"/>
                </a:lnTo>
                <a:close/>
              </a:path>
              <a:path w="1139825" h="285114">
                <a:moveTo>
                  <a:pt x="1103695" y="71989"/>
                </a:moveTo>
                <a:lnTo>
                  <a:pt x="1089691" y="69161"/>
                </a:lnTo>
                <a:lnTo>
                  <a:pt x="1078255" y="61447"/>
                </a:lnTo>
                <a:lnTo>
                  <a:pt x="1070544" y="50005"/>
                </a:lnTo>
                <a:lnTo>
                  <a:pt x="1067717" y="35994"/>
                </a:lnTo>
                <a:lnTo>
                  <a:pt x="1070544" y="21983"/>
                </a:lnTo>
                <a:lnTo>
                  <a:pt x="1078255" y="10542"/>
                </a:lnTo>
                <a:lnTo>
                  <a:pt x="1089691" y="2828"/>
                </a:lnTo>
                <a:lnTo>
                  <a:pt x="1103695" y="0"/>
                </a:lnTo>
                <a:lnTo>
                  <a:pt x="1117700" y="2828"/>
                </a:lnTo>
                <a:lnTo>
                  <a:pt x="1129136" y="10542"/>
                </a:lnTo>
                <a:lnTo>
                  <a:pt x="1136846" y="21983"/>
                </a:lnTo>
                <a:lnTo>
                  <a:pt x="1139673" y="35994"/>
                </a:lnTo>
                <a:lnTo>
                  <a:pt x="1136846" y="50005"/>
                </a:lnTo>
                <a:lnTo>
                  <a:pt x="1129136" y="61447"/>
                </a:lnTo>
                <a:lnTo>
                  <a:pt x="1117700" y="69161"/>
                </a:lnTo>
                <a:lnTo>
                  <a:pt x="1103695" y="71989"/>
                </a:lnTo>
                <a:close/>
              </a:path>
              <a:path w="1139825" h="285114">
                <a:moveTo>
                  <a:pt x="684535" y="284573"/>
                </a:moveTo>
                <a:lnTo>
                  <a:pt x="665089" y="284573"/>
                </a:lnTo>
                <a:lnTo>
                  <a:pt x="660808" y="283708"/>
                </a:lnTo>
                <a:lnTo>
                  <a:pt x="649372" y="275993"/>
                </a:lnTo>
                <a:lnTo>
                  <a:pt x="641661" y="264552"/>
                </a:lnTo>
                <a:lnTo>
                  <a:pt x="638834" y="250541"/>
                </a:lnTo>
                <a:lnTo>
                  <a:pt x="641661" y="236529"/>
                </a:lnTo>
                <a:lnTo>
                  <a:pt x="649371" y="225088"/>
                </a:lnTo>
                <a:lnTo>
                  <a:pt x="660807" y="217374"/>
                </a:lnTo>
                <a:lnTo>
                  <a:pt x="674812" y="214545"/>
                </a:lnTo>
                <a:lnTo>
                  <a:pt x="688816" y="217374"/>
                </a:lnTo>
                <a:lnTo>
                  <a:pt x="700252" y="225088"/>
                </a:lnTo>
                <a:lnTo>
                  <a:pt x="707963" y="236530"/>
                </a:lnTo>
                <a:lnTo>
                  <a:pt x="710791" y="250541"/>
                </a:lnTo>
                <a:lnTo>
                  <a:pt x="707963" y="264552"/>
                </a:lnTo>
                <a:lnTo>
                  <a:pt x="700252" y="275993"/>
                </a:lnTo>
                <a:lnTo>
                  <a:pt x="688816" y="283708"/>
                </a:lnTo>
                <a:lnTo>
                  <a:pt x="684535" y="284573"/>
                </a:lnTo>
                <a:close/>
              </a:path>
              <a:path w="1139825" h="285114">
                <a:moveTo>
                  <a:pt x="898977" y="284573"/>
                </a:moveTo>
                <a:lnTo>
                  <a:pt x="879530" y="284573"/>
                </a:lnTo>
                <a:lnTo>
                  <a:pt x="875249" y="283708"/>
                </a:lnTo>
                <a:lnTo>
                  <a:pt x="863813" y="275993"/>
                </a:lnTo>
                <a:lnTo>
                  <a:pt x="856103" y="264552"/>
                </a:lnTo>
                <a:lnTo>
                  <a:pt x="853275" y="250541"/>
                </a:lnTo>
                <a:lnTo>
                  <a:pt x="856103" y="236529"/>
                </a:lnTo>
                <a:lnTo>
                  <a:pt x="863813" y="225088"/>
                </a:lnTo>
                <a:lnTo>
                  <a:pt x="875249" y="217374"/>
                </a:lnTo>
                <a:lnTo>
                  <a:pt x="889254" y="214545"/>
                </a:lnTo>
                <a:lnTo>
                  <a:pt x="903258" y="217374"/>
                </a:lnTo>
                <a:lnTo>
                  <a:pt x="914694" y="225088"/>
                </a:lnTo>
                <a:lnTo>
                  <a:pt x="922405" y="236530"/>
                </a:lnTo>
                <a:lnTo>
                  <a:pt x="925232" y="250541"/>
                </a:lnTo>
                <a:lnTo>
                  <a:pt x="922405" y="264552"/>
                </a:lnTo>
                <a:lnTo>
                  <a:pt x="914694" y="275993"/>
                </a:lnTo>
                <a:lnTo>
                  <a:pt x="903258" y="283708"/>
                </a:lnTo>
                <a:lnTo>
                  <a:pt x="898977" y="284573"/>
                </a:lnTo>
                <a:close/>
              </a:path>
            </a:pathLst>
          </a:custGeom>
          <a:solidFill>
            <a:srgbClr val="B0C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0605" y="1866822"/>
            <a:ext cx="1139825" cy="285115"/>
          </a:xfrm>
          <a:custGeom>
            <a:avLst/>
            <a:gdLst/>
            <a:ahLst/>
            <a:cxnLst/>
            <a:rect l="l" t="t" r="r" b="b"/>
            <a:pathLst>
              <a:path w="1139825" h="285114">
                <a:moveTo>
                  <a:pt x="474584" y="284573"/>
                </a:moveTo>
                <a:lnTo>
                  <a:pt x="455137" y="284573"/>
                </a:lnTo>
                <a:lnTo>
                  <a:pt x="450856" y="283708"/>
                </a:lnTo>
                <a:lnTo>
                  <a:pt x="439420" y="275993"/>
                </a:lnTo>
                <a:lnTo>
                  <a:pt x="431709" y="264552"/>
                </a:lnTo>
                <a:lnTo>
                  <a:pt x="428882" y="250541"/>
                </a:lnTo>
                <a:lnTo>
                  <a:pt x="431709" y="236529"/>
                </a:lnTo>
                <a:lnTo>
                  <a:pt x="439420" y="225088"/>
                </a:lnTo>
                <a:lnTo>
                  <a:pt x="450856" y="217374"/>
                </a:lnTo>
                <a:lnTo>
                  <a:pt x="464860" y="214545"/>
                </a:lnTo>
                <a:lnTo>
                  <a:pt x="478865" y="217374"/>
                </a:lnTo>
                <a:lnTo>
                  <a:pt x="490301" y="225088"/>
                </a:lnTo>
                <a:lnTo>
                  <a:pt x="498011" y="236530"/>
                </a:lnTo>
                <a:lnTo>
                  <a:pt x="500838" y="250541"/>
                </a:lnTo>
                <a:lnTo>
                  <a:pt x="498011" y="264552"/>
                </a:lnTo>
                <a:lnTo>
                  <a:pt x="490301" y="275993"/>
                </a:lnTo>
                <a:lnTo>
                  <a:pt x="478865" y="283708"/>
                </a:lnTo>
                <a:lnTo>
                  <a:pt x="474584" y="284573"/>
                </a:lnTo>
                <a:close/>
              </a:path>
              <a:path w="1139825" h="285114">
                <a:moveTo>
                  <a:pt x="35977" y="71989"/>
                </a:moveTo>
                <a:lnTo>
                  <a:pt x="21973" y="69161"/>
                </a:lnTo>
                <a:lnTo>
                  <a:pt x="10537" y="61447"/>
                </a:lnTo>
                <a:lnTo>
                  <a:pt x="2826" y="50005"/>
                </a:lnTo>
                <a:lnTo>
                  <a:pt x="0" y="35995"/>
                </a:lnTo>
                <a:lnTo>
                  <a:pt x="2826" y="21983"/>
                </a:lnTo>
                <a:lnTo>
                  <a:pt x="10537" y="10542"/>
                </a:lnTo>
                <a:lnTo>
                  <a:pt x="21973" y="2828"/>
                </a:lnTo>
                <a:lnTo>
                  <a:pt x="35977" y="0"/>
                </a:lnTo>
                <a:lnTo>
                  <a:pt x="49981" y="2828"/>
                </a:lnTo>
                <a:lnTo>
                  <a:pt x="61417" y="10542"/>
                </a:lnTo>
                <a:lnTo>
                  <a:pt x="69128" y="21983"/>
                </a:lnTo>
                <a:lnTo>
                  <a:pt x="71955" y="35995"/>
                </a:lnTo>
                <a:lnTo>
                  <a:pt x="69128" y="50005"/>
                </a:lnTo>
                <a:lnTo>
                  <a:pt x="61418" y="61447"/>
                </a:lnTo>
                <a:lnTo>
                  <a:pt x="49982" y="69161"/>
                </a:lnTo>
                <a:lnTo>
                  <a:pt x="35977" y="71989"/>
                </a:lnTo>
                <a:close/>
              </a:path>
              <a:path w="1139825" h="285114">
                <a:moveTo>
                  <a:pt x="250419" y="71989"/>
                </a:moveTo>
                <a:lnTo>
                  <a:pt x="236414" y="69161"/>
                </a:lnTo>
                <a:lnTo>
                  <a:pt x="224978" y="61447"/>
                </a:lnTo>
                <a:lnTo>
                  <a:pt x="217268" y="50005"/>
                </a:lnTo>
                <a:lnTo>
                  <a:pt x="214441" y="35994"/>
                </a:lnTo>
                <a:lnTo>
                  <a:pt x="217268" y="21983"/>
                </a:lnTo>
                <a:lnTo>
                  <a:pt x="224978" y="10542"/>
                </a:lnTo>
                <a:lnTo>
                  <a:pt x="236414" y="2828"/>
                </a:lnTo>
                <a:lnTo>
                  <a:pt x="250419" y="0"/>
                </a:lnTo>
                <a:lnTo>
                  <a:pt x="264423" y="2828"/>
                </a:lnTo>
                <a:lnTo>
                  <a:pt x="275859" y="10542"/>
                </a:lnTo>
                <a:lnTo>
                  <a:pt x="283570" y="21983"/>
                </a:lnTo>
                <a:lnTo>
                  <a:pt x="286397" y="35994"/>
                </a:lnTo>
                <a:lnTo>
                  <a:pt x="283570" y="50005"/>
                </a:lnTo>
                <a:lnTo>
                  <a:pt x="275859" y="61447"/>
                </a:lnTo>
                <a:lnTo>
                  <a:pt x="264423" y="69161"/>
                </a:lnTo>
                <a:lnTo>
                  <a:pt x="250419" y="71989"/>
                </a:lnTo>
                <a:close/>
              </a:path>
              <a:path w="1139825" h="285114">
                <a:moveTo>
                  <a:pt x="464860" y="71989"/>
                </a:moveTo>
                <a:lnTo>
                  <a:pt x="450856" y="69161"/>
                </a:lnTo>
                <a:lnTo>
                  <a:pt x="439420" y="61447"/>
                </a:lnTo>
                <a:lnTo>
                  <a:pt x="431709" y="50005"/>
                </a:lnTo>
                <a:lnTo>
                  <a:pt x="428882" y="35994"/>
                </a:lnTo>
                <a:lnTo>
                  <a:pt x="431709" y="21983"/>
                </a:lnTo>
                <a:lnTo>
                  <a:pt x="439420" y="10542"/>
                </a:lnTo>
                <a:lnTo>
                  <a:pt x="450856" y="2828"/>
                </a:lnTo>
                <a:lnTo>
                  <a:pt x="464860" y="0"/>
                </a:lnTo>
                <a:lnTo>
                  <a:pt x="478865" y="2828"/>
                </a:lnTo>
                <a:lnTo>
                  <a:pt x="490301" y="10542"/>
                </a:lnTo>
                <a:lnTo>
                  <a:pt x="498011" y="21983"/>
                </a:lnTo>
                <a:lnTo>
                  <a:pt x="500838" y="35994"/>
                </a:lnTo>
                <a:lnTo>
                  <a:pt x="498011" y="50005"/>
                </a:lnTo>
                <a:lnTo>
                  <a:pt x="490301" y="61447"/>
                </a:lnTo>
                <a:lnTo>
                  <a:pt x="478865" y="69161"/>
                </a:lnTo>
                <a:lnTo>
                  <a:pt x="464860" y="71989"/>
                </a:lnTo>
                <a:close/>
              </a:path>
              <a:path w="1139825" h="285114">
                <a:moveTo>
                  <a:pt x="45701" y="284573"/>
                </a:moveTo>
                <a:lnTo>
                  <a:pt x="26253" y="284573"/>
                </a:lnTo>
                <a:lnTo>
                  <a:pt x="21973" y="283708"/>
                </a:lnTo>
                <a:lnTo>
                  <a:pt x="10537" y="275993"/>
                </a:lnTo>
                <a:lnTo>
                  <a:pt x="2826" y="264552"/>
                </a:lnTo>
                <a:lnTo>
                  <a:pt x="0" y="250543"/>
                </a:lnTo>
                <a:lnTo>
                  <a:pt x="2826" y="236529"/>
                </a:lnTo>
                <a:lnTo>
                  <a:pt x="10537" y="225088"/>
                </a:lnTo>
                <a:lnTo>
                  <a:pt x="21973" y="217374"/>
                </a:lnTo>
                <a:lnTo>
                  <a:pt x="35977" y="214545"/>
                </a:lnTo>
                <a:lnTo>
                  <a:pt x="49982" y="217374"/>
                </a:lnTo>
                <a:lnTo>
                  <a:pt x="61418" y="225088"/>
                </a:lnTo>
                <a:lnTo>
                  <a:pt x="69128" y="236530"/>
                </a:lnTo>
                <a:lnTo>
                  <a:pt x="71955" y="250543"/>
                </a:lnTo>
                <a:lnTo>
                  <a:pt x="69128" y="264552"/>
                </a:lnTo>
                <a:lnTo>
                  <a:pt x="61418" y="275993"/>
                </a:lnTo>
                <a:lnTo>
                  <a:pt x="49982" y="283708"/>
                </a:lnTo>
                <a:lnTo>
                  <a:pt x="45701" y="284573"/>
                </a:lnTo>
                <a:close/>
              </a:path>
              <a:path w="1139825" h="285114">
                <a:moveTo>
                  <a:pt x="260142" y="284573"/>
                </a:moveTo>
                <a:lnTo>
                  <a:pt x="240695" y="284573"/>
                </a:lnTo>
                <a:lnTo>
                  <a:pt x="236414" y="283708"/>
                </a:lnTo>
                <a:lnTo>
                  <a:pt x="224978" y="275993"/>
                </a:lnTo>
                <a:lnTo>
                  <a:pt x="217268" y="264552"/>
                </a:lnTo>
                <a:lnTo>
                  <a:pt x="214441" y="250541"/>
                </a:lnTo>
                <a:lnTo>
                  <a:pt x="217268" y="236529"/>
                </a:lnTo>
                <a:lnTo>
                  <a:pt x="224978" y="225088"/>
                </a:lnTo>
                <a:lnTo>
                  <a:pt x="236414" y="217374"/>
                </a:lnTo>
                <a:lnTo>
                  <a:pt x="250419" y="214545"/>
                </a:lnTo>
                <a:lnTo>
                  <a:pt x="264423" y="217374"/>
                </a:lnTo>
                <a:lnTo>
                  <a:pt x="275859" y="225088"/>
                </a:lnTo>
                <a:lnTo>
                  <a:pt x="283570" y="236530"/>
                </a:lnTo>
                <a:lnTo>
                  <a:pt x="286397" y="250541"/>
                </a:lnTo>
                <a:lnTo>
                  <a:pt x="283570" y="264552"/>
                </a:lnTo>
                <a:lnTo>
                  <a:pt x="275859" y="275993"/>
                </a:lnTo>
                <a:lnTo>
                  <a:pt x="264423" y="283708"/>
                </a:lnTo>
                <a:lnTo>
                  <a:pt x="260142" y="284573"/>
                </a:lnTo>
                <a:close/>
              </a:path>
              <a:path w="1139825" h="285114">
                <a:moveTo>
                  <a:pt x="1113419" y="284573"/>
                </a:moveTo>
                <a:lnTo>
                  <a:pt x="1093971" y="284573"/>
                </a:lnTo>
                <a:lnTo>
                  <a:pt x="1089691" y="283708"/>
                </a:lnTo>
                <a:lnTo>
                  <a:pt x="1078255" y="275993"/>
                </a:lnTo>
                <a:lnTo>
                  <a:pt x="1070544" y="264552"/>
                </a:lnTo>
                <a:lnTo>
                  <a:pt x="1067717" y="250541"/>
                </a:lnTo>
                <a:lnTo>
                  <a:pt x="1070544" y="236529"/>
                </a:lnTo>
                <a:lnTo>
                  <a:pt x="1078255" y="225088"/>
                </a:lnTo>
                <a:lnTo>
                  <a:pt x="1089691" y="217374"/>
                </a:lnTo>
                <a:lnTo>
                  <a:pt x="1103695" y="214545"/>
                </a:lnTo>
                <a:lnTo>
                  <a:pt x="1117700" y="217374"/>
                </a:lnTo>
                <a:lnTo>
                  <a:pt x="1129136" y="225088"/>
                </a:lnTo>
                <a:lnTo>
                  <a:pt x="1136846" y="236530"/>
                </a:lnTo>
                <a:lnTo>
                  <a:pt x="1139673" y="250541"/>
                </a:lnTo>
                <a:lnTo>
                  <a:pt x="1136846" y="264552"/>
                </a:lnTo>
                <a:lnTo>
                  <a:pt x="1129136" y="275993"/>
                </a:lnTo>
                <a:lnTo>
                  <a:pt x="1117700" y="283708"/>
                </a:lnTo>
                <a:lnTo>
                  <a:pt x="1113419" y="284573"/>
                </a:lnTo>
                <a:close/>
              </a:path>
              <a:path w="1139825" h="285114">
                <a:moveTo>
                  <a:pt x="674812" y="71989"/>
                </a:moveTo>
                <a:lnTo>
                  <a:pt x="660808" y="69161"/>
                </a:lnTo>
                <a:lnTo>
                  <a:pt x="649372" y="61447"/>
                </a:lnTo>
                <a:lnTo>
                  <a:pt x="641661" y="50005"/>
                </a:lnTo>
                <a:lnTo>
                  <a:pt x="638834" y="35994"/>
                </a:lnTo>
                <a:lnTo>
                  <a:pt x="641661" y="21983"/>
                </a:lnTo>
                <a:lnTo>
                  <a:pt x="649372" y="10542"/>
                </a:lnTo>
                <a:lnTo>
                  <a:pt x="660808" y="2828"/>
                </a:lnTo>
                <a:lnTo>
                  <a:pt x="674812" y="0"/>
                </a:lnTo>
                <a:lnTo>
                  <a:pt x="688816" y="2828"/>
                </a:lnTo>
                <a:lnTo>
                  <a:pt x="700253" y="10542"/>
                </a:lnTo>
                <a:lnTo>
                  <a:pt x="707963" y="21983"/>
                </a:lnTo>
                <a:lnTo>
                  <a:pt x="710790" y="35994"/>
                </a:lnTo>
                <a:lnTo>
                  <a:pt x="707963" y="50005"/>
                </a:lnTo>
                <a:lnTo>
                  <a:pt x="700252" y="61447"/>
                </a:lnTo>
                <a:lnTo>
                  <a:pt x="688816" y="69161"/>
                </a:lnTo>
                <a:lnTo>
                  <a:pt x="674812" y="71989"/>
                </a:lnTo>
                <a:close/>
              </a:path>
              <a:path w="1139825" h="285114">
                <a:moveTo>
                  <a:pt x="889254" y="71989"/>
                </a:moveTo>
                <a:lnTo>
                  <a:pt x="875249" y="69161"/>
                </a:lnTo>
                <a:lnTo>
                  <a:pt x="863813" y="61447"/>
                </a:lnTo>
                <a:lnTo>
                  <a:pt x="856103" y="50005"/>
                </a:lnTo>
                <a:lnTo>
                  <a:pt x="853275" y="35994"/>
                </a:lnTo>
                <a:lnTo>
                  <a:pt x="856103" y="21983"/>
                </a:lnTo>
                <a:lnTo>
                  <a:pt x="863813" y="10542"/>
                </a:lnTo>
                <a:lnTo>
                  <a:pt x="875249" y="2828"/>
                </a:lnTo>
                <a:lnTo>
                  <a:pt x="889254" y="0"/>
                </a:lnTo>
                <a:lnTo>
                  <a:pt x="903258" y="2828"/>
                </a:lnTo>
                <a:lnTo>
                  <a:pt x="914694" y="10542"/>
                </a:lnTo>
                <a:lnTo>
                  <a:pt x="922405" y="21983"/>
                </a:lnTo>
                <a:lnTo>
                  <a:pt x="925232" y="35994"/>
                </a:lnTo>
                <a:lnTo>
                  <a:pt x="922404" y="50005"/>
                </a:lnTo>
                <a:lnTo>
                  <a:pt x="914694" y="61447"/>
                </a:lnTo>
                <a:lnTo>
                  <a:pt x="903258" y="69161"/>
                </a:lnTo>
                <a:lnTo>
                  <a:pt x="889254" y="71989"/>
                </a:lnTo>
                <a:close/>
              </a:path>
              <a:path w="1139825" h="285114">
                <a:moveTo>
                  <a:pt x="1103695" y="71989"/>
                </a:moveTo>
                <a:lnTo>
                  <a:pt x="1089691" y="69161"/>
                </a:lnTo>
                <a:lnTo>
                  <a:pt x="1078255" y="61447"/>
                </a:lnTo>
                <a:lnTo>
                  <a:pt x="1070544" y="50005"/>
                </a:lnTo>
                <a:lnTo>
                  <a:pt x="1067717" y="35994"/>
                </a:lnTo>
                <a:lnTo>
                  <a:pt x="1070544" y="21983"/>
                </a:lnTo>
                <a:lnTo>
                  <a:pt x="1078255" y="10542"/>
                </a:lnTo>
                <a:lnTo>
                  <a:pt x="1089691" y="2828"/>
                </a:lnTo>
                <a:lnTo>
                  <a:pt x="1103695" y="0"/>
                </a:lnTo>
                <a:lnTo>
                  <a:pt x="1117700" y="2828"/>
                </a:lnTo>
                <a:lnTo>
                  <a:pt x="1129136" y="10542"/>
                </a:lnTo>
                <a:lnTo>
                  <a:pt x="1136846" y="21983"/>
                </a:lnTo>
                <a:lnTo>
                  <a:pt x="1139673" y="35994"/>
                </a:lnTo>
                <a:lnTo>
                  <a:pt x="1136846" y="50005"/>
                </a:lnTo>
                <a:lnTo>
                  <a:pt x="1129136" y="61447"/>
                </a:lnTo>
                <a:lnTo>
                  <a:pt x="1117700" y="69161"/>
                </a:lnTo>
                <a:lnTo>
                  <a:pt x="1103695" y="71989"/>
                </a:lnTo>
                <a:close/>
              </a:path>
              <a:path w="1139825" h="285114">
                <a:moveTo>
                  <a:pt x="684536" y="284573"/>
                </a:moveTo>
                <a:lnTo>
                  <a:pt x="665088" y="284573"/>
                </a:lnTo>
                <a:lnTo>
                  <a:pt x="660808" y="283708"/>
                </a:lnTo>
                <a:lnTo>
                  <a:pt x="649372" y="275993"/>
                </a:lnTo>
                <a:lnTo>
                  <a:pt x="641661" y="264552"/>
                </a:lnTo>
                <a:lnTo>
                  <a:pt x="638834" y="250541"/>
                </a:lnTo>
                <a:lnTo>
                  <a:pt x="641661" y="236529"/>
                </a:lnTo>
                <a:lnTo>
                  <a:pt x="649371" y="225088"/>
                </a:lnTo>
                <a:lnTo>
                  <a:pt x="660807" y="217374"/>
                </a:lnTo>
                <a:lnTo>
                  <a:pt x="674812" y="214545"/>
                </a:lnTo>
                <a:lnTo>
                  <a:pt x="688816" y="217374"/>
                </a:lnTo>
                <a:lnTo>
                  <a:pt x="700252" y="225088"/>
                </a:lnTo>
                <a:lnTo>
                  <a:pt x="707963" y="236530"/>
                </a:lnTo>
                <a:lnTo>
                  <a:pt x="710790" y="250541"/>
                </a:lnTo>
                <a:lnTo>
                  <a:pt x="707963" y="264552"/>
                </a:lnTo>
                <a:lnTo>
                  <a:pt x="700252" y="275993"/>
                </a:lnTo>
                <a:lnTo>
                  <a:pt x="688816" y="283708"/>
                </a:lnTo>
                <a:lnTo>
                  <a:pt x="684536" y="284573"/>
                </a:lnTo>
                <a:close/>
              </a:path>
              <a:path w="1139825" h="285114">
                <a:moveTo>
                  <a:pt x="898977" y="284573"/>
                </a:moveTo>
                <a:lnTo>
                  <a:pt x="879529" y="284573"/>
                </a:lnTo>
                <a:lnTo>
                  <a:pt x="875249" y="283708"/>
                </a:lnTo>
                <a:lnTo>
                  <a:pt x="863813" y="275993"/>
                </a:lnTo>
                <a:lnTo>
                  <a:pt x="856103" y="264552"/>
                </a:lnTo>
                <a:lnTo>
                  <a:pt x="853275" y="250541"/>
                </a:lnTo>
                <a:lnTo>
                  <a:pt x="856103" y="236529"/>
                </a:lnTo>
                <a:lnTo>
                  <a:pt x="863813" y="225088"/>
                </a:lnTo>
                <a:lnTo>
                  <a:pt x="875249" y="217374"/>
                </a:lnTo>
                <a:lnTo>
                  <a:pt x="889254" y="214545"/>
                </a:lnTo>
                <a:lnTo>
                  <a:pt x="903258" y="217374"/>
                </a:lnTo>
                <a:lnTo>
                  <a:pt x="914694" y="225088"/>
                </a:lnTo>
                <a:lnTo>
                  <a:pt x="922404" y="236530"/>
                </a:lnTo>
                <a:lnTo>
                  <a:pt x="925232" y="250541"/>
                </a:lnTo>
                <a:lnTo>
                  <a:pt x="922404" y="264552"/>
                </a:lnTo>
                <a:lnTo>
                  <a:pt x="914694" y="275993"/>
                </a:lnTo>
                <a:lnTo>
                  <a:pt x="903258" y="283708"/>
                </a:lnTo>
                <a:lnTo>
                  <a:pt x="898977" y="284573"/>
                </a:lnTo>
                <a:close/>
              </a:path>
            </a:pathLst>
          </a:custGeom>
          <a:solidFill>
            <a:srgbClr val="B0C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1140" y="2226810"/>
            <a:ext cx="2838449" cy="28384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45129" y="2226810"/>
            <a:ext cx="2790824" cy="2790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0539" y="2226810"/>
            <a:ext cx="2790824" cy="2790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55534" y="2226810"/>
            <a:ext cx="2790824" cy="279082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429486" y="353561"/>
            <a:ext cx="413448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Tahoma"/>
                <a:cs typeface="Tahoma"/>
              </a:rPr>
              <a:t>T</a:t>
            </a:r>
            <a:r>
              <a:rPr spc="-70" dirty="0">
                <a:latin typeface="Tahoma"/>
                <a:cs typeface="Tahoma"/>
              </a:rPr>
              <a:t>h</a:t>
            </a:r>
            <a:r>
              <a:rPr spc="-40" dirty="0">
                <a:latin typeface="Tahoma"/>
                <a:cs typeface="Tahoma"/>
              </a:rPr>
              <a:t>e</a:t>
            </a:r>
            <a:r>
              <a:rPr spc="-730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T</a:t>
            </a:r>
            <a:r>
              <a:rPr spc="-45" dirty="0">
                <a:latin typeface="Tahoma"/>
                <a:cs typeface="Tahoma"/>
              </a:rPr>
              <a:t>e</a:t>
            </a:r>
            <a:r>
              <a:rPr spc="-180" dirty="0">
                <a:latin typeface="Tahoma"/>
                <a:cs typeface="Tahoma"/>
              </a:rPr>
              <a:t>a</a:t>
            </a:r>
            <a:r>
              <a:rPr spc="-110" dirty="0">
                <a:latin typeface="Tahoma"/>
                <a:cs typeface="Tahoma"/>
              </a:rPr>
              <a:t>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443280" y="5569642"/>
            <a:ext cx="29019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080" marR="5080" indent="-501015">
              <a:lnSpc>
                <a:spcPct val="115399"/>
              </a:lnSpc>
              <a:spcBef>
                <a:spcPts val="100"/>
              </a:spcBef>
            </a:pPr>
            <a:r>
              <a:rPr sz="26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6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6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6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6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C  </a:t>
            </a:r>
            <a:r>
              <a:rPr sz="2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IT19238340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9988" y="5569642"/>
            <a:ext cx="24720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5080" indent="-323215">
              <a:lnSpc>
                <a:spcPct val="115399"/>
              </a:lnSpc>
              <a:spcBef>
                <a:spcPts val="100"/>
              </a:spcBef>
            </a:pPr>
            <a:r>
              <a:rPr sz="26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6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6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6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K  </a:t>
            </a:r>
            <a:r>
              <a:rPr sz="26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IT19117706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94391" y="5502967"/>
            <a:ext cx="29673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4990" marR="5080" indent="-542925">
              <a:lnSpc>
                <a:spcPct val="115399"/>
              </a:lnSpc>
              <a:spcBef>
                <a:spcPts val="100"/>
              </a:spcBef>
            </a:pPr>
            <a:r>
              <a:rPr sz="26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6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SERAM</a:t>
            </a:r>
            <a:r>
              <a:rPr sz="26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6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6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6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S </a:t>
            </a:r>
            <a:r>
              <a:rPr sz="2600" spc="-8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IT19951454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42813" y="5502967"/>
            <a:ext cx="27933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marR="5080" indent="-353695">
              <a:lnSpc>
                <a:spcPct val="115399"/>
              </a:lnSpc>
              <a:spcBef>
                <a:spcPts val="100"/>
              </a:spcBef>
            </a:pPr>
            <a:r>
              <a:rPr sz="26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6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6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6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6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6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M  </a:t>
            </a:r>
            <a:r>
              <a:rPr sz="2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IT199553816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22495" y="0"/>
            <a:ext cx="2598505" cy="33154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8474" y="191885"/>
            <a:ext cx="74669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80" dirty="0">
                <a:latin typeface="Tahoma"/>
                <a:cs typeface="Tahoma"/>
              </a:rPr>
              <a:t>M</a:t>
            </a:r>
            <a:r>
              <a:rPr sz="5600" spc="-40" dirty="0">
                <a:latin typeface="Tahoma"/>
                <a:cs typeface="Tahoma"/>
              </a:rPr>
              <a:t>e</a:t>
            </a:r>
            <a:r>
              <a:rPr sz="5600" spc="-95" dirty="0">
                <a:latin typeface="Tahoma"/>
                <a:cs typeface="Tahoma"/>
              </a:rPr>
              <a:t>m</a:t>
            </a:r>
            <a:r>
              <a:rPr sz="5600" spc="120" dirty="0">
                <a:latin typeface="Tahoma"/>
                <a:cs typeface="Tahoma"/>
              </a:rPr>
              <a:t>b</a:t>
            </a:r>
            <a:r>
              <a:rPr sz="5600" spc="-40" dirty="0">
                <a:latin typeface="Tahoma"/>
                <a:cs typeface="Tahoma"/>
              </a:rPr>
              <a:t>e</a:t>
            </a:r>
            <a:r>
              <a:rPr sz="5600" spc="-200" dirty="0">
                <a:latin typeface="Tahoma"/>
                <a:cs typeface="Tahoma"/>
              </a:rPr>
              <a:t>r</a:t>
            </a:r>
            <a:r>
              <a:rPr sz="5600" spc="-600" dirty="0">
                <a:latin typeface="Tahoma"/>
                <a:cs typeface="Tahoma"/>
              </a:rPr>
              <a:t> </a:t>
            </a:r>
            <a:r>
              <a:rPr sz="5600" spc="315" dirty="0">
                <a:latin typeface="Tahoma"/>
                <a:cs typeface="Tahoma"/>
              </a:rPr>
              <a:t>C</a:t>
            </a:r>
            <a:r>
              <a:rPr sz="5600" spc="-30" dirty="0">
                <a:latin typeface="Tahoma"/>
                <a:cs typeface="Tahoma"/>
              </a:rPr>
              <a:t>o</a:t>
            </a:r>
            <a:r>
              <a:rPr sz="5600" spc="-60" dirty="0">
                <a:latin typeface="Tahoma"/>
                <a:cs typeface="Tahoma"/>
              </a:rPr>
              <a:t>n</a:t>
            </a:r>
            <a:r>
              <a:rPr sz="5600" spc="-220" dirty="0">
                <a:latin typeface="Tahoma"/>
                <a:cs typeface="Tahoma"/>
              </a:rPr>
              <a:t>t</a:t>
            </a:r>
            <a:r>
              <a:rPr sz="5600" spc="-204" dirty="0">
                <a:latin typeface="Tahoma"/>
                <a:cs typeface="Tahoma"/>
              </a:rPr>
              <a:t>r</a:t>
            </a:r>
            <a:r>
              <a:rPr sz="5600" spc="-150" dirty="0">
                <a:latin typeface="Tahoma"/>
                <a:cs typeface="Tahoma"/>
              </a:rPr>
              <a:t>i</a:t>
            </a:r>
            <a:r>
              <a:rPr sz="5600" spc="120" dirty="0">
                <a:latin typeface="Tahoma"/>
                <a:cs typeface="Tahoma"/>
              </a:rPr>
              <a:t>b</a:t>
            </a:r>
            <a:r>
              <a:rPr sz="5600" spc="-75" dirty="0">
                <a:latin typeface="Tahoma"/>
                <a:cs typeface="Tahoma"/>
              </a:rPr>
              <a:t>u</a:t>
            </a:r>
            <a:r>
              <a:rPr sz="5600" spc="-220" dirty="0">
                <a:latin typeface="Tahoma"/>
                <a:cs typeface="Tahoma"/>
              </a:rPr>
              <a:t>t</a:t>
            </a:r>
            <a:r>
              <a:rPr sz="5600" spc="-150" dirty="0">
                <a:latin typeface="Tahoma"/>
                <a:cs typeface="Tahoma"/>
              </a:rPr>
              <a:t>i</a:t>
            </a:r>
            <a:r>
              <a:rPr sz="5600" spc="-30" dirty="0">
                <a:latin typeface="Tahoma"/>
                <a:cs typeface="Tahoma"/>
              </a:rPr>
              <a:t>o</a:t>
            </a:r>
            <a:r>
              <a:rPr sz="5600" spc="-55" dirty="0">
                <a:latin typeface="Tahoma"/>
                <a:cs typeface="Tahoma"/>
              </a:rPr>
              <a:t>n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0605" y="1866820"/>
            <a:ext cx="1139825" cy="285115"/>
          </a:xfrm>
          <a:custGeom>
            <a:avLst/>
            <a:gdLst/>
            <a:ahLst/>
            <a:cxnLst/>
            <a:rect l="l" t="t" r="r" b="b"/>
            <a:pathLst>
              <a:path w="1139825" h="285114">
                <a:moveTo>
                  <a:pt x="474585" y="284572"/>
                </a:moveTo>
                <a:lnTo>
                  <a:pt x="455136" y="284572"/>
                </a:lnTo>
                <a:lnTo>
                  <a:pt x="450856" y="283708"/>
                </a:lnTo>
                <a:lnTo>
                  <a:pt x="439420" y="275993"/>
                </a:lnTo>
                <a:lnTo>
                  <a:pt x="431709" y="264552"/>
                </a:lnTo>
                <a:lnTo>
                  <a:pt x="428882" y="250541"/>
                </a:lnTo>
                <a:lnTo>
                  <a:pt x="431709" y="236529"/>
                </a:lnTo>
                <a:lnTo>
                  <a:pt x="439420" y="225088"/>
                </a:lnTo>
                <a:lnTo>
                  <a:pt x="450856" y="217374"/>
                </a:lnTo>
                <a:lnTo>
                  <a:pt x="464860" y="214545"/>
                </a:lnTo>
                <a:lnTo>
                  <a:pt x="478865" y="217374"/>
                </a:lnTo>
                <a:lnTo>
                  <a:pt x="490301" y="225088"/>
                </a:lnTo>
                <a:lnTo>
                  <a:pt x="498011" y="236530"/>
                </a:lnTo>
                <a:lnTo>
                  <a:pt x="500838" y="250541"/>
                </a:lnTo>
                <a:lnTo>
                  <a:pt x="498011" y="264552"/>
                </a:lnTo>
                <a:lnTo>
                  <a:pt x="490301" y="275993"/>
                </a:lnTo>
                <a:lnTo>
                  <a:pt x="478865" y="283708"/>
                </a:lnTo>
                <a:lnTo>
                  <a:pt x="474585" y="284572"/>
                </a:lnTo>
                <a:close/>
              </a:path>
              <a:path w="1139825" h="285114">
                <a:moveTo>
                  <a:pt x="35977" y="71989"/>
                </a:moveTo>
                <a:lnTo>
                  <a:pt x="21973" y="69161"/>
                </a:lnTo>
                <a:lnTo>
                  <a:pt x="10537" y="61447"/>
                </a:lnTo>
                <a:lnTo>
                  <a:pt x="2826" y="50005"/>
                </a:lnTo>
                <a:lnTo>
                  <a:pt x="0" y="35995"/>
                </a:lnTo>
                <a:lnTo>
                  <a:pt x="2826" y="21983"/>
                </a:lnTo>
                <a:lnTo>
                  <a:pt x="10537" y="10542"/>
                </a:lnTo>
                <a:lnTo>
                  <a:pt x="21973" y="2828"/>
                </a:lnTo>
                <a:lnTo>
                  <a:pt x="35977" y="0"/>
                </a:lnTo>
                <a:lnTo>
                  <a:pt x="49981" y="2828"/>
                </a:lnTo>
                <a:lnTo>
                  <a:pt x="61417" y="10542"/>
                </a:lnTo>
                <a:lnTo>
                  <a:pt x="69128" y="21983"/>
                </a:lnTo>
                <a:lnTo>
                  <a:pt x="71955" y="35995"/>
                </a:lnTo>
                <a:lnTo>
                  <a:pt x="69128" y="50005"/>
                </a:lnTo>
                <a:lnTo>
                  <a:pt x="61418" y="61447"/>
                </a:lnTo>
                <a:lnTo>
                  <a:pt x="49982" y="69161"/>
                </a:lnTo>
                <a:lnTo>
                  <a:pt x="35977" y="71989"/>
                </a:lnTo>
                <a:close/>
              </a:path>
              <a:path w="1139825" h="285114">
                <a:moveTo>
                  <a:pt x="250419" y="71989"/>
                </a:moveTo>
                <a:lnTo>
                  <a:pt x="236414" y="69161"/>
                </a:lnTo>
                <a:lnTo>
                  <a:pt x="224978" y="61447"/>
                </a:lnTo>
                <a:lnTo>
                  <a:pt x="217268" y="50005"/>
                </a:lnTo>
                <a:lnTo>
                  <a:pt x="214441" y="35994"/>
                </a:lnTo>
                <a:lnTo>
                  <a:pt x="217268" y="21983"/>
                </a:lnTo>
                <a:lnTo>
                  <a:pt x="224978" y="10542"/>
                </a:lnTo>
                <a:lnTo>
                  <a:pt x="236414" y="2828"/>
                </a:lnTo>
                <a:lnTo>
                  <a:pt x="250419" y="0"/>
                </a:lnTo>
                <a:lnTo>
                  <a:pt x="264423" y="2828"/>
                </a:lnTo>
                <a:lnTo>
                  <a:pt x="275859" y="10542"/>
                </a:lnTo>
                <a:lnTo>
                  <a:pt x="283570" y="21983"/>
                </a:lnTo>
                <a:lnTo>
                  <a:pt x="286397" y="35994"/>
                </a:lnTo>
                <a:lnTo>
                  <a:pt x="283570" y="50005"/>
                </a:lnTo>
                <a:lnTo>
                  <a:pt x="275859" y="61447"/>
                </a:lnTo>
                <a:lnTo>
                  <a:pt x="264423" y="69161"/>
                </a:lnTo>
                <a:lnTo>
                  <a:pt x="250419" y="71989"/>
                </a:lnTo>
                <a:close/>
              </a:path>
              <a:path w="1139825" h="285114">
                <a:moveTo>
                  <a:pt x="464860" y="71989"/>
                </a:moveTo>
                <a:lnTo>
                  <a:pt x="450856" y="69161"/>
                </a:lnTo>
                <a:lnTo>
                  <a:pt x="439420" y="61447"/>
                </a:lnTo>
                <a:lnTo>
                  <a:pt x="431709" y="50005"/>
                </a:lnTo>
                <a:lnTo>
                  <a:pt x="428882" y="35994"/>
                </a:lnTo>
                <a:lnTo>
                  <a:pt x="431709" y="21983"/>
                </a:lnTo>
                <a:lnTo>
                  <a:pt x="439420" y="10542"/>
                </a:lnTo>
                <a:lnTo>
                  <a:pt x="450856" y="2828"/>
                </a:lnTo>
                <a:lnTo>
                  <a:pt x="464860" y="0"/>
                </a:lnTo>
                <a:lnTo>
                  <a:pt x="478865" y="2828"/>
                </a:lnTo>
                <a:lnTo>
                  <a:pt x="490301" y="10542"/>
                </a:lnTo>
                <a:lnTo>
                  <a:pt x="498011" y="21983"/>
                </a:lnTo>
                <a:lnTo>
                  <a:pt x="500838" y="35994"/>
                </a:lnTo>
                <a:lnTo>
                  <a:pt x="498011" y="50005"/>
                </a:lnTo>
                <a:lnTo>
                  <a:pt x="490301" y="61447"/>
                </a:lnTo>
                <a:lnTo>
                  <a:pt x="478865" y="69161"/>
                </a:lnTo>
                <a:lnTo>
                  <a:pt x="464860" y="71989"/>
                </a:lnTo>
                <a:close/>
              </a:path>
              <a:path w="1139825" h="285114">
                <a:moveTo>
                  <a:pt x="45702" y="284572"/>
                </a:moveTo>
                <a:lnTo>
                  <a:pt x="26252" y="284572"/>
                </a:lnTo>
                <a:lnTo>
                  <a:pt x="21973" y="283708"/>
                </a:lnTo>
                <a:lnTo>
                  <a:pt x="10537" y="275993"/>
                </a:lnTo>
                <a:lnTo>
                  <a:pt x="2826" y="264552"/>
                </a:lnTo>
                <a:lnTo>
                  <a:pt x="0" y="250543"/>
                </a:lnTo>
                <a:lnTo>
                  <a:pt x="2826" y="236529"/>
                </a:lnTo>
                <a:lnTo>
                  <a:pt x="10537" y="225088"/>
                </a:lnTo>
                <a:lnTo>
                  <a:pt x="21973" y="217374"/>
                </a:lnTo>
                <a:lnTo>
                  <a:pt x="35977" y="214545"/>
                </a:lnTo>
                <a:lnTo>
                  <a:pt x="49982" y="217374"/>
                </a:lnTo>
                <a:lnTo>
                  <a:pt x="61418" y="225088"/>
                </a:lnTo>
                <a:lnTo>
                  <a:pt x="69128" y="236530"/>
                </a:lnTo>
                <a:lnTo>
                  <a:pt x="71955" y="250543"/>
                </a:lnTo>
                <a:lnTo>
                  <a:pt x="69128" y="264552"/>
                </a:lnTo>
                <a:lnTo>
                  <a:pt x="61418" y="275993"/>
                </a:lnTo>
                <a:lnTo>
                  <a:pt x="49982" y="283708"/>
                </a:lnTo>
                <a:lnTo>
                  <a:pt x="45702" y="284572"/>
                </a:lnTo>
                <a:close/>
              </a:path>
              <a:path w="1139825" h="285114">
                <a:moveTo>
                  <a:pt x="260143" y="284572"/>
                </a:moveTo>
                <a:lnTo>
                  <a:pt x="240694" y="284572"/>
                </a:lnTo>
                <a:lnTo>
                  <a:pt x="236414" y="283708"/>
                </a:lnTo>
                <a:lnTo>
                  <a:pt x="224978" y="275993"/>
                </a:lnTo>
                <a:lnTo>
                  <a:pt x="217268" y="264552"/>
                </a:lnTo>
                <a:lnTo>
                  <a:pt x="214441" y="250541"/>
                </a:lnTo>
                <a:lnTo>
                  <a:pt x="217268" y="236529"/>
                </a:lnTo>
                <a:lnTo>
                  <a:pt x="224978" y="225088"/>
                </a:lnTo>
                <a:lnTo>
                  <a:pt x="236414" y="217374"/>
                </a:lnTo>
                <a:lnTo>
                  <a:pt x="250419" y="214545"/>
                </a:lnTo>
                <a:lnTo>
                  <a:pt x="264423" y="217374"/>
                </a:lnTo>
                <a:lnTo>
                  <a:pt x="275859" y="225088"/>
                </a:lnTo>
                <a:lnTo>
                  <a:pt x="283570" y="236530"/>
                </a:lnTo>
                <a:lnTo>
                  <a:pt x="286397" y="250541"/>
                </a:lnTo>
                <a:lnTo>
                  <a:pt x="283570" y="264552"/>
                </a:lnTo>
                <a:lnTo>
                  <a:pt x="275859" y="275993"/>
                </a:lnTo>
                <a:lnTo>
                  <a:pt x="264423" y="283708"/>
                </a:lnTo>
                <a:lnTo>
                  <a:pt x="260143" y="284572"/>
                </a:lnTo>
                <a:close/>
              </a:path>
              <a:path w="1139825" h="285114">
                <a:moveTo>
                  <a:pt x="1113420" y="284572"/>
                </a:moveTo>
                <a:lnTo>
                  <a:pt x="1093970" y="284572"/>
                </a:lnTo>
                <a:lnTo>
                  <a:pt x="1089691" y="283708"/>
                </a:lnTo>
                <a:lnTo>
                  <a:pt x="1078255" y="275993"/>
                </a:lnTo>
                <a:lnTo>
                  <a:pt x="1070544" y="264552"/>
                </a:lnTo>
                <a:lnTo>
                  <a:pt x="1067717" y="250541"/>
                </a:lnTo>
                <a:lnTo>
                  <a:pt x="1070544" y="236529"/>
                </a:lnTo>
                <a:lnTo>
                  <a:pt x="1078255" y="225088"/>
                </a:lnTo>
                <a:lnTo>
                  <a:pt x="1089691" y="217374"/>
                </a:lnTo>
                <a:lnTo>
                  <a:pt x="1103695" y="214545"/>
                </a:lnTo>
                <a:lnTo>
                  <a:pt x="1117700" y="217374"/>
                </a:lnTo>
                <a:lnTo>
                  <a:pt x="1129136" y="225088"/>
                </a:lnTo>
                <a:lnTo>
                  <a:pt x="1136846" y="236530"/>
                </a:lnTo>
                <a:lnTo>
                  <a:pt x="1139673" y="250541"/>
                </a:lnTo>
                <a:lnTo>
                  <a:pt x="1136846" y="264552"/>
                </a:lnTo>
                <a:lnTo>
                  <a:pt x="1129136" y="275993"/>
                </a:lnTo>
                <a:lnTo>
                  <a:pt x="1117700" y="283708"/>
                </a:lnTo>
                <a:lnTo>
                  <a:pt x="1113420" y="284572"/>
                </a:lnTo>
                <a:close/>
              </a:path>
              <a:path w="1139825" h="285114">
                <a:moveTo>
                  <a:pt x="674812" y="71989"/>
                </a:moveTo>
                <a:lnTo>
                  <a:pt x="660808" y="69161"/>
                </a:lnTo>
                <a:lnTo>
                  <a:pt x="649372" y="61447"/>
                </a:lnTo>
                <a:lnTo>
                  <a:pt x="641661" y="50005"/>
                </a:lnTo>
                <a:lnTo>
                  <a:pt x="638834" y="35994"/>
                </a:lnTo>
                <a:lnTo>
                  <a:pt x="641661" y="21983"/>
                </a:lnTo>
                <a:lnTo>
                  <a:pt x="649372" y="10542"/>
                </a:lnTo>
                <a:lnTo>
                  <a:pt x="660808" y="2828"/>
                </a:lnTo>
                <a:lnTo>
                  <a:pt x="674812" y="0"/>
                </a:lnTo>
                <a:lnTo>
                  <a:pt x="688816" y="2828"/>
                </a:lnTo>
                <a:lnTo>
                  <a:pt x="700253" y="10542"/>
                </a:lnTo>
                <a:lnTo>
                  <a:pt x="707963" y="21983"/>
                </a:lnTo>
                <a:lnTo>
                  <a:pt x="710790" y="35994"/>
                </a:lnTo>
                <a:lnTo>
                  <a:pt x="707963" y="50005"/>
                </a:lnTo>
                <a:lnTo>
                  <a:pt x="700252" y="61447"/>
                </a:lnTo>
                <a:lnTo>
                  <a:pt x="688816" y="69161"/>
                </a:lnTo>
                <a:lnTo>
                  <a:pt x="674812" y="71989"/>
                </a:lnTo>
                <a:close/>
              </a:path>
              <a:path w="1139825" h="285114">
                <a:moveTo>
                  <a:pt x="889254" y="71989"/>
                </a:moveTo>
                <a:lnTo>
                  <a:pt x="875249" y="69161"/>
                </a:lnTo>
                <a:lnTo>
                  <a:pt x="863813" y="61447"/>
                </a:lnTo>
                <a:lnTo>
                  <a:pt x="856103" y="50005"/>
                </a:lnTo>
                <a:lnTo>
                  <a:pt x="853275" y="35994"/>
                </a:lnTo>
                <a:lnTo>
                  <a:pt x="856103" y="21983"/>
                </a:lnTo>
                <a:lnTo>
                  <a:pt x="863813" y="10542"/>
                </a:lnTo>
                <a:lnTo>
                  <a:pt x="875249" y="2828"/>
                </a:lnTo>
                <a:lnTo>
                  <a:pt x="889254" y="0"/>
                </a:lnTo>
                <a:lnTo>
                  <a:pt x="903258" y="2828"/>
                </a:lnTo>
                <a:lnTo>
                  <a:pt x="914694" y="10542"/>
                </a:lnTo>
                <a:lnTo>
                  <a:pt x="922405" y="21983"/>
                </a:lnTo>
                <a:lnTo>
                  <a:pt x="925232" y="35994"/>
                </a:lnTo>
                <a:lnTo>
                  <a:pt x="922404" y="50005"/>
                </a:lnTo>
                <a:lnTo>
                  <a:pt x="914694" y="61447"/>
                </a:lnTo>
                <a:lnTo>
                  <a:pt x="903258" y="69161"/>
                </a:lnTo>
                <a:lnTo>
                  <a:pt x="889254" y="71989"/>
                </a:lnTo>
                <a:close/>
              </a:path>
              <a:path w="1139825" h="285114">
                <a:moveTo>
                  <a:pt x="1103695" y="71989"/>
                </a:moveTo>
                <a:lnTo>
                  <a:pt x="1089691" y="69161"/>
                </a:lnTo>
                <a:lnTo>
                  <a:pt x="1078255" y="61447"/>
                </a:lnTo>
                <a:lnTo>
                  <a:pt x="1070544" y="50005"/>
                </a:lnTo>
                <a:lnTo>
                  <a:pt x="1067717" y="35994"/>
                </a:lnTo>
                <a:lnTo>
                  <a:pt x="1070544" y="21983"/>
                </a:lnTo>
                <a:lnTo>
                  <a:pt x="1078255" y="10542"/>
                </a:lnTo>
                <a:lnTo>
                  <a:pt x="1089691" y="2828"/>
                </a:lnTo>
                <a:lnTo>
                  <a:pt x="1103695" y="0"/>
                </a:lnTo>
                <a:lnTo>
                  <a:pt x="1117700" y="2828"/>
                </a:lnTo>
                <a:lnTo>
                  <a:pt x="1129136" y="10542"/>
                </a:lnTo>
                <a:lnTo>
                  <a:pt x="1136846" y="21983"/>
                </a:lnTo>
                <a:lnTo>
                  <a:pt x="1139673" y="35994"/>
                </a:lnTo>
                <a:lnTo>
                  <a:pt x="1136846" y="50005"/>
                </a:lnTo>
                <a:lnTo>
                  <a:pt x="1129136" y="61447"/>
                </a:lnTo>
                <a:lnTo>
                  <a:pt x="1117700" y="69161"/>
                </a:lnTo>
                <a:lnTo>
                  <a:pt x="1103695" y="71989"/>
                </a:lnTo>
                <a:close/>
              </a:path>
              <a:path w="1139825" h="285114">
                <a:moveTo>
                  <a:pt x="684537" y="284572"/>
                </a:moveTo>
                <a:lnTo>
                  <a:pt x="665087" y="284572"/>
                </a:lnTo>
                <a:lnTo>
                  <a:pt x="660808" y="283708"/>
                </a:lnTo>
                <a:lnTo>
                  <a:pt x="649372" y="275993"/>
                </a:lnTo>
                <a:lnTo>
                  <a:pt x="641661" y="264552"/>
                </a:lnTo>
                <a:lnTo>
                  <a:pt x="638834" y="250541"/>
                </a:lnTo>
                <a:lnTo>
                  <a:pt x="641661" y="236529"/>
                </a:lnTo>
                <a:lnTo>
                  <a:pt x="649371" y="225088"/>
                </a:lnTo>
                <a:lnTo>
                  <a:pt x="660807" y="217374"/>
                </a:lnTo>
                <a:lnTo>
                  <a:pt x="674812" y="214545"/>
                </a:lnTo>
                <a:lnTo>
                  <a:pt x="688816" y="217374"/>
                </a:lnTo>
                <a:lnTo>
                  <a:pt x="700252" y="225088"/>
                </a:lnTo>
                <a:lnTo>
                  <a:pt x="707963" y="236530"/>
                </a:lnTo>
                <a:lnTo>
                  <a:pt x="710790" y="250541"/>
                </a:lnTo>
                <a:lnTo>
                  <a:pt x="707963" y="264552"/>
                </a:lnTo>
                <a:lnTo>
                  <a:pt x="700252" y="275993"/>
                </a:lnTo>
                <a:lnTo>
                  <a:pt x="688816" y="283708"/>
                </a:lnTo>
                <a:lnTo>
                  <a:pt x="684537" y="284572"/>
                </a:lnTo>
                <a:close/>
              </a:path>
              <a:path w="1139825" h="285114">
                <a:moveTo>
                  <a:pt x="898978" y="284572"/>
                </a:moveTo>
                <a:lnTo>
                  <a:pt x="879528" y="284572"/>
                </a:lnTo>
                <a:lnTo>
                  <a:pt x="875249" y="283708"/>
                </a:lnTo>
                <a:lnTo>
                  <a:pt x="863813" y="275993"/>
                </a:lnTo>
                <a:lnTo>
                  <a:pt x="856103" y="264552"/>
                </a:lnTo>
                <a:lnTo>
                  <a:pt x="853275" y="250541"/>
                </a:lnTo>
                <a:lnTo>
                  <a:pt x="856103" y="236529"/>
                </a:lnTo>
                <a:lnTo>
                  <a:pt x="863813" y="225088"/>
                </a:lnTo>
                <a:lnTo>
                  <a:pt x="875249" y="217374"/>
                </a:lnTo>
                <a:lnTo>
                  <a:pt x="889254" y="214545"/>
                </a:lnTo>
                <a:lnTo>
                  <a:pt x="903258" y="217374"/>
                </a:lnTo>
                <a:lnTo>
                  <a:pt x="914694" y="225088"/>
                </a:lnTo>
                <a:lnTo>
                  <a:pt x="922404" y="236530"/>
                </a:lnTo>
                <a:lnTo>
                  <a:pt x="925232" y="250541"/>
                </a:lnTo>
                <a:lnTo>
                  <a:pt x="922404" y="264552"/>
                </a:lnTo>
                <a:lnTo>
                  <a:pt x="914694" y="275993"/>
                </a:lnTo>
                <a:lnTo>
                  <a:pt x="903258" y="283708"/>
                </a:lnTo>
                <a:lnTo>
                  <a:pt x="898978" y="284572"/>
                </a:lnTo>
                <a:close/>
              </a:path>
            </a:pathLst>
          </a:custGeom>
          <a:solidFill>
            <a:srgbClr val="B0C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0243" y="1705511"/>
            <a:ext cx="987869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-45" dirty="0">
                <a:solidFill>
                  <a:srgbClr val="469DCD"/>
                </a:solidFill>
                <a:latin typeface="Tahoma"/>
                <a:cs typeface="Tahoma"/>
              </a:rPr>
              <a:t>VPC/Docker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Setting</a:t>
            </a:r>
            <a:r>
              <a:rPr sz="24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24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25" dirty="0">
                <a:solidFill>
                  <a:srgbClr val="FFFFFF"/>
                </a:solidFill>
                <a:latin typeface="Tahoma"/>
                <a:cs typeface="Tahoma"/>
              </a:rPr>
              <a:t>Cloud</a:t>
            </a:r>
            <a:r>
              <a:rPr sz="24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environment</a:t>
            </a:r>
            <a:r>
              <a:rPr sz="24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deploying</a:t>
            </a:r>
            <a:r>
              <a:rPr sz="24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sz="24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inside</a:t>
            </a:r>
            <a:r>
              <a:rPr sz="24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60" dirty="0">
                <a:solidFill>
                  <a:srgbClr val="FFFFFF"/>
                </a:solidFill>
                <a:latin typeface="Tahoma"/>
                <a:cs typeface="Tahoma"/>
              </a:rPr>
              <a:t>VM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243" y="2962811"/>
            <a:ext cx="983932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-40" dirty="0">
                <a:solidFill>
                  <a:srgbClr val="469DCD"/>
                </a:solidFill>
                <a:latin typeface="Tahoma"/>
                <a:cs typeface="Tahoma"/>
              </a:rPr>
              <a:t>Prometheus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Configuration</a:t>
            </a:r>
            <a:r>
              <a:rPr sz="24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Setting</a:t>
            </a:r>
            <a:r>
              <a:rPr sz="24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24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Prometheus</a:t>
            </a:r>
            <a:r>
              <a:rPr sz="24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deploy</a:t>
            </a:r>
            <a:r>
              <a:rPr sz="24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24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Tahoma"/>
                <a:cs typeface="Tahoma"/>
              </a:rPr>
              <a:t>docker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243" y="4220111"/>
            <a:ext cx="797687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-50" dirty="0">
                <a:solidFill>
                  <a:srgbClr val="469DCD"/>
                </a:solidFill>
                <a:latin typeface="Tahoma"/>
                <a:cs typeface="Tahoma"/>
              </a:rPr>
              <a:t>Node-exporter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Setting</a:t>
            </a:r>
            <a:r>
              <a:rPr sz="24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24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24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exporter</a:t>
            </a:r>
            <a:r>
              <a:rPr sz="24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deploy</a:t>
            </a:r>
            <a:r>
              <a:rPr sz="24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24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Tahoma"/>
                <a:cs typeface="Tahoma"/>
              </a:rPr>
              <a:t>docker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243" y="5477411"/>
            <a:ext cx="942403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35" dirty="0">
                <a:solidFill>
                  <a:srgbClr val="469DCD"/>
                </a:solidFill>
                <a:latin typeface="Tahoma"/>
                <a:cs typeface="Tahoma"/>
              </a:rPr>
              <a:t>T</a:t>
            </a:r>
            <a:r>
              <a:rPr sz="2400" b="1" spc="-65" dirty="0">
                <a:solidFill>
                  <a:srgbClr val="469DCD"/>
                </a:solidFill>
                <a:latin typeface="Tahoma"/>
                <a:cs typeface="Tahoma"/>
              </a:rPr>
              <a:t>a</a:t>
            </a:r>
            <a:r>
              <a:rPr sz="2400" b="1" spc="-90" dirty="0">
                <a:solidFill>
                  <a:srgbClr val="469DCD"/>
                </a:solidFill>
                <a:latin typeface="Tahoma"/>
                <a:cs typeface="Tahoma"/>
              </a:rPr>
              <a:t>r</a:t>
            </a:r>
            <a:r>
              <a:rPr sz="2400" b="1" spc="60" dirty="0">
                <a:solidFill>
                  <a:srgbClr val="469DCD"/>
                </a:solidFill>
                <a:latin typeface="Tahoma"/>
                <a:cs typeface="Tahoma"/>
              </a:rPr>
              <a:t>g</a:t>
            </a:r>
            <a:r>
              <a:rPr sz="2400" b="1" spc="-15" dirty="0">
                <a:solidFill>
                  <a:srgbClr val="469DCD"/>
                </a:solidFill>
                <a:latin typeface="Tahoma"/>
                <a:cs typeface="Tahoma"/>
              </a:rPr>
              <a:t>e</a:t>
            </a:r>
            <a:r>
              <a:rPr sz="2400" b="1" spc="-95" dirty="0">
                <a:solidFill>
                  <a:srgbClr val="469DCD"/>
                </a:solidFill>
                <a:latin typeface="Tahoma"/>
                <a:cs typeface="Tahoma"/>
              </a:rPr>
              <a:t>t</a:t>
            </a:r>
            <a:r>
              <a:rPr sz="2400" b="1" spc="-26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2400" b="1" spc="105" dirty="0">
                <a:solidFill>
                  <a:srgbClr val="469DCD"/>
                </a:solidFill>
                <a:latin typeface="Tahoma"/>
                <a:cs typeface="Tahoma"/>
              </a:rPr>
              <a:t>c</a:t>
            </a:r>
            <a:r>
              <a:rPr sz="2400" b="1" spc="-10" dirty="0">
                <a:solidFill>
                  <a:srgbClr val="469DCD"/>
                </a:solidFill>
                <a:latin typeface="Tahoma"/>
                <a:cs typeface="Tahoma"/>
              </a:rPr>
              <a:t>o</a:t>
            </a:r>
            <a:r>
              <a:rPr sz="2400" b="1" spc="-25" dirty="0">
                <a:solidFill>
                  <a:srgbClr val="469DCD"/>
                </a:solidFill>
                <a:latin typeface="Tahoma"/>
                <a:cs typeface="Tahoma"/>
              </a:rPr>
              <a:t>n</a:t>
            </a:r>
            <a:r>
              <a:rPr sz="2400" b="1" spc="-65" dirty="0">
                <a:solidFill>
                  <a:srgbClr val="469DCD"/>
                </a:solidFill>
                <a:latin typeface="Tahoma"/>
                <a:cs typeface="Tahoma"/>
              </a:rPr>
              <a:t>fi</a:t>
            </a:r>
            <a:r>
              <a:rPr sz="2400" b="1" spc="60" dirty="0">
                <a:solidFill>
                  <a:srgbClr val="469DCD"/>
                </a:solidFill>
                <a:latin typeface="Tahoma"/>
                <a:cs typeface="Tahoma"/>
              </a:rPr>
              <a:t>g</a:t>
            </a:r>
            <a:r>
              <a:rPr sz="2400" b="1" spc="-30" dirty="0">
                <a:solidFill>
                  <a:srgbClr val="469DCD"/>
                </a:solidFill>
                <a:latin typeface="Tahoma"/>
                <a:cs typeface="Tahoma"/>
              </a:rPr>
              <a:t>u</a:t>
            </a:r>
            <a:r>
              <a:rPr sz="2400" b="1" spc="-90" dirty="0">
                <a:solidFill>
                  <a:srgbClr val="469DCD"/>
                </a:solidFill>
                <a:latin typeface="Tahoma"/>
                <a:cs typeface="Tahoma"/>
              </a:rPr>
              <a:t>r</a:t>
            </a:r>
            <a:r>
              <a:rPr sz="2400" b="1" spc="-65" dirty="0">
                <a:solidFill>
                  <a:srgbClr val="469DCD"/>
                </a:solidFill>
                <a:latin typeface="Tahoma"/>
                <a:cs typeface="Tahoma"/>
              </a:rPr>
              <a:t>a</a:t>
            </a:r>
            <a:r>
              <a:rPr sz="2400" b="1" spc="-95" dirty="0">
                <a:solidFill>
                  <a:srgbClr val="469DCD"/>
                </a:solidFill>
                <a:latin typeface="Tahoma"/>
                <a:cs typeface="Tahoma"/>
              </a:rPr>
              <a:t>t</a:t>
            </a:r>
            <a:r>
              <a:rPr sz="2400" b="1" spc="-65" dirty="0">
                <a:solidFill>
                  <a:srgbClr val="469DCD"/>
                </a:solidFill>
                <a:latin typeface="Tahoma"/>
                <a:cs typeface="Tahoma"/>
              </a:rPr>
              <a:t>i</a:t>
            </a:r>
            <a:r>
              <a:rPr sz="2400" b="1" spc="-10" dirty="0">
                <a:solidFill>
                  <a:srgbClr val="469DCD"/>
                </a:solidFill>
                <a:latin typeface="Tahoma"/>
                <a:cs typeface="Tahoma"/>
              </a:rPr>
              <a:t>o</a:t>
            </a:r>
            <a:r>
              <a:rPr sz="2400" b="1" spc="-25" dirty="0">
                <a:solidFill>
                  <a:srgbClr val="469DCD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Configure</a:t>
            </a:r>
            <a:r>
              <a:rPr sz="24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target</a:t>
            </a:r>
            <a:r>
              <a:rPr sz="24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24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24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exporter</a:t>
            </a:r>
            <a:r>
              <a:rPr sz="24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4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Prometheus.yml</a:t>
            </a:r>
            <a:r>
              <a:rPr sz="24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243" y="6734711"/>
            <a:ext cx="1048067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dirty="0">
                <a:solidFill>
                  <a:srgbClr val="469DCD"/>
                </a:solidFill>
                <a:latin typeface="Tahoma"/>
                <a:cs typeface="Tahoma"/>
              </a:rPr>
              <a:t>G</a:t>
            </a:r>
            <a:r>
              <a:rPr sz="2400" b="1" spc="-90" dirty="0">
                <a:solidFill>
                  <a:srgbClr val="469DCD"/>
                </a:solidFill>
                <a:latin typeface="Tahoma"/>
                <a:cs typeface="Tahoma"/>
              </a:rPr>
              <a:t>r</a:t>
            </a:r>
            <a:r>
              <a:rPr sz="2400" b="1" spc="-65" dirty="0">
                <a:solidFill>
                  <a:srgbClr val="469DCD"/>
                </a:solidFill>
                <a:latin typeface="Tahoma"/>
                <a:cs typeface="Tahoma"/>
              </a:rPr>
              <a:t>afa</a:t>
            </a:r>
            <a:r>
              <a:rPr sz="2400" b="1" spc="-25" dirty="0">
                <a:solidFill>
                  <a:srgbClr val="469DCD"/>
                </a:solidFill>
                <a:latin typeface="Tahoma"/>
                <a:cs typeface="Tahoma"/>
              </a:rPr>
              <a:t>n</a:t>
            </a:r>
            <a:r>
              <a:rPr sz="2400" b="1" spc="-65" dirty="0">
                <a:solidFill>
                  <a:srgbClr val="469DCD"/>
                </a:solidFill>
                <a:latin typeface="Tahoma"/>
                <a:cs typeface="Tahoma"/>
              </a:rPr>
              <a:t>a</a:t>
            </a:r>
            <a:r>
              <a:rPr sz="2400" b="1" spc="-26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469DCD"/>
                </a:solidFill>
                <a:latin typeface="Tahoma"/>
                <a:cs typeface="Tahoma"/>
              </a:rPr>
              <a:t>D</a:t>
            </a:r>
            <a:r>
              <a:rPr sz="2400" b="1" spc="-65" dirty="0">
                <a:solidFill>
                  <a:srgbClr val="469DCD"/>
                </a:solidFill>
                <a:latin typeface="Tahoma"/>
                <a:cs typeface="Tahoma"/>
              </a:rPr>
              <a:t>a</a:t>
            </a:r>
            <a:r>
              <a:rPr sz="2400" b="1" spc="-10" dirty="0">
                <a:solidFill>
                  <a:srgbClr val="469DCD"/>
                </a:solidFill>
                <a:latin typeface="Tahoma"/>
                <a:cs typeface="Tahoma"/>
              </a:rPr>
              <a:t>s</a:t>
            </a:r>
            <a:r>
              <a:rPr sz="2400" b="1" spc="-25" dirty="0">
                <a:solidFill>
                  <a:srgbClr val="469DCD"/>
                </a:solidFill>
                <a:latin typeface="Tahoma"/>
                <a:cs typeface="Tahoma"/>
              </a:rPr>
              <a:t>h</a:t>
            </a:r>
            <a:r>
              <a:rPr sz="2400" b="1" spc="55" dirty="0">
                <a:solidFill>
                  <a:srgbClr val="469DCD"/>
                </a:solidFill>
                <a:latin typeface="Tahoma"/>
                <a:cs typeface="Tahoma"/>
              </a:rPr>
              <a:t>b</a:t>
            </a:r>
            <a:r>
              <a:rPr sz="2400" b="1" spc="-10" dirty="0">
                <a:solidFill>
                  <a:srgbClr val="469DCD"/>
                </a:solidFill>
                <a:latin typeface="Tahoma"/>
                <a:cs typeface="Tahoma"/>
              </a:rPr>
              <a:t>o</a:t>
            </a:r>
            <a:r>
              <a:rPr sz="2400" b="1" spc="-65" dirty="0">
                <a:solidFill>
                  <a:srgbClr val="469DCD"/>
                </a:solidFill>
                <a:latin typeface="Tahoma"/>
                <a:cs typeface="Tahoma"/>
              </a:rPr>
              <a:t>a</a:t>
            </a:r>
            <a:r>
              <a:rPr sz="2400" b="1" spc="-90" dirty="0">
                <a:solidFill>
                  <a:srgbClr val="469DCD"/>
                </a:solidFill>
                <a:latin typeface="Tahoma"/>
                <a:cs typeface="Tahoma"/>
              </a:rPr>
              <a:t>r</a:t>
            </a:r>
            <a:r>
              <a:rPr sz="2400" b="1" spc="60" dirty="0">
                <a:solidFill>
                  <a:srgbClr val="469DCD"/>
                </a:solidFill>
                <a:latin typeface="Tahoma"/>
                <a:cs typeface="Tahoma"/>
              </a:rPr>
              <a:t>d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Visualize</a:t>
            </a:r>
            <a:r>
              <a:rPr sz="24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b="1" spc="-254" dirty="0">
                <a:solidFill>
                  <a:srgbClr val="FFFFFF"/>
                </a:solidFill>
                <a:latin typeface="Tahoma"/>
                <a:cs typeface="Tahoma"/>
              </a:rPr>
              <a:t>metrics 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2400" b="1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Grafana</a:t>
            </a:r>
            <a:r>
              <a:rPr sz="2400" b="1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dashboards</a:t>
            </a:r>
            <a:r>
              <a:rPr sz="2400" b="1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deployed</a:t>
            </a:r>
            <a:r>
              <a:rPr sz="24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400" b="1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Tahoma"/>
                <a:cs typeface="Tahoma"/>
              </a:rPr>
              <a:t>docker</a:t>
            </a:r>
            <a:r>
              <a:rPr sz="2400" b="1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25" dirty="0">
                <a:solidFill>
                  <a:srgbClr val="FFFFFF"/>
                </a:solidFill>
                <a:latin typeface="Tahoma"/>
                <a:cs typeface="Tahoma"/>
              </a:rPr>
              <a:t>Cloud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99432" y="4680507"/>
            <a:ext cx="192722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b="1" spc="-4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50" b="1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50" b="1" spc="20" dirty="0">
                <a:solidFill>
                  <a:srgbClr val="FFFFFF"/>
                </a:solidFill>
                <a:latin typeface="Tahoma"/>
                <a:cs typeface="Tahoma"/>
              </a:rPr>
              <a:t>19238340</a:t>
            </a:r>
            <a:endParaRPr sz="245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99431" y="2164686"/>
            <a:ext cx="192722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b="1" spc="-4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50" b="1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50" b="1" spc="20" dirty="0">
                <a:solidFill>
                  <a:srgbClr val="FFFFFF"/>
                </a:solidFill>
                <a:latin typeface="Tahoma"/>
                <a:cs typeface="Tahoma"/>
              </a:rPr>
              <a:t>19951454</a:t>
            </a:r>
            <a:endParaRPr sz="245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1311" y="3424456"/>
            <a:ext cx="192722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b="1" spc="-4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50" b="1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50" b="1" spc="20" dirty="0">
                <a:solidFill>
                  <a:srgbClr val="FFFFFF"/>
                </a:solidFill>
                <a:latin typeface="Tahoma"/>
                <a:cs typeface="Tahoma"/>
              </a:rPr>
              <a:t>19117706</a:t>
            </a:r>
            <a:endParaRPr sz="245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21311" y="5903140"/>
            <a:ext cx="192722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b="1" spc="-4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50" b="1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50" b="1" spc="20" dirty="0">
                <a:solidFill>
                  <a:srgbClr val="FFFFFF"/>
                </a:solidFill>
                <a:latin typeface="Tahoma"/>
                <a:cs typeface="Tahoma"/>
              </a:rPr>
              <a:t>19953816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24373" y="7196328"/>
            <a:ext cx="192087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b="1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50" b="1" spc="-2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245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b="1" spc="5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45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50" b="1" spc="-2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450" b="1" spc="6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45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50" b="1" spc="-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50" b="1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22495" y="0"/>
            <a:ext cx="2598505" cy="3315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0045" y="191888"/>
            <a:ext cx="43472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40" dirty="0">
                <a:latin typeface="Tahoma"/>
                <a:cs typeface="Tahoma"/>
              </a:rPr>
              <a:t>Introduction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3038" y="736197"/>
            <a:ext cx="1139825" cy="285115"/>
          </a:xfrm>
          <a:custGeom>
            <a:avLst/>
            <a:gdLst/>
            <a:ahLst/>
            <a:cxnLst/>
            <a:rect l="l" t="t" r="r" b="b"/>
            <a:pathLst>
              <a:path w="1139825" h="285115">
                <a:moveTo>
                  <a:pt x="474581" y="284573"/>
                </a:moveTo>
                <a:lnTo>
                  <a:pt x="455140" y="284573"/>
                </a:lnTo>
                <a:lnTo>
                  <a:pt x="450856" y="283708"/>
                </a:lnTo>
                <a:lnTo>
                  <a:pt x="439420" y="275993"/>
                </a:lnTo>
                <a:lnTo>
                  <a:pt x="431710" y="264552"/>
                </a:lnTo>
                <a:lnTo>
                  <a:pt x="428882" y="250541"/>
                </a:lnTo>
                <a:lnTo>
                  <a:pt x="431710" y="236529"/>
                </a:lnTo>
                <a:lnTo>
                  <a:pt x="439420" y="225088"/>
                </a:lnTo>
                <a:lnTo>
                  <a:pt x="450856" y="217374"/>
                </a:lnTo>
                <a:lnTo>
                  <a:pt x="464860" y="214545"/>
                </a:lnTo>
                <a:lnTo>
                  <a:pt x="478865" y="217374"/>
                </a:lnTo>
                <a:lnTo>
                  <a:pt x="490301" y="225088"/>
                </a:lnTo>
                <a:lnTo>
                  <a:pt x="498011" y="236530"/>
                </a:lnTo>
                <a:lnTo>
                  <a:pt x="500839" y="250541"/>
                </a:lnTo>
                <a:lnTo>
                  <a:pt x="498011" y="264552"/>
                </a:lnTo>
                <a:lnTo>
                  <a:pt x="490301" y="275993"/>
                </a:lnTo>
                <a:lnTo>
                  <a:pt x="478865" y="283708"/>
                </a:lnTo>
                <a:lnTo>
                  <a:pt x="474581" y="284573"/>
                </a:lnTo>
                <a:close/>
              </a:path>
              <a:path w="1139825" h="285115">
                <a:moveTo>
                  <a:pt x="35978" y="71989"/>
                </a:moveTo>
                <a:lnTo>
                  <a:pt x="21973" y="69161"/>
                </a:lnTo>
                <a:lnTo>
                  <a:pt x="10537" y="61447"/>
                </a:lnTo>
                <a:lnTo>
                  <a:pt x="2827" y="50005"/>
                </a:lnTo>
                <a:lnTo>
                  <a:pt x="0" y="35994"/>
                </a:lnTo>
                <a:lnTo>
                  <a:pt x="2827" y="21983"/>
                </a:lnTo>
                <a:lnTo>
                  <a:pt x="10537" y="10542"/>
                </a:lnTo>
                <a:lnTo>
                  <a:pt x="21973" y="2828"/>
                </a:lnTo>
                <a:lnTo>
                  <a:pt x="35978" y="0"/>
                </a:lnTo>
                <a:lnTo>
                  <a:pt x="49982" y="2828"/>
                </a:lnTo>
                <a:lnTo>
                  <a:pt x="61418" y="10542"/>
                </a:lnTo>
                <a:lnTo>
                  <a:pt x="69128" y="21983"/>
                </a:lnTo>
                <a:lnTo>
                  <a:pt x="71956" y="35994"/>
                </a:lnTo>
                <a:lnTo>
                  <a:pt x="69129" y="50005"/>
                </a:lnTo>
                <a:lnTo>
                  <a:pt x="61418" y="61447"/>
                </a:lnTo>
                <a:lnTo>
                  <a:pt x="49982" y="69161"/>
                </a:lnTo>
                <a:lnTo>
                  <a:pt x="35978" y="71989"/>
                </a:lnTo>
                <a:close/>
              </a:path>
              <a:path w="1139825" h="285115">
                <a:moveTo>
                  <a:pt x="250419" y="71989"/>
                </a:moveTo>
                <a:lnTo>
                  <a:pt x="236415" y="69161"/>
                </a:lnTo>
                <a:lnTo>
                  <a:pt x="224978" y="61447"/>
                </a:lnTo>
                <a:lnTo>
                  <a:pt x="217268" y="50005"/>
                </a:lnTo>
                <a:lnTo>
                  <a:pt x="214441" y="35994"/>
                </a:lnTo>
                <a:lnTo>
                  <a:pt x="217268" y="21983"/>
                </a:lnTo>
                <a:lnTo>
                  <a:pt x="224978" y="10542"/>
                </a:lnTo>
                <a:lnTo>
                  <a:pt x="236414" y="2828"/>
                </a:lnTo>
                <a:lnTo>
                  <a:pt x="250419" y="0"/>
                </a:lnTo>
                <a:lnTo>
                  <a:pt x="264423" y="2828"/>
                </a:lnTo>
                <a:lnTo>
                  <a:pt x="275859" y="10542"/>
                </a:lnTo>
                <a:lnTo>
                  <a:pt x="283570" y="21983"/>
                </a:lnTo>
                <a:lnTo>
                  <a:pt x="286397" y="35994"/>
                </a:lnTo>
                <a:lnTo>
                  <a:pt x="283570" y="50005"/>
                </a:lnTo>
                <a:lnTo>
                  <a:pt x="275859" y="61447"/>
                </a:lnTo>
                <a:lnTo>
                  <a:pt x="264423" y="69161"/>
                </a:lnTo>
                <a:lnTo>
                  <a:pt x="250419" y="71989"/>
                </a:lnTo>
                <a:close/>
              </a:path>
              <a:path w="1139825" h="285115">
                <a:moveTo>
                  <a:pt x="464860" y="71989"/>
                </a:moveTo>
                <a:lnTo>
                  <a:pt x="450856" y="69161"/>
                </a:lnTo>
                <a:lnTo>
                  <a:pt x="439420" y="61447"/>
                </a:lnTo>
                <a:lnTo>
                  <a:pt x="431710" y="50005"/>
                </a:lnTo>
                <a:lnTo>
                  <a:pt x="428882" y="35994"/>
                </a:lnTo>
                <a:lnTo>
                  <a:pt x="431710" y="21983"/>
                </a:lnTo>
                <a:lnTo>
                  <a:pt x="439420" y="10542"/>
                </a:lnTo>
                <a:lnTo>
                  <a:pt x="450856" y="2828"/>
                </a:lnTo>
                <a:lnTo>
                  <a:pt x="464860" y="0"/>
                </a:lnTo>
                <a:lnTo>
                  <a:pt x="478865" y="2828"/>
                </a:lnTo>
                <a:lnTo>
                  <a:pt x="490301" y="10542"/>
                </a:lnTo>
                <a:lnTo>
                  <a:pt x="498011" y="21983"/>
                </a:lnTo>
                <a:lnTo>
                  <a:pt x="500839" y="35994"/>
                </a:lnTo>
                <a:lnTo>
                  <a:pt x="498011" y="50005"/>
                </a:lnTo>
                <a:lnTo>
                  <a:pt x="490301" y="61447"/>
                </a:lnTo>
                <a:lnTo>
                  <a:pt x="478865" y="69161"/>
                </a:lnTo>
                <a:lnTo>
                  <a:pt x="464860" y="71989"/>
                </a:lnTo>
                <a:close/>
              </a:path>
              <a:path w="1139825" h="285115">
                <a:moveTo>
                  <a:pt x="45698" y="284573"/>
                </a:moveTo>
                <a:lnTo>
                  <a:pt x="26257" y="284573"/>
                </a:lnTo>
                <a:lnTo>
                  <a:pt x="21973" y="283708"/>
                </a:lnTo>
                <a:lnTo>
                  <a:pt x="10537" y="275993"/>
                </a:lnTo>
                <a:lnTo>
                  <a:pt x="2827" y="264552"/>
                </a:lnTo>
                <a:lnTo>
                  <a:pt x="0" y="250541"/>
                </a:lnTo>
                <a:lnTo>
                  <a:pt x="2827" y="236529"/>
                </a:lnTo>
                <a:lnTo>
                  <a:pt x="10537" y="225088"/>
                </a:lnTo>
                <a:lnTo>
                  <a:pt x="21973" y="217374"/>
                </a:lnTo>
                <a:lnTo>
                  <a:pt x="35978" y="214545"/>
                </a:lnTo>
                <a:lnTo>
                  <a:pt x="49982" y="217374"/>
                </a:lnTo>
                <a:lnTo>
                  <a:pt x="61418" y="225088"/>
                </a:lnTo>
                <a:lnTo>
                  <a:pt x="69129" y="236530"/>
                </a:lnTo>
                <a:lnTo>
                  <a:pt x="71956" y="250541"/>
                </a:lnTo>
                <a:lnTo>
                  <a:pt x="69129" y="264552"/>
                </a:lnTo>
                <a:lnTo>
                  <a:pt x="61418" y="275993"/>
                </a:lnTo>
                <a:lnTo>
                  <a:pt x="49982" y="283708"/>
                </a:lnTo>
                <a:lnTo>
                  <a:pt x="45698" y="284573"/>
                </a:lnTo>
                <a:close/>
              </a:path>
              <a:path w="1139825" h="285115">
                <a:moveTo>
                  <a:pt x="260140" y="284573"/>
                </a:moveTo>
                <a:lnTo>
                  <a:pt x="240698" y="284573"/>
                </a:lnTo>
                <a:lnTo>
                  <a:pt x="236415" y="283708"/>
                </a:lnTo>
                <a:lnTo>
                  <a:pt x="224978" y="275993"/>
                </a:lnTo>
                <a:lnTo>
                  <a:pt x="217268" y="264552"/>
                </a:lnTo>
                <a:lnTo>
                  <a:pt x="214441" y="250541"/>
                </a:lnTo>
                <a:lnTo>
                  <a:pt x="217268" y="236529"/>
                </a:lnTo>
                <a:lnTo>
                  <a:pt x="224978" y="225088"/>
                </a:lnTo>
                <a:lnTo>
                  <a:pt x="236414" y="217374"/>
                </a:lnTo>
                <a:lnTo>
                  <a:pt x="250419" y="214545"/>
                </a:lnTo>
                <a:lnTo>
                  <a:pt x="264423" y="217374"/>
                </a:lnTo>
                <a:lnTo>
                  <a:pt x="275859" y="225088"/>
                </a:lnTo>
                <a:lnTo>
                  <a:pt x="283570" y="236530"/>
                </a:lnTo>
                <a:lnTo>
                  <a:pt x="286397" y="250541"/>
                </a:lnTo>
                <a:lnTo>
                  <a:pt x="283570" y="264552"/>
                </a:lnTo>
                <a:lnTo>
                  <a:pt x="275859" y="275993"/>
                </a:lnTo>
                <a:lnTo>
                  <a:pt x="264423" y="283708"/>
                </a:lnTo>
                <a:lnTo>
                  <a:pt x="260140" y="284573"/>
                </a:lnTo>
                <a:close/>
              </a:path>
              <a:path w="1139825" h="285115">
                <a:moveTo>
                  <a:pt x="1113416" y="284573"/>
                </a:moveTo>
                <a:lnTo>
                  <a:pt x="1093975" y="284573"/>
                </a:lnTo>
                <a:lnTo>
                  <a:pt x="1089691" y="283708"/>
                </a:lnTo>
                <a:lnTo>
                  <a:pt x="1078255" y="275993"/>
                </a:lnTo>
                <a:lnTo>
                  <a:pt x="1070544" y="264552"/>
                </a:lnTo>
                <a:lnTo>
                  <a:pt x="1067717" y="250541"/>
                </a:lnTo>
                <a:lnTo>
                  <a:pt x="1070544" y="236529"/>
                </a:lnTo>
                <a:lnTo>
                  <a:pt x="1078255" y="225088"/>
                </a:lnTo>
                <a:lnTo>
                  <a:pt x="1089691" y="217374"/>
                </a:lnTo>
                <a:lnTo>
                  <a:pt x="1103695" y="214545"/>
                </a:lnTo>
                <a:lnTo>
                  <a:pt x="1117700" y="217374"/>
                </a:lnTo>
                <a:lnTo>
                  <a:pt x="1129136" y="225088"/>
                </a:lnTo>
                <a:lnTo>
                  <a:pt x="1136846" y="236530"/>
                </a:lnTo>
                <a:lnTo>
                  <a:pt x="1139674" y="250541"/>
                </a:lnTo>
                <a:lnTo>
                  <a:pt x="1136846" y="264552"/>
                </a:lnTo>
                <a:lnTo>
                  <a:pt x="1129136" y="275993"/>
                </a:lnTo>
                <a:lnTo>
                  <a:pt x="1117700" y="283708"/>
                </a:lnTo>
                <a:lnTo>
                  <a:pt x="1113416" y="284573"/>
                </a:lnTo>
                <a:close/>
              </a:path>
              <a:path w="1139825" h="285115">
                <a:moveTo>
                  <a:pt x="674812" y="71989"/>
                </a:moveTo>
                <a:lnTo>
                  <a:pt x="660808" y="69161"/>
                </a:lnTo>
                <a:lnTo>
                  <a:pt x="649372" y="61447"/>
                </a:lnTo>
                <a:lnTo>
                  <a:pt x="641661" y="50005"/>
                </a:lnTo>
                <a:lnTo>
                  <a:pt x="638834" y="35994"/>
                </a:lnTo>
                <a:lnTo>
                  <a:pt x="641662" y="21983"/>
                </a:lnTo>
                <a:lnTo>
                  <a:pt x="649372" y="10542"/>
                </a:lnTo>
                <a:lnTo>
                  <a:pt x="660808" y="2828"/>
                </a:lnTo>
                <a:lnTo>
                  <a:pt x="674812" y="0"/>
                </a:lnTo>
                <a:lnTo>
                  <a:pt x="688817" y="2828"/>
                </a:lnTo>
                <a:lnTo>
                  <a:pt x="700253" y="10542"/>
                </a:lnTo>
                <a:lnTo>
                  <a:pt x="707963" y="21983"/>
                </a:lnTo>
                <a:lnTo>
                  <a:pt x="710791" y="35994"/>
                </a:lnTo>
                <a:lnTo>
                  <a:pt x="707963" y="50005"/>
                </a:lnTo>
                <a:lnTo>
                  <a:pt x="700253" y="61447"/>
                </a:lnTo>
                <a:lnTo>
                  <a:pt x="688817" y="69161"/>
                </a:lnTo>
                <a:lnTo>
                  <a:pt x="674812" y="71989"/>
                </a:lnTo>
                <a:close/>
              </a:path>
              <a:path w="1139825" h="285115">
                <a:moveTo>
                  <a:pt x="889254" y="71989"/>
                </a:moveTo>
                <a:lnTo>
                  <a:pt x="875249" y="69161"/>
                </a:lnTo>
                <a:lnTo>
                  <a:pt x="863813" y="61447"/>
                </a:lnTo>
                <a:lnTo>
                  <a:pt x="856103" y="50005"/>
                </a:lnTo>
                <a:lnTo>
                  <a:pt x="853276" y="35994"/>
                </a:lnTo>
                <a:lnTo>
                  <a:pt x="856103" y="21983"/>
                </a:lnTo>
                <a:lnTo>
                  <a:pt x="863813" y="10542"/>
                </a:lnTo>
                <a:lnTo>
                  <a:pt x="875249" y="2828"/>
                </a:lnTo>
                <a:lnTo>
                  <a:pt x="889254" y="0"/>
                </a:lnTo>
                <a:lnTo>
                  <a:pt x="903258" y="2828"/>
                </a:lnTo>
                <a:lnTo>
                  <a:pt x="914694" y="10542"/>
                </a:lnTo>
                <a:lnTo>
                  <a:pt x="922405" y="21983"/>
                </a:lnTo>
                <a:lnTo>
                  <a:pt x="925232" y="35994"/>
                </a:lnTo>
                <a:lnTo>
                  <a:pt x="922405" y="50005"/>
                </a:lnTo>
                <a:lnTo>
                  <a:pt x="914694" y="61447"/>
                </a:lnTo>
                <a:lnTo>
                  <a:pt x="903258" y="69161"/>
                </a:lnTo>
                <a:lnTo>
                  <a:pt x="889254" y="71989"/>
                </a:lnTo>
                <a:close/>
              </a:path>
              <a:path w="1139825" h="285115">
                <a:moveTo>
                  <a:pt x="1103695" y="71989"/>
                </a:moveTo>
                <a:lnTo>
                  <a:pt x="1089691" y="69161"/>
                </a:lnTo>
                <a:lnTo>
                  <a:pt x="1078255" y="61447"/>
                </a:lnTo>
                <a:lnTo>
                  <a:pt x="1070544" y="50005"/>
                </a:lnTo>
                <a:lnTo>
                  <a:pt x="1067717" y="35994"/>
                </a:lnTo>
                <a:lnTo>
                  <a:pt x="1070545" y="21983"/>
                </a:lnTo>
                <a:lnTo>
                  <a:pt x="1078255" y="10542"/>
                </a:lnTo>
                <a:lnTo>
                  <a:pt x="1089692" y="2828"/>
                </a:lnTo>
                <a:lnTo>
                  <a:pt x="1103695" y="0"/>
                </a:lnTo>
                <a:lnTo>
                  <a:pt x="1117700" y="2828"/>
                </a:lnTo>
                <a:lnTo>
                  <a:pt x="1129136" y="10542"/>
                </a:lnTo>
                <a:lnTo>
                  <a:pt x="1136846" y="21983"/>
                </a:lnTo>
                <a:lnTo>
                  <a:pt x="1139674" y="35994"/>
                </a:lnTo>
                <a:lnTo>
                  <a:pt x="1136846" y="50005"/>
                </a:lnTo>
                <a:lnTo>
                  <a:pt x="1129136" y="61447"/>
                </a:lnTo>
                <a:lnTo>
                  <a:pt x="1117700" y="69161"/>
                </a:lnTo>
                <a:lnTo>
                  <a:pt x="1103695" y="71989"/>
                </a:lnTo>
                <a:close/>
              </a:path>
              <a:path w="1139825" h="285115">
                <a:moveTo>
                  <a:pt x="684533" y="284573"/>
                </a:moveTo>
                <a:lnTo>
                  <a:pt x="665092" y="284573"/>
                </a:lnTo>
                <a:lnTo>
                  <a:pt x="660808" y="283708"/>
                </a:lnTo>
                <a:lnTo>
                  <a:pt x="649372" y="275993"/>
                </a:lnTo>
                <a:lnTo>
                  <a:pt x="641661" y="264552"/>
                </a:lnTo>
                <a:lnTo>
                  <a:pt x="638834" y="250541"/>
                </a:lnTo>
                <a:lnTo>
                  <a:pt x="641661" y="236529"/>
                </a:lnTo>
                <a:lnTo>
                  <a:pt x="649372" y="225088"/>
                </a:lnTo>
                <a:lnTo>
                  <a:pt x="660808" y="217374"/>
                </a:lnTo>
                <a:lnTo>
                  <a:pt x="674812" y="214545"/>
                </a:lnTo>
                <a:lnTo>
                  <a:pt x="688817" y="217374"/>
                </a:lnTo>
                <a:lnTo>
                  <a:pt x="700253" y="225088"/>
                </a:lnTo>
                <a:lnTo>
                  <a:pt x="707963" y="236530"/>
                </a:lnTo>
                <a:lnTo>
                  <a:pt x="710791" y="250541"/>
                </a:lnTo>
                <a:lnTo>
                  <a:pt x="707963" y="264552"/>
                </a:lnTo>
                <a:lnTo>
                  <a:pt x="700253" y="275993"/>
                </a:lnTo>
                <a:lnTo>
                  <a:pt x="688817" y="283708"/>
                </a:lnTo>
                <a:lnTo>
                  <a:pt x="684533" y="284573"/>
                </a:lnTo>
                <a:close/>
              </a:path>
              <a:path w="1139825" h="285115">
                <a:moveTo>
                  <a:pt x="898974" y="284573"/>
                </a:moveTo>
                <a:lnTo>
                  <a:pt x="879533" y="284573"/>
                </a:lnTo>
                <a:lnTo>
                  <a:pt x="875249" y="283708"/>
                </a:lnTo>
                <a:lnTo>
                  <a:pt x="863813" y="275993"/>
                </a:lnTo>
                <a:lnTo>
                  <a:pt x="856103" y="264552"/>
                </a:lnTo>
                <a:lnTo>
                  <a:pt x="853276" y="250541"/>
                </a:lnTo>
                <a:lnTo>
                  <a:pt x="856103" y="236529"/>
                </a:lnTo>
                <a:lnTo>
                  <a:pt x="863813" y="225088"/>
                </a:lnTo>
                <a:lnTo>
                  <a:pt x="875249" y="217374"/>
                </a:lnTo>
                <a:lnTo>
                  <a:pt x="889254" y="214545"/>
                </a:lnTo>
                <a:lnTo>
                  <a:pt x="903258" y="217374"/>
                </a:lnTo>
                <a:lnTo>
                  <a:pt x="914694" y="225088"/>
                </a:lnTo>
                <a:lnTo>
                  <a:pt x="922405" y="236530"/>
                </a:lnTo>
                <a:lnTo>
                  <a:pt x="925232" y="250541"/>
                </a:lnTo>
                <a:lnTo>
                  <a:pt x="922405" y="264552"/>
                </a:lnTo>
                <a:lnTo>
                  <a:pt x="914694" y="275993"/>
                </a:lnTo>
                <a:lnTo>
                  <a:pt x="903258" y="283708"/>
                </a:lnTo>
                <a:lnTo>
                  <a:pt x="898974" y="284573"/>
                </a:lnTo>
                <a:close/>
              </a:path>
            </a:pathLst>
          </a:custGeom>
          <a:solidFill>
            <a:srgbClr val="B0C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409" y="1698515"/>
            <a:ext cx="12926695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main </a:t>
            </a:r>
            <a:r>
              <a:rPr sz="2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object </a:t>
            </a:r>
            <a:r>
              <a:rPr sz="26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2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this </a:t>
            </a:r>
            <a:r>
              <a:rPr sz="2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assignment </a:t>
            </a:r>
            <a:r>
              <a:rPr sz="2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26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2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implement </a:t>
            </a:r>
            <a:r>
              <a:rPr sz="2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26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deployment </a:t>
            </a:r>
            <a:r>
              <a:rPr sz="26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26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capture </a:t>
            </a:r>
            <a:r>
              <a:rPr sz="26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metrics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2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application</a:t>
            </a:r>
            <a:r>
              <a:rPr sz="2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visualize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those</a:t>
            </a:r>
            <a:r>
              <a:rPr sz="2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2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Grafana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dashboards. </a:t>
            </a:r>
            <a:r>
              <a:rPr sz="2600" spc="-8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archived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2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Set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Lucida Sans Unicode"/>
              </a:rPr>
              <a:t>up</a:t>
            </a:r>
            <a:r>
              <a:rPr sz="2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Linux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server</a:t>
            </a:r>
            <a:r>
              <a:rPr sz="2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monitoring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2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Grafana,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node </a:t>
            </a:r>
            <a:r>
              <a:rPr sz="26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exporter</a:t>
            </a:r>
            <a:r>
              <a:rPr sz="2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Prometheus.</a:t>
            </a:r>
            <a:endParaRPr sz="26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 dirty="0">
              <a:latin typeface="Lucida Sans Unicode"/>
              <a:cs typeface="Lucida Sans Unicode"/>
            </a:endParaRPr>
          </a:p>
          <a:p>
            <a:pPr marL="12700" marR="4074795">
              <a:lnSpc>
                <a:spcPct val="115399"/>
              </a:lnSpc>
              <a:spcBef>
                <a:spcPts val="5"/>
              </a:spcBef>
            </a:pPr>
            <a:r>
              <a:rPr sz="2600" dirty="0">
                <a:solidFill>
                  <a:srgbClr val="FFFFFF"/>
                </a:solidFill>
                <a:latin typeface="Lucida Sans Unicode"/>
                <a:cs typeface="Lucida Sans Unicode"/>
              </a:rPr>
              <a:t>Our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Linux</a:t>
            </a:r>
            <a:r>
              <a:rPr sz="2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monitoring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r>
              <a:rPr sz="2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Lucida Sans Unicode"/>
              </a:rPr>
              <a:t>consists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sz="2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Lucida Sans Unicode"/>
              </a:rPr>
              <a:t>components. </a:t>
            </a:r>
            <a:r>
              <a:rPr sz="2600" spc="-8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Lucida Sans Unicode"/>
              </a:rPr>
              <a:t>1)Prometheus</a:t>
            </a:r>
            <a:endParaRPr sz="2600" dirty="0">
              <a:latin typeface="Lucida Sans Unicode"/>
              <a:cs typeface="Lucida Sans Unicode"/>
            </a:endParaRPr>
          </a:p>
          <a:p>
            <a:pPr marL="12700" marR="11236960">
              <a:lnSpc>
                <a:spcPct val="115399"/>
              </a:lnSpc>
            </a:pPr>
            <a:r>
              <a:rPr sz="26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2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sz="26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6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2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6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6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  </a:t>
            </a:r>
            <a:r>
              <a:rPr sz="2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3)Grafana</a:t>
            </a:r>
            <a:endParaRPr sz="26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 dirty="0">
              <a:latin typeface="Lucida Sans Unicode"/>
              <a:cs typeface="Lucida Sans Unicode"/>
            </a:endParaRPr>
          </a:p>
          <a:p>
            <a:pPr marL="187960" algn="ctr">
              <a:lnSpc>
                <a:spcPct val="100000"/>
              </a:lnSpc>
            </a:pP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22495" y="0"/>
            <a:ext cx="2598505" cy="3315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7885" y="191888"/>
            <a:ext cx="42252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95" dirty="0">
                <a:latin typeface="Tahoma"/>
                <a:cs typeface="Tahoma"/>
              </a:rPr>
              <a:t>Prometheus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3038" y="736197"/>
            <a:ext cx="1139825" cy="285115"/>
          </a:xfrm>
          <a:custGeom>
            <a:avLst/>
            <a:gdLst/>
            <a:ahLst/>
            <a:cxnLst/>
            <a:rect l="l" t="t" r="r" b="b"/>
            <a:pathLst>
              <a:path w="1139825" h="285115">
                <a:moveTo>
                  <a:pt x="474581" y="284573"/>
                </a:moveTo>
                <a:lnTo>
                  <a:pt x="455140" y="284573"/>
                </a:lnTo>
                <a:lnTo>
                  <a:pt x="450856" y="283708"/>
                </a:lnTo>
                <a:lnTo>
                  <a:pt x="439420" y="275993"/>
                </a:lnTo>
                <a:lnTo>
                  <a:pt x="431710" y="264552"/>
                </a:lnTo>
                <a:lnTo>
                  <a:pt x="428882" y="250541"/>
                </a:lnTo>
                <a:lnTo>
                  <a:pt x="431710" y="236529"/>
                </a:lnTo>
                <a:lnTo>
                  <a:pt x="439420" y="225088"/>
                </a:lnTo>
                <a:lnTo>
                  <a:pt x="450856" y="217374"/>
                </a:lnTo>
                <a:lnTo>
                  <a:pt x="464860" y="214545"/>
                </a:lnTo>
                <a:lnTo>
                  <a:pt x="478865" y="217374"/>
                </a:lnTo>
                <a:lnTo>
                  <a:pt x="490301" y="225088"/>
                </a:lnTo>
                <a:lnTo>
                  <a:pt x="498011" y="236530"/>
                </a:lnTo>
                <a:lnTo>
                  <a:pt x="500839" y="250541"/>
                </a:lnTo>
                <a:lnTo>
                  <a:pt x="498011" y="264552"/>
                </a:lnTo>
                <a:lnTo>
                  <a:pt x="490301" y="275993"/>
                </a:lnTo>
                <a:lnTo>
                  <a:pt x="478865" y="283708"/>
                </a:lnTo>
                <a:lnTo>
                  <a:pt x="474581" y="284573"/>
                </a:lnTo>
                <a:close/>
              </a:path>
              <a:path w="1139825" h="285115">
                <a:moveTo>
                  <a:pt x="35978" y="71989"/>
                </a:moveTo>
                <a:lnTo>
                  <a:pt x="21973" y="69161"/>
                </a:lnTo>
                <a:lnTo>
                  <a:pt x="10537" y="61447"/>
                </a:lnTo>
                <a:lnTo>
                  <a:pt x="2827" y="50005"/>
                </a:lnTo>
                <a:lnTo>
                  <a:pt x="0" y="35994"/>
                </a:lnTo>
                <a:lnTo>
                  <a:pt x="2827" y="21983"/>
                </a:lnTo>
                <a:lnTo>
                  <a:pt x="10537" y="10542"/>
                </a:lnTo>
                <a:lnTo>
                  <a:pt x="21973" y="2828"/>
                </a:lnTo>
                <a:lnTo>
                  <a:pt x="35978" y="0"/>
                </a:lnTo>
                <a:lnTo>
                  <a:pt x="49982" y="2828"/>
                </a:lnTo>
                <a:lnTo>
                  <a:pt x="61418" y="10542"/>
                </a:lnTo>
                <a:lnTo>
                  <a:pt x="69128" y="21983"/>
                </a:lnTo>
                <a:lnTo>
                  <a:pt x="71956" y="35994"/>
                </a:lnTo>
                <a:lnTo>
                  <a:pt x="69129" y="50005"/>
                </a:lnTo>
                <a:lnTo>
                  <a:pt x="61418" y="61447"/>
                </a:lnTo>
                <a:lnTo>
                  <a:pt x="49982" y="69161"/>
                </a:lnTo>
                <a:lnTo>
                  <a:pt x="35978" y="71989"/>
                </a:lnTo>
                <a:close/>
              </a:path>
              <a:path w="1139825" h="285115">
                <a:moveTo>
                  <a:pt x="250419" y="71989"/>
                </a:moveTo>
                <a:lnTo>
                  <a:pt x="236415" y="69161"/>
                </a:lnTo>
                <a:lnTo>
                  <a:pt x="224978" y="61447"/>
                </a:lnTo>
                <a:lnTo>
                  <a:pt x="217268" y="50005"/>
                </a:lnTo>
                <a:lnTo>
                  <a:pt x="214441" y="35994"/>
                </a:lnTo>
                <a:lnTo>
                  <a:pt x="217268" y="21983"/>
                </a:lnTo>
                <a:lnTo>
                  <a:pt x="224978" y="10542"/>
                </a:lnTo>
                <a:lnTo>
                  <a:pt x="236414" y="2828"/>
                </a:lnTo>
                <a:lnTo>
                  <a:pt x="250419" y="0"/>
                </a:lnTo>
                <a:lnTo>
                  <a:pt x="264423" y="2828"/>
                </a:lnTo>
                <a:lnTo>
                  <a:pt x="275859" y="10542"/>
                </a:lnTo>
                <a:lnTo>
                  <a:pt x="283570" y="21983"/>
                </a:lnTo>
                <a:lnTo>
                  <a:pt x="286397" y="35994"/>
                </a:lnTo>
                <a:lnTo>
                  <a:pt x="283570" y="50005"/>
                </a:lnTo>
                <a:lnTo>
                  <a:pt x="275859" y="61447"/>
                </a:lnTo>
                <a:lnTo>
                  <a:pt x="264423" y="69161"/>
                </a:lnTo>
                <a:lnTo>
                  <a:pt x="250419" y="71989"/>
                </a:lnTo>
                <a:close/>
              </a:path>
              <a:path w="1139825" h="285115">
                <a:moveTo>
                  <a:pt x="464860" y="71989"/>
                </a:moveTo>
                <a:lnTo>
                  <a:pt x="450856" y="69161"/>
                </a:lnTo>
                <a:lnTo>
                  <a:pt x="439420" y="61447"/>
                </a:lnTo>
                <a:lnTo>
                  <a:pt x="431710" y="50005"/>
                </a:lnTo>
                <a:lnTo>
                  <a:pt x="428882" y="35994"/>
                </a:lnTo>
                <a:lnTo>
                  <a:pt x="431710" y="21983"/>
                </a:lnTo>
                <a:lnTo>
                  <a:pt x="439420" y="10542"/>
                </a:lnTo>
                <a:lnTo>
                  <a:pt x="450856" y="2828"/>
                </a:lnTo>
                <a:lnTo>
                  <a:pt x="464860" y="0"/>
                </a:lnTo>
                <a:lnTo>
                  <a:pt x="478865" y="2828"/>
                </a:lnTo>
                <a:lnTo>
                  <a:pt x="490301" y="10542"/>
                </a:lnTo>
                <a:lnTo>
                  <a:pt x="498011" y="21983"/>
                </a:lnTo>
                <a:lnTo>
                  <a:pt x="500839" y="35994"/>
                </a:lnTo>
                <a:lnTo>
                  <a:pt x="498011" y="50005"/>
                </a:lnTo>
                <a:lnTo>
                  <a:pt x="490301" y="61447"/>
                </a:lnTo>
                <a:lnTo>
                  <a:pt x="478865" y="69161"/>
                </a:lnTo>
                <a:lnTo>
                  <a:pt x="464860" y="71989"/>
                </a:lnTo>
                <a:close/>
              </a:path>
              <a:path w="1139825" h="285115">
                <a:moveTo>
                  <a:pt x="45698" y="284573"/>
                </a:moveTo>
                <a:lnTo>
                  <a:pt x="26257" y="284573"/>
                </a:lnTo>
                <a:lnTo>
                  <a:pt x="21973" y="283708"/>
                </a:lnTo>
                <a:lnTo>
                  <a:pt x="10537" y="275993"/>
                </a:lnTo>
                <a:lnTo>
                  <a:pt x="2827" y="264552"/>
                </a:lnTo>
                <a:lnTo>
                  <a:pt x="0" y="250541"/>
                </a:lnTo>
                <a:lnTo>
                  <a:pt x="2827" y="236529"/>
                </a:lnTo>
                <a:lnTo>
                  <a:pt x="10537" y="225088"/>
                </a:lnTo>
                <a:lnTo>
                  <a:pt x="21973" y="217374"/>
                </a:lnTo>
                <a:lnTo>
                  <a:pt x="35978" y="214545"/>
                </a:lnTo>
                <a:lnTo>
                  <a:pt x="49982" y="217374"/>
                </a:lnTo>
                <a:lnTo>
                  <a:pt x="61418" y="225088"/>
                </a:lnTo>
                <a:lnTo>
                  <a:pt x="69129" y="236530"/>
                </a:lnTo>
                <a:lnTo>
                  <a:pt x="71956" y="250541"/>
                </a:lnTo>
                <a:lnTo>
                  <a:pt x="69129" y="264552"/>
                </a:lnTo>
                <a:lnTo>
                  <a:pt x="61418" y="275993"/>
                </a:lnTo>
                <a:lnTo>
                  <a:pt x="49982" y="283708"/>
                </a:lnTo>
                <a:lnTo>
                  <a:pt x="45698" y="284573"/>
                </a:lnTo>
                <a:close/>
              </a:path>
              <a:path w="1139825" h="285115">
                <a:moveTo>
                  <a:pt x="260140" y="284573"/>
                </a:moveTo>
                <a:lnTo>
                  <a:pt x="240698" y="284573"/>
                </a:lnTo>
                <a:lnTo>
                  <a:pt x="236415" y="283708"/>
                </a:lnTo>
                <a:lnTo>
                  <a:pt x="224978" y="275993"/>
                </a:lnTo>
                <a:lnTo>
                  <a:pt x="217268" y="264552"/>
                </a:lnTo>
                <a:lnTo>
                  <a:pt x="214441" y="250541"/>
                </a:lnTo>
                <a:lnTo>
                  <a:pt x="217268" y="236529"/>
                </a:lnTo>
                <a:lnTo>
                  <a:pt x="224978" y="225088"/>
                </a:lnTo>
                <a:lnTo>
                  <a:pt x="236414" y="217374"/>
                </a:lnTo>
                <a:lnTo>
                  <a:pt x="250419" y="214545"/>
                </a:lnTo>
                <a:lnTo>
                  <a:pt x="264423" y="217374"/>
                </a:lnTo>
                <a:lnTo>
                  <a:pt x="275859" y="225088"/>
                </a:lnTo>
                <a:lnTo>
                  <a:pt x="283570" y="236530"/>
                </a:lnTo>
                <a:lnTo>
                  <a:pt x="286397" y="250541"/>
                </a:lnTo>
                <a:lnTo>
                  <a:pt x="283570" y="264552"/>
                </a:lnTo>
                <a:lnTo>
                  <a:pt x="275859" y="275993"/>
                </a:lnTo>
                <a:lnTo>
                  <a:pt x="264423" y="283708"/>
                </a:lnTo>
                <a:lnTo>
                  <a:pt x="260140" y="284573"/>
                </a:lnTo>
                <a:close/>
              </a:path>
              <a:path w="1139825" h="285115">
                <a:moveTo>
                  <a:pt x="1113416" y="284573"/>
                </a:moveTo>
                <a:lnTo>
                  <a:pt x="1093975" y="284573"/>
                </a:lnTo>
                <a:lnTo>
                  <a:pt x="1089691" y="283708"/>
                </a:lnTo>
                <a:lnTo>
                  <a:pt x="1078255" y="275993"/>
                </a:lnTo>
                <a:lnTo>
                  <a:pt x="1070544" y="264552"/>
                </a:lnTo>
                <a:lnTo>
                  <a:pt x="1067717" y="250541"/>
                </a:lnTo>
                <a:lnTo>
                  <a:pt x="1070544" y="236529"/>
                </a:lnTo>
                <a:lnTo>
                  <a:pt x="1078255" y="225088"/>
                </a:lnTo>
                <a:lnTo>
                  <a:pt x="1089691" y="217374"/>
                </a:lnTo>
                <a:lnTo>
                  <a:pt x="1103695" y="214545"/>
                </a:lnTo>
                <a:lnTo>
                  <a:pt x="1117700" y="217374"/>
                </a:lnTo>
                <a:lnTo>
                  <a:pt x="1129136" y="225088"/>
                </a:lnTo>
                <a:lnTo>
                  <a:pt x="1136846" y="236530"/>
                </a:lnTo>
                <a:lnTo>
                  <a:pt x="1139674" y="250541"/>
                </a:lnTo>
                <a:lnTo>
                  <a:pt x="1136846" y="264552"/>
                </a:lnTo>
                <a:lnTo>
                  <a:pt x="1129136" y="275993"/>
                </a:lnTo>
                <a:lnTo>
                  <a:pt x="1117700" y="283708"/>
                </a:lnTo>
                <a:lnTo>
                  <a:pt x="1113416" y="284573"/>
                </a:lnTo>
                <a:close/>
              </a:path>
              <a:path w="1139825" h="285115">
                <a:moveTo>
                  <a:pt x="674812" y="71989"/>
                </a:moveTo>
                <a:lnTo>
                  <a:pt x="660808" y="69161"/>
                </a:lnTo>
                <a:lnTo>
                  <a:pt x="649372" y="61447"/>
                </a:lnTo>
                <a:lnTo>
                  <a:pt x="641661" y="50005"/>
                </a:lnTo>
                <a:lnTo>
                  <a:pt x="638834" y="35994"/>
                </a:lnTo>
                <a:lnTo>
                  <a:pt x="641662" y="21983"/>
                </a:lnTo>
                <a:lnTo>
                  <a:pt x="649372" y="10542"/>
                </a:lnTo>
                <a:lnTo>
                  <a:pt x="660808" y="2828"/>
                </a:lnTo>
                <a:lnTo>
                  <a:pt x="674812" y="0"/>
                </a:lnTo>
                <a:lnTo>
                  <a:pt x="688817" y="2828"/>
                </a:lnTo>
                <a:lnTo>
                  <a:pt x="700253" y="10542"/>
                </a:lnTo>
                <a:lnTo>
                  <a:pt x="707963" y="21983"/>
                </a:lnTo>
                <a:lnTo>
                  <a:pt x="710791" y="35994"/>
                </a:lnTo>
                <a:lnTo>
                  <a:pt x="707963" y="50005"/>
                </a:lnTo>
                <a:lnTo>
                  <a:pt x="700253" y="61447"/>
                </a:lnTo>
                <a:lnTo>
                  <a:pt x="688817" y="69161"/>
                </a:lnTo>
                <a:lnTo>
                  <a:pt x="674812" y="71989"/>
                </a:lnTo>
                <a:close/>
              </a:path>
              <a:path w="1139825" h="285115">
                <a:moveTo>
                  <a:pt x="889254" y="71989"/>
                </a:moveTo>
                <a:lnTo>
                  <a:pt x="875249" y="69161"/>
                </a:lnTo>
                <a:lnTo>
                  <a:pt x="863813" y="61447"/>
                </a:lnTo>
                <a:lnTo>
                  <a:pt x="856103" y="50005"/>
                </a:lnTo>
                <a:lnTo>
                  <a:pt x="853276" y="35994"/>
                </a:lnTo>
                <a:lnTo>
                  <a:pt x="856103" y="21983"/>
                </a:lnTo>
                <a:lnTo>
                  <a:pt x="863813" y="10542"/>
                </a:lnTo>
                <a:lnTo>
                  <a:pt x="875249" y="2828"/>
                </a:lnTo>
                <a:lnTo>
                  <a:pt x="889254" y="0"/>
                </a:lnTo>
                <a:lnTo>
                  <a:pt x="903258" y="2828"/>
                </a:lnTo>
                <a:lnTo>
                  <a:pt x="914694" y="10542"/>
                </a:lnTo>
                <a:lnTo>
                  <a:pt x="922405" y="21983"/>
                </a:lnTo>
                <a:lnTo>
                  <a:pt x="925232" y="35994"/>
                </a:lnTo>
                <a:lnTo>
                  <a:pt x="922405" y="50005"/>
                </a:lnTo>
                <a:lnTo>
                  <a:pt x="914694" y="61447"/>
                </a:lnTo>
                <a:lnTo>
                  <a:pt x="903258" y="69161"/>
                </a:lnTo>
                <a:lnTo>
                  <a:pt x="889254" y="71989"/>
                </a:lnTo>
                <a:close/>
              </a:path>
              <a:path w="1139825" h="285115">
                <a:moveTo>
                  <a:pt x="1103695" y="71989"/>
                </a:moveTo>
                <a:lnTo>
                  <a:pt x="1089691" y="69161"/>
                </a:lnTo>
                <a:lnTo>
                  <a:pt x="1078255" y="61447"/>
                </a:lnTo>
                <a:lnTo>
                  <a:pt x="1070544" y="50005"/>
                </a:lnTo>
                <a:lnTo>
                  <a:pt x="1067717" y="35994"/>
                </a:lnTo>
                <a:lnTo>
                  <a:pt x="1070545" y="21983"/>
                </a:lnTo>
                <a:lnTo>
                  <a:pt x="1078255" y="10542"/>
                </a:lnTo>
                <a:lnTo>
                  <a:pt x="1089692" y="2828"/>
                </a:lnTo>
                <a:lnTo>
                  <a:pt x="1103695" y="0"/>
                </a:lnTo>
                <a:lnTo>
                  <a:pt x="1117700" y="2828"/>
                </a:lnTo>
                <a:lnTo>
                  <a:pt x="1129136" y="10542"/>
                </a:lnTo>
                <a:lnTo>
                  <a:pt x="1136846" y="21983"/>
                </a:lnTo>
                <a:lnTo>
                  <a:pt x="1139674" y="35994"/>
                </a:lnTo>
                <a:lnTo>
                  <a:pt x="1136846" y="50005"/>
                </a:lnTo>
                <a:lnTo>
                  <a:pt x="1129136" y="61447"/>
                </a:lnTo>
                <a:lnTo>
                  <a:pt x="1117700" y="69161"/>
                </a:lnTo>
                <a:lnTo>
                  <a:pt x="1103695" y="71989"/>
                </a:lnTo>
                <a:close/>
              </a:path>
              <a:path w="1139825" h="285115">
                <a:moveTo>
                  <a:pt x="684533" y="284573"/>
                </a:moveTo>
                <a:lnTo>
                  <a:pt x="665092" y="284573"/>
                </a:lnTo>
                <a:lnTo>
                  <a:pt x="660808" y="283708"/>
                </a:lnTo>
                <a:lnTo>
                  <a:pt x="649372" y="275993"/>
                </a:lnTo>
                <a:lnTo>
                  <a:pt x="641661" y="264552"/>
                </a:lnTo>
                <a:lnTo>
                  <a:pt x="638834" y="250541"/>
                </a:lnTo>
                <a:lnTo>
                  <a:pt x="641661" y="236529"/>
                </a:lnTo>
                <a:lnTo>
                  <a:pt x="649372" y="225088"/>
                </a:lnTo>
                <a:lnTo>
                  <a:pt x="660808" y="217374"/>
                </a:lnTo>
                <a:lnTo>
                  <a:pt x="674812" y="214545"/>
                </a:lnTo>
                <a:lnTo>
                  <a:pt x="688817" y="217374"/>
                </a:lnTo>
                <a:lnTo>
                  <a:pt x="700253" y="225088"/>
                </a:lnTo>
                <a:lnTo>
                  <a:pt x="707963" y="236530"/>
                </a:lnTo>
                <a:lnTo>
                  <a:pt x="710791" y="250541"/>
                </a:lnTo>
                <a:lnTo>
                  <a:pt x="707963" y="264552"/>
                </a:lnTo>
                <a:lnTo>
                  <a:pt x="700253" y="275993"/>
                </a:lnTo>
                <a:lnTo>
                  <a:pt x="688817" y="283708"/>
                </a:lnTo>
                <a:lnTo>
                  <a:pt x="684533" y="284573"/>
                </a:lnTo>
                <a:close/>
              </a:path>
              <a:path w="1139825" h="285115">
                <a:moveTo>
                  <a:pt x="898974" y="284573"/>
                </a:moveTo>
                <a:lnTo>
                  <a:pt x="879533" y="284573"/>
                </a:lnTo>
                <a:lnTo>
                  <a:pt x="875249" y="283708"/>
                </a:lnTo>
                <a:lnTo>
                  <a:pt x="863813" y="275993"/>
                </a:lnTo>
                <a:lnTo>
                  <a:pt x="856103" y="264552"/>
                </a:lnTo>
                <a:lnTo>
                  <a:pt x="853276" y="250541"/>
                </a:lnTo>
                <a:lnTo>
                  <a:pt x="856103" y="236529"/>
                </a:lnTo>
                <a:lnTo>
                  <a:pt x="863813" y="225088"/>
                </a:lnTo>
                <a:lnTo>
                  <a:pt x="875249" y="217374"/>
                </a:lnTo>
                <a:lnTo>
                  <a:pt x="889254" y="214545"/>
                </a:lnTo>
                <a:lnTo>
                  <a:pt x="903258" y="217374"/>
                </a:lnTo>
                <a:lnTo>
                  <a:pt x="914694" y="225088"/>
                </a:lnTo>
                <a:lnTo>
                  <a:pt x="922405" y="236530"/>
                </a:lnTo>
                <a:lnTo>
                  <a:pt x="925232" y="250541"/>
                </a:lnTo>
                <a:lnTo>
                  <a:pt x="922405" y="264552"/>
                </a:lnTo>
                <a:lnTo>
                  <a:pt x="914694" y="275993"/>
                </a:lnTo>
                <a:lnTo>
                  <a:pt x="903258" y="283708"/>
                </a:lnTo>
                <a:lnTo>
                  <a:pt x="898974" y="284573"/>
                </a:lnTo>
                <a:close/>
              </a:path>
            </a:pathLst>
          </a:custGeom>
          <a:solidFill>
            <a:srgbClr val="B0C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81380" y="283449"/>
            <a:ext cx="1619249" cy="1619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7409" y="1763361"/>
            <a:ext cx="13012419" cy="3308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sz="3800" b="1" spc="-360" dirty="0">
                <a:solidFill>
                  <a:srgbClr val="E6522B"/>
                </a:solidFill>
                <a:latin typeface="Tahoma"/>
                <a:cs typeface="Tahoma"/>
              </a:rPr>
              <a:t>W</a:t>
            </a:r>
            <a:r>
              <a:rPr sz="3800" b="1" spc="-45" dirty="0">
                <a:solidFill>
                  <a:srgbClr val="E6522B"/>
                </a:solidFill>
                <a:latin typeface="Tahoma"/>
                <a:cs typeface="Tahoma"/>
              </a:rPr>
              <a:t>h</a:t>
            </a:r>
            <a:r>
              <a:rPr sz="3800" b="1" spc="-125" dirty="0">
                <a:solidFill>
                  <a:srgbClr val="E6522B"/>
                </a:solidFill>
                <a:latin typeface="Tahoma"/>
                <a:cs typeface="Tahoma"/>
              </a:rPr>
              <a:t>a</a:t>
            </a:r>
            <a:r>
              <a:rPr sz="3800" b="1" spc="10" dirty="0">
                <a:solidFill>
                  <a:srgbClr val="E6522B"/>
                </a:solidFill>
                <a:latin typeface="Tahoma"/>
                <a:cs typeface="Tahoma"/>
              </a:rPr>
              <a:t>t</a:t>
            </a:r>
            <a:r>
              <a:rPr sz="3800" b="1" spc="-220" dirty="0">
                <a:solidFill>
                  <a:srgbClr val="E6522B"/>
                </a:solidFill>
                <a:latin typeface="Tahoma"/>
                <a:cs typeface="Tahoma"/>
              </a:rPr>
              <a:t> </a:t>
            </a:r>
            <a:r>
              <a:rPr sz="3800" b="1" spc="-50" dirty="0">
                <a:solidFill>
                  <a:srgbClr val="E6522B"/>
                </a:solidFill>
                <a:latin typeface="Tahoma"/>
                <a:cs typeface="Tahoma"/>
              </a:rPr>
              <a:t>i</a:t>
            </a:r>
            <a:r>
              <a:rPr sz="3800" b="1" spc="-70" dirty="0">
                <a:solidFill>
                  <a:srgbClr val="E6522B"/>
                </a:solidFill>
                <a:latin typeface="Tahoma"/>
                <a:cs typeface="Tahoma"/>
              </a:rPr>
              <a:t>s</a:t>
            </a:r>
            <a:r>
              <a:rPr sz="3800" b="1" spc="-220" dirty="0">
                <a:solidFill>
                  <a:srgbClr val="E6522B"/>
                </a:solidFill>
                <a:latin typeface="Tahoma"/>
                <a:cs typeface="Tahoma"/>
              </a:rPr>
              <a:t> </a:t>
            </a:r>
            <a:r>
              <a:rPr sz="3800" b="1" spc="-25" dirty="0">
                <a:solidFill>
                  <a:srgbClr val="E6522B"/>
                </a:solidFill>
                <a:latin typeface="Tahoma"/>
                <a:cs typeface="Tahoma"/>
              </a:rPr>
              <a:t>P</a:t>
            </a:r>
            <a:r>
              <a:rPr sz="3800" b="1" spc="-50" dirty="0">
                <a:solidFill>
                  <a:srgbClr val="E6522B"/>
                </a:solidFill>
                <a:latin typeface="Tahoma"/>
                <a:cs typeface="Tahoma"/>
              </a:rPr>
              <a:t>r</a:t>
            </a:r>
            <a:r>
              <a:rPr sz="3800" b="1" spc="25" dirty="0">
                <a:solidFill>
                  <a:srgbClr val="E6522B"/>
                </a:solidFill>
                <a:latin typeface="Tahoma"/>
                <a:cs typeface="Tahoma"/>
              </a:rPr>
              <a:t>o</a:t>
            </a:r>
            <a:r>
              <a:rPr sz="3800" b="1" spc="-90" dirty="0">
                <a:solidFill>
                  <a:srgbClr val="E6522B"/>
                </a:solidFill>
                <a:latin typeface="Tahoma"/>
                <a:cs typeface="Tahoma"/>
              </a:rPr>
              <a:t>m</a:t>
            </a:r>
            <a:r>
              <a:rPr sz="3800" b="1" spc="-40" dirty="0">
                <a:solidFill>
                  <a:srgbClr val="E6522B"/>
                </a:solidFill>
                <a:latin typeface="Tahoma"/>
                <a:cs typeface="Tahoma"/>
              </a:rPr>
              <a:t>e</a:t>
            </a:r>
            <a:r>
              <a:rPr sz="3800" b="1" spc="5" dirty="0">
                <a:solidFill>
                  <a:srgbClr val="E6522B"/>
                </a:solidFill>
                <a:latin typeface="Tahoma"/>
                <a:cs typeface="Tahoma"/>
              </a:rPr>
              <a:t>t</a:t>
            </a:r>
            <a:r>
              <a:rPr sz="3800" b="1" spc="-45" dirty="0">
                <a:solidFill>
                  <a:srgbClr val="E6522B"/>
                </a:solidFill>
                <a:latin typeface="Tahoma"/>
                <a:cs typeface="Tahoma"/>
              </a:rPr>
              <a:t>h</a:t>
            </a:r>
            <a:r>
              <a:rPr sz="3800" b="1" spc="-40" dirty="0">
                <a:solidFill>
                  <a:srgbClr val="E6522B"/>
                </a:solidFill>
                <a:latin typeface="Tahoma"/>
                <a:cs typeface="Tahoma"/>
              </a:rPr>
              <a:t>e</a:t>
            </a:r>
            <a:r>
              <a:rPr sz="3800" b="1" spc="-70" dirty="0">
                <a:solidFill>
                  <a:srgbClr val="E6522B"/>
                </a:solidFill>
                <a:latin typeface="Tahoma"/>
                <a:cs typeface="Tahoma"/>
              </a:rPr>
              <a:t>us</a:t>
            </a:r>
            <a:r>
              <a:rPr sz="3800" b="1" spc="-220" dirty="0">
                <a:solidFill>
                  <a:srgbClr val="E6522B"/>
                </a:solidFill>
                <a:latin typeface="Tahoma"/>
                <a:cs typeface="Tahoma"/>
              </a:rPr>
              <a:t> </a:t>
            </a:r>
            <a:r>
              <a:rPr sz="3800" b="1" spc="-235" dirty="0">
                <a:solidFill>
                  <a:srgbClr val="E6522B"/>
                </a:solidFill>
                <a:latin typeface="Tahoma"/>
                <a:cs typeface="Tahoma"/>
              </a:rPr>
              <a:t>?</a:t>
            </a:r>
            <a:endParaRPr sz="3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700"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</a:pPr>
            <a:r>
              <a:rPr sz="26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sz="2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sz="2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open-source </a:t>
            </a:r>
            <a:r>
              <a:rPr sz="26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system </a:t>
            </a:r>
            <a:r>
              <a:rPr sz="2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monitoring </a:t>
            </a:r>
            <a:r>
              <a:rPr sz="2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2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alerting </a:t>
            </a:r>
            <a:r>
              <a:rPr sz="2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toolkit. </a:t>
            </a:r>
            <a:r>
              <a:rPr sz="26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Prometheus </a:t>
            </a:r>
            <a:r>
              <a:rPr sz="26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collects </a:t>
            </a:r>
            <a:r>
              <a:rPr sz="2600" spc="-8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stores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its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metrics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time-series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means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r>
              <a:rPr sz="2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about </a:t>
            </a:r>
            <a:r>
              <a:rPr sz="2600" spc="-8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metrics </a:t>
            </a:r>
            <a:r>
              <a:rPr sz="2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2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kept </a:t>
            </a:r>
            <a:r>
              <a:rPr sz="2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together with </a:t>
            </a:r>
            <a:r>
              <a:rPr sz="26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timestamp </a:t>
            </a:r>
            <a:r>
              <a:rPr sz="26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at </a:t>
            </a:r>
            <a:r>
              <a:rPr sz="2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which </a:t>
            </a:r>
            <a:r>
              <a:rPr sz="2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Lucida Sans Unicode"/>
              </a:rPr>
              <a:t>was </a:t>
            </a:r>
            <a:r>
              <a:rPr sz="26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captured </a:t>
            </a:r>
            <a:r>
              <a:rPr sz="2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2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6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6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6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600" spc="-52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6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2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al</a:t>
            </a:r>
            <a:r>
              <a:rPr sz="2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6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6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6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la</a:t>
            </a:r>
            <a:r>
              <a:rPr sz="26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6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6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22495" y="0"/>
            <a:ext cx="2598505" cy="33154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91437" y="191885"/>
            <a:ext cx="27641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25" dirty="0">
                <a:latin typeface="Tahoma"/>
                <a:cs typeface="Tahoma"/>
              </a:rPr>
              <a:t>Grafana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3038" y="736197"/>
            <a:ext cx="1139825" cy="285115"/>
          </a:xfrm>
          <a:custGeom>
            <a:avLst/>
            <a:gdLst/>
            <a:ahLst/>
            <a:cxnLst/>
            <a:rect l="l" t="t" r="r" b="b"/>
            <a:pathLst>
              <a:path w="1139825" h="285115">
                <a:moveTo>
                  <a:pt x="474582" y="284573"/>
                </a:moveTo>
                <a:lnTo>
                  <a:pt x="455139" y="284573"/>
                </a:lnTo>
                <a:lnTo>
                  <a:pt x="450856" y="283708"/>
                </a:lnTo>
                <a:lnTo>
                  <a:pt x="439420" y="275993"/>
                </a:lnTo>
                <a:lnTo>
                  <a:pt x="431710" y="264552"/>
                </a:lnTo>
                <a:lnTo>
                  <a:pt x="428882" y="250541"/>
                </a:lnTo>
                <a:lnTo>
                  <a:pt x="431710" y="236529"/>
                </a:lnTo>
                <a:lnTo>
                  <a:pt x="439420" y="225088"/>
                </a:lnTo>
                <a:lnTo>
                  <a:pt x="450856" y="217374"/>
                </a:lnTo>
                <a:lnTo>
                  <a:pt x="464860" y="214545"/>
                </a:lnTo>
                <a:lnTo>
                  <a:pt x="478865" y="217374"/>
                </a:lnTo>
                <a:lnTo>
                  <a:pt x="490301" y="225088"/>
                </a:lnTo>
                <a:lnTo>
                  <a:pt x="498011" y="236530"/>
                </a:lnTo>
                <a:lnTo>
                  <a:pt x="500839" y="250541"/>
                </a:lnTo>
                <a:lnTo>
                  <a:pt x="498011" y="264552"/>
                </a:lnTo>
                <a:lnTo>
                  <a:pt x="490301" y="275993"/>
                </a:lnTo>
                <a:lnTo>
                  <a:pt x="478865" y="283708"/>
                </a:lnTo>
                <a:lnTo>
                  <a:pt x="474582" y="284573"/>
                </a:lnTo>
                <a:close/>
              </a:path>
              <a:path w="1139825" h="285115">
                <a:moveTo>
                  <a:pt x="35978" y="71989"/>
                </a:moveTo>
                <a:lnTo>
                  <a:pt x="21973" y="69161"/>
                </a:lnTo>
                <a:lnTo>
                  <a:pt x="10537" y="61447"/>
                </a:lnTo>
                <a:lnTo>
                  <a:pt x="2827" y="50005"/>
                </a:lnTo>
                <a:lnTo>
                  <a:pt x="0" y="35994"/>
                </a:lnTo>
                <a:lnTo>
                  <a:pt x="2827" y="21983"/>
                </a:lnTo>
                <a:lnTo>
                  <a:pt x="10537" y="10542"/>
                </a:lnTo>
                <a:lnTo>
                  <a:pt x="21973" y="2828"/>
                </a:lnTo>
                <a:lnTo>
                  <a:pt x="35978" y="0"/>
                </a:lnTo>
                <a:lnTo>
                  <a:pt x="49982" y="2828"/>
                </a:lnTo>
                <a:lnTo>
                  <a:pt x="61418" y="10542"/>
                </a:lnTo>
                <a:lnTo>
                  <a:pt x="69128" y="21983"/>
                </a:lnTo>
                <a:lnTo>
                  <a:pt x="71956" y="35994"/>
                </a:lnTo>
                <a:lnTo>
                  <a:pt x="69129" y="50005"/>
                </a:lnTo>
                <a:lnTo>
                  <a:pt x="61418" y="61447"/>
                </a:lnTo>
                <a:lnTo>
                  <a:pt x="49982" y="69161"/>
                </a:lnTo>
                <a:lnTo>
                  <a:pt x="35978" y="71989"/>
                </a:lnTo>
                <a:close/>
              </a:path>
              <a:path w="1139825" h="285115">
                <a:moveTo>
                  <a:pt x="250419" y="71989"/>
                </a:moveTo>
                <a:lnTo>
                  <a:pt x="236415" y="69161"/>
                </a:lnTo>
                <a:lnTo>
                  <a:pt x="224978" y="61447"/>
                </a:lnTo>
                <a:lnTo>
                  <a:pt x="217268" y="50005"/>
                </a:lnTo>
                <a:lnTo>
                  <a:pt x="214441" y="35994"/>
                </a:lnTo>
                <a:lnTo>
                  <a:pt x="217268" y="21983"/>
                </a:lnTo>
                <a:lnTo>
                  <a:pt x="224978" y="10542"/>
                </a:lnTo>
                <a:lnTo>
                  <a:pt x="236414" y="2828"/>
                </a:lnTo>
                <a:lnTo>
                  <a:pt x="250419" y="0"/>
                </a:lnTo>
                <a:lnTo>
                  <a:pt x="264423" y="2828"/>
                </a:lnTo>
                <a:lnTo>
                  <a:pt x="275859" y="10542"/>
                </a:lnTo>
                <a:lnTo>
                  <a:pt x="283570" y="21983"/>
                </a:lnTo>
                <a:lnTo>
                  <a:pt x="286397" y="35994"/>
                </a:lnTo>
                <a:lnTo>
                  <a:pt x="283570" y="50005"/>
                </a:lnTo>
                <a:lnTo>
                  <a:pt x="275859" y="61447"/>
                </a:lnTo>
                <a:lnTo>
                  <a:pt x="264423" y="69161"/>
                </a:lnTo>
                <a:lnTo>
                  <a:pt x="250419" y="71989"/>
                </a:lnTo>
                <a:close/>
              </a:path>
              <a:path w="1139825" h="285115">
                <a:moveTo>
                  <a:pt x="464860" y="71989"/>
                </a:moveTo>
                <a:lnTo>
                  <a:pt x="450856" y="69161"/>
                </a:lnTo>
                <a:lnTo>
                  <a:pt x="439420" y="61447"/>
                </a:lnTo>
                <a:lnTo>
                  <a:pt x="431710" y="50005"/>
                </a:lnTo>
                <a:lnTo>
                  <a:pt x="428882" y="35994"/>
                </a:lnTo>
                <a:lnTo>
                  <a:pt x="431710" y="21983"/>
                </a:lnTo>
                <a:lnTo>
                  <a:pt x="439420" y="10542"/>
                </a:lnTo>
                <a:lnTo>
                  <a:pt x="450856" y="2828"/>
                </a:lnTo>
                <a:lnTo>
                  <a:pt x="464860" y="0"/>
                </a:lnTo>
                <a:lnTo>
                  <a:pt x="478865" y="2828"/>
                </a:lnTo>
                <a:lnTo>
                  <a:pt x="490301" y="10542"/>
                </a:lnTo>
                <a:lnTo>
                  <a:pt x="498011" y="21983"/>
                </a:lnTo>
                <a:lnTo>
                  <a:pt x="500839" y="35994"/>
                </a:lnTo>
                <a:lnTo>
                  <a:pt x="498011" y="50005"/>
                </a:lnTo>
                <a:lnTo>
                  <a:pt x="490301" y="61447"/>
                </a:lnTo>
                <a:lnTo>
                  <a:pt x="478865" y="69161"/>
                </a:lnTo>
                <a:lnTo>
                  <a:pt x="464860" y="71989"/>
                </a:lnTo>
                <a:close/>
              </a:path>
              <a:path w="1139825" h="285115">
                <a:moveTo>
                  <a:pt x="45699" y="284573"/>
                </a:moveTo>
                <a:lnTo>
                  <a:pt x="26256" y="284573"/>
                </a:lnTo>
                <a:lnTo>
                  <a:pt x="21973" y="283708"/>
                </a:lnTo>
                <a:lnTo>
                  <a:pt x="10537" y="275993"/>
                </a:lnTo>
                <a:lnTo>
                  <a:pt x="2827" y="264552"/>
                </a:lnTo>
                <a:lnTo>
                  <a:pt x="0" y="250541"/>
                </a:lnTo>
                <a:lnTo>
                  <a:pt x="2827" y="236529"/>
                </a:lnTo>
                <a:lnTo>
                  <a:pt x="10537" y="225088"/>
                </a:lnTo>
                <a:lnTo>
                  <a:pt x="21973" y="217374"/>
                </a:lnTo>
                <a:lnTo>
                  <a:pt x="35978" y="214545"/>
                </a:lnTo>
                <a:lnTo>
                  <a:pt x="49982" y="217374"/>
                </a:lnTo>
                <a:lnTo>
                  <a:pt x="61418" y="225088"/>
                </a:lnTo>
                <a:lnTo>
                  <a:pt x="69129" y="236530"/>
                </a:lnTo>
                <a:lnTo>
                  <a:pt x="71956" y="250541"/>
                </a:lnTo>
                <a:lnTo>
                  <a:pt x="69129" y="264552"/>
                </a:lnTo>
                <a:lnTo>
                  <a:pt x="61418" y="275993"/>
                </a:lnTo>
                <a:lnTo>
                  <a:pt x="49982" y="283708"/>
                </a:lnTo>
                <a:lnTo>
                  <a:pt x="45699" y="284573"/>
                </a:lnTo>
                <a:close/>
              </a:path>
              <a:path w="1139825" h="285115">
                <a:moveTo>
                  <a:pt x="260140" y="284573"/>
                </a:moveTo>
                <a:lnTo>
                  <a:pt x="240697" y="284573"/>
                </a:lnTo>
                <a:lnTo>
                  <a:pt x="236415" y="283708"/>
                </a:lnTo>
                <a:lnTo>
                  <a:pt x="224978" y="275993"/>
                </a:lnTo>
                <a:lnTo>
                  <a:pt x="217268" y="264552"/>
                </a:lnTo>
                <a:lnTo>
                  <a:pt x="214441" y="250541"/>
                </a:lnTo>
                <a:lnTo>
                  <a:pt x="217268" y="236529"/>
                </a:lnTo>
                <a:lnTo>
                  <a:pt x="224978" y="225088"/>
                </a:lnTo>
                <a:lnTo>
                  <a:pt x="236414" y="217374"/>
                </a:lnTo>
                <a:lnTo>
                  <a:pt x="250419" y="214545"/>
                </a:lnTo>
                <a:lnTo>
                  <a:pt x="264423" y="217374"/>
                </a:lnTo>
                <a:lnTo>
                  <a:pt x="275859" y="225088"/>
                </a:lnTo>
                <a:lnTo>
                  <a:pt x="283570" y="236530"/>
                </a:lnTo>
                <a:lnTo>
                  <a:pt x="286397" y="250541"/>
                </a:lnTo>
                <a:lnTo>
                  <a:pt x="283570" y="264552"/>
                </a:lnTo>
                <a:lnTo>
                  <a:pt x="275859" y="275993"/>
                </a:lnTo>
                <a:lnTo>
                  <a:pt x="264423" y="283708"/>
                </a:lnTo>
                <a:lnTo>
                  <a:pt x="260140" y="284573"/>
                </a:lnTo>
                <a:close/>
              </a:path>
              <a:path w="1139825" h="285115">
                <a:moveTo>
                  <a:pt x="1113417" y="284573"/>
                </a:moveTo>
                <a:lnTo>
                  <a:pt x="1093974" y="284573"/>
                </a:lnTo>
                <a:lnTo>
                  <a:pt x="1089691" y="283708"/>
                </a:lnTo>
                <a:lnTo>
                  <a:pt x="1078255" y="275993"/>
                </a:lnTo>
                <a:lnTo>
                  <a:pt x="1070544" y="264552"/>
                </a:lnTo>
                <a:lnTo>
                  <a:pt x="1067717" y="250541"/>
                </a:lnTo>
                <a:lnTo>
                  <a:pt x="1070544" y="236529"/>
                </a:lnTo>
                <a:lnTo>
                  <a:pt x="1078255" y="225088"/>
                </a:lnTo>
                <a:lnTo>
                  <a:pt x="1089691" y="217374"/>
                </a:lnTo>
                <a:lnTo>
                  <a:pt x="1103695" y="214545"/>
                </a:lnTo>
                <a:lnTo>
                  <a:pt x="1117700" y="217374"/>
                </a:lnTo>
                <a:lnTo>
                  <a:pt x="1129136" y="225088"/>
                </a:lnTo>
                <a:lnTo>
                  <a:pt x="1136846" y="236530"/>
                </a:lnTo>
                <a:lnTo>
                  <a:pt x="1139674" y="250541"/>
                </a:lnTo>
                <a:lnTo>
                  <a:pt x="1136846" y="264552"/>
                </a:lnTo>
                <a:lnTo>
                  <a:pt x="1129136" y="275993"/>
                </a:lnTo>
                <a:lnTo>
                  <a:pt x="1117700" y="283708"/>
                </a:lnTo>
                <a:lnTo>
                  <a:pt x="1113417" y="284573"/>
                </a:lnTo>
                <a:close/>
              </a:path>
              <a:path w="1139825" h="285115">
                <a:moveTo>
                  <a:pt x="674812" y="71989"/>
                </a:moveTo>
                <a:lnTo>
                  <a:pt x="660808" y="69161"/>
                </a:lnTo>
                <a:lnTo>
                  <a:pt x="649372" y="61447"/>
                </a:lnTo>
                <a:lnTo>
                  <a:pt x="641661" y="50005"/>
                </a:lnTo>
                <a:lnTo>
                  <a:pt x="638834" y="35994"/>
                </a:lnTo>
                <a:lnTo>
                  <a:pt x="641662" y="21983"/>
                </a:lnTo>
                <a:lnTo>
                  <a:pt x="649372" y="10542"/>
                </a:lnTo>
                <a:lnTo>
                  <a:pt x="660808" y="2828"/>
                </a:lnTo>
                <a:lnTo>
                  <a:pt x="674812" y="0"/>
                </a:lnTo>
                <a:lnTo>
                  <a:pt x="688817" y="2828"/>
                </a:lnTo>
                <a:lnTo>
                  <a:pt x="700253" y="10542"/>
                </a:lnTo>
                <a:lnTo>
                  <a:pt x="707963" y="21983"/>
                </a:lnTo>
                <a:lnTo>
                  <a:pt x="710791" y="35994"/>
                </a:lnTo>
                <a:lnTo>
                  <a:pt x="707963" y="50005"/>
                </a:lnTo>
                <a:lnTo>
                  <a:pt x="700253" y="61447"/>
                </a:lnTo>
                <a:lnTo>
                  <a:pt x="688817" y="69161"/>
                </a:lnTo>
                <a:lnTo>
                  <a:pt x="674812" y="71989"/>
                </a:lnTo>
                <a:close/>
              </a:path>
              <a:path w="1139825" h="285115">
                <a:moveTo>
                  <a:pt x="889254" y="71989"/>
                </a:moveTo>
                <a:lnTo>
                  <a:pt x="875249" y="69161"/>
                </a:lnTo>
                <a:lnTo>
                  <a:pt x="863813" y="61447"/>
                </a:lnTo>
                <a:lnTo>
                  <a:pt x="856103" y="50005"/>
                </a:lnTo>
                <a:lnTo>
                  <a:pt x="853276" y="35994"/>
                </a:lnTo>
                <a:lnTo>
                  <a:pt x="856103" y="21983"/>
                </a:lnTo>
                <a:lnTo>
                  <a:pt x="863813" y="10542"/>
                </a:lnTo>
                <a:lnTo>
                  <a:pt x="875249" y="2828"/>
                </a:lnTo>
                <a:lnTo>
                  <a:pt x="889254" y="0"/>
                </a:lnTo>
                <a:lnTo>
                  <a:pt x="903258" y="2828"/>
                </a:lnTo>
                <a:lnTo>
                  <a:pt x="914694" y="10542"/>
                </a:lnTo>
                <a:lnTo>
                  <a:pt x="922405" y="21983"/>
                </a:lnTo>
                <a:lnTo>
                  <a:pt x="925232" y="35994"/>
                </a:lnTo>
                <a:lnTo>
                  <a:pt x="922405" y="50005"/>
                </a:lnTo>
                <a:lnTo>
                  <a:pt x="914694" y="61447"/>
                </a:lnTo>
                <a:lnTo>
                  <a:pt x="903258" y="69161"/>
                </a:lnTo>
                <a:lnTo>
                  <a:pt x="889254" y="71989"/>
                </a:lnTo>
                <a:close/>
              </a:path>
              <a:path w="1139825" h="285115">
                <a:moveTo>
                  <a:pt x="1103695" y="71989"/>
                </a:moveTo>
                <a:lnTo>
                  <a:pt x="1089691" y="69161"/>
                </a:lnTo>
                <a:lnTo>
                  <a:pt x="1078255" y="61447"/>
                </a:lnTo>
                <a:lnTo>
                  <a:pt x="1070544" y="50005"/>
                </a:lnTo>
                <a:lnTo>
                  <a:pt x="1067717" y="35994"/>
                </a:lnTo>
                <a:lnTo>
                  <a:pt x="1070545" y="21983"/>
                </a:lnTo>
                <a:lnTo>
                  <a:pt x="1078255" y="10542"/>
                </a:lnTo>
                <a:lnTo>
                  <a:pt x="1089692" y="2828"/>
                </a:lnTo>
                <a:lnTo>
                  <a:pt x="1103695" y="0"/>
                </a:lnTo>
                <a:lnTo>
                  <a:pt x="1117700" y="2828"/>
                </a:lnTo>
                <a:lnTo>
                  <a:pt x="1129136" y="10542"/>
                </a:lnTo>
                <a:lnTo>
                  <a:pt x="1136846" y="21983"/>
                </a:lnTo>
                <a:lnTo>
                  <a:pt x="1139674" y="35994"/>
                </a:lnTo>
                <a:lnTo>
                  <a:pt x="1136846" y="50005"/>
                </a:lnTo>
                <a:lnTo>
                  <a:pt x="1129136" y="61447"/>
                </a:lnTo>
                <a:lnTo>
                  <a:pt x="1117700" y="69161"/>
                </a:lnTo>
                <a:lnTo>
                  <a:pt x="1103695" y="71989"/>
                </a:lnTo>
                <a:close/>
              </a:path>
              <a:path w="1139825" h="285115">
                <a:moveTo>
                  <a:pt x="684534" y="284573"/>
                </a:moveTo>
                <a:lnTo>
                  <a:pt x="665091" y="284573"/>
                </a:lnTo>
                <a:lnTo>
                  <a:pt x="660808" y="283708"/>
                </a:lnTo>
                <a:lnTo>
                  <a:pt x="649372" y="275993"/>
                </a:lnTo>
                <a:lnTo>
                  <a:pt x="641661" y="264552"/>
                </a:lnTo>
                <a:lnTo>
                  <a:pt x="638834" y="250541"/>
                </a:lnTo>
                <a:lnTo>
                  <a:pt x="641661" y="236529"/>
                </a:lnTo>
                <a:lnTo>
                  <a:pt x="649372" y="225088"/>
                </a:lnTo>
                <a:lnTo>
                  <a:pt x="660808" y="217374"/>
                </a:lnTo>
                <a:lnTo>
                  <a:pt x="674812" y="214545"/>
                </a:lnTo>
                <a:lnTo>
                  <a:pt x="688817" y="217374"/>
                </a:lnTo>
                <a:lnTo>
                  <a:pt x="700253" y="225088"/>
                </a:lnTo>
                <a:lnTo>
                  <a:pt x="707963" y="236530"/>
                </a:lnTo>
                <a:lnTo>
                  <a:pt x="710791" y="250541"/>
                </a:lnTo>
                <a:lnTo>
                  <a:pt x="707963" y="264552"/>
                </a:lnTo>
                <a:lnTo>
                  <a:pt x="700253" y="275993"/>
                </a:lnTo>
                <a:lnTo>
                  <a:pt x="688817" y="283708"/>
                </a:lnTo>
                <a:lnTo>
                  <a:pt x="684534" y="284573"/>
                </a:lnTo>
                <a:close/>
              </a:path>
              <a:path w="1139825" h="285115">
                <a:moveTo>
                  <a:pt x="898975" y="284573"/>
                </a:moveTo>
                <a:lnTo>
                  <a:pt x="879532" y="284573"/>
                </a:lnTo>
                <a:lnTo>
                  <a:pt x="875249" y="283708"/>
                </a:lnTo>
                <a:lnTo>
                  <a:pt x="863813" y="275993"/>
                </a:lnTo>
                <a:lnTo>
                  <a:pt x="856103" y="264552"/>
                </a:lnTo>
                <a:lnTo>
                  <a:pt x="853276" y="250541"/>
                </a:lnTo>
                <a:lnTo>
                  <a:pt x="856103" y="236529"/>
                </a:lnTo>
                <a:lnTo>
                  <a:pt x="863813" y="225088"/>
                </a:lnTo>
                <a:lnTo>
                  <a:pt x="875249" y="217374"/>
                </a:lnTo>
                <a:lnTo>
                  <a:pt x="889254" y="214545"/>
                </a:lnTo>
                <a:lnTo>
                  <a:pt x="903258" y="217374"/>
                </a:lnTo>
                <a:lnTo>
                  <a:pt x="914694" y="225088"/>
                </a:lnTo>
                <a:lnTo>
                  <a:pt x="922405" y="236530"/>
                </a:lnTo>
                <a:lnTo>
                  <a:pt x="925232" y="250541"/>
                </a:lnTo>
                <a:lnTo>
                  <a:pt x="922405" y="264552"/>
                </a:lnTo>
                <a:lnTo>
                  <a:pt x="914694" y="275993"/>
                </a:lnTo>
                <a:lnTo>
                  <a:pt x="903258" y="283708"/>
                </a:lnTo>
                <a:lnTo>
                  <a:pt x="898975" y="284573"/>
                </a:lnTo>
                <a:close/>
              </a:path>
            </a:pathLst>
          </a:custGeom>
          <a:solidFill>
            <a:srgbClr val="B0C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409" y="1763359"/>
            <a:ext cx="13020675" cy="559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0">
              <a:lnSpc>
                <a:spcPct val="100000"/>
              </a:lnSpc>
              <a:spcBef>
                <a:spcPts val="100"/>
              </a:spcBef>
            </a:pPr>
            <a:r>
              <a:rPr sz="3800" b="1" spc="-360" dirty="0">
                <a:solidFill>
                  <a:srgbClr val="E6522B"/>
                </a:solidFill>
                <a:latin typeface="Tahoma"/>
                <a:cs typeface="Tahoma"/>
              </a:rPr>
              <a:t>W</a:t>
            </a:r>
            <a:r>
              <a:rPr sz="3800" b="1" spc="-45" dirty="0">
                <a:solidFill>
                  <a:srgbClr val="E6522B"/>
                </a:solidFill>
                <a:latin typeface="Tahoma"/>
                <a:cs typeface="Tahoma"/>
              </a:rPr>
              <a:t>h</a:t>
            </a:r>
            <a:r>
              <a:rPr sz="3800" b="1" spc="-125" dirty="0">
                <a:solidFill>
                  <a:srgbClr val="E6522B"/>
                </a:solidFill>
                <a:latin typeface="Tahoma"/>
                <a:cs typeface="Tahoma"/>
              </a:rPr>
              <a:t>a</a:t>
            </a:r>
            <a:r>
              <a:rPr sz="3800" b="1" spc="10" dirty="0">
                <a:solidFill>
                  <a:srgbClr val="E6522B"/>
                </a:solidFill>
                <a:latin typeface="Tahoma"/>
                <a:cs typeface="Tahoma"/>
              </a:rPr>
              <a:t>t</a:t>
            </a:r>
            <a:r>
              <a:rPr sz="3800" b="1" spc="-220" dirty="0">
                <a:solidFill>
                  <a:srgbClr val="E6522B"/>
                </a:solidFill>
                <a:latin typeface="Tahoma"/>
                <a:cs typeface="Tahoma"/>
              </a:rPr>
              <a:t> </a:t>
            </a:r>
            <a:r>
              <a:rPr sz="3800" b="1" spc="-50" dirty="0">
                <a:solidFill>
                  <a:srgbClr val="E6522B"/>
                </a:solidFill>
                <a:latin typeface="Tahoma"/>
                <a:cs typeface="Tahoma"/>
              </a:rPr>
              <a:t>i</a:t>
            </a:r>
            <a:r>
              <a:rPr sz="3800" b="1" spc="-70" dirty="0">
                <a:solidFill>
                  <a:srgbClr val="E6522B"/>
                </a:solidFill>
                <a:latin typeface="Tahoma"/>
                <a:cs typeface="Tahoma"/>
              </a:rPr>
              <a:t>s</a:t>
            </a:r>
            <a:r>
              <a:rPr sz="3800" b="1" spc="-220" dirty="0">
                <a:solidFill>
                  <a:srgbClr val="E6522B"/>
                </a:solidFill>
                <a:latin typeface="Tahoma"/>
                <a:cs typeface="Tahoma"/>
              </a:rPr>
              <a:t> </a:t>
            </a:r>
            <a:r>
              <a:rPr sz="3800" b="1" spc="-10" dirty="0">
                <a:solidFill>
                  <a:srgbClr val="E6522B"/>
                </a:solidFill>
                <a:latin typeface="Tahoma"/>
                <a:cs typeface="Tahoma"/>
              </a:rPr>
              <a:t>G</a:t>
            </a:r>
            <a:r>
              <a:rPr sz="3800" b="1" spc="-50" dirty="0">
                <a:solidFill>
                  <a:srgbClr val="E6522B"/>
                </a:solidFill>
                <a:latin typeface="Tahoma"/>
                <a:cs typeface="Tahoma"/>
              </a:rPr>
              <a:t>r</a:t>
            </a:r>
            <a:r>
              <a:rPr sz="3800" b="1" spc="-125" dirty="0">
                <a:solidFill>
                  <a:srgbClr val="E6522B"/>
                </a:solidFill>
                <a:latin typeface="Tahoma"/>
                <a:cs typeface="Tahoma"/>
              </a:rPr>
              <a:t>a</a:t>
            </a:r>
            <a:r>
              <a:rPr sz="3800" b="1" spc="15" dirty="0">
                <a:solidFill>
                  <a:srgbClr val="E6522B"/>
                </a:solidFill>
                <a:latin typeface="Tahoma"/>
                <a:cs typeface="Tahoma"/>
              </a:rPr>
              <a:t>f</a:t>
            </a:r>
            <a:r>
              <a:rPr sz="3800" b="1" spc="-125" dirty="0">
                <a:solidFill>
                  <a:srgbClr val="E6522B"/>
                </a:solidFill>
                <a:latin typeface="Tahoma"/>
                <a:cs typeface="Tahoma"/>
              </a:rPr>
              <a:t>a</a:t>
            </a:r>
            <a:r>
              <a:rPr sz="3800" b="1" spc="-45" dirty="0">
                <a:solidFill>
                  <a:srgbClr val="E6522B"/>
                </a:solidFill>
                <a:latin typeface="Tahoma"/>
                <a:cs typeface="Tahoma"/>
              </a:rPr>
              <a:t>n</a:t>
            </a:r>
            <a:r>
              <a:rPr sz="3800" b="1" spc="-120" dirty="0">
                <a:solidFill>
                  <a:srgbClr val="E6522B"/>
                </a:solidFill>
                <a:latin typeface="Tahoma"/>
                <a:cs typeface="Tahoma"/>
              </a:rPr>
              <a:t>a</a:t>
            </a:r>
            <a:r>
              <a:rPr sz="3800" b="1" spc="-220" dirty="0">
                <a:solidFill>
                  <a:srgbClr val="E6522B"/>
                </a:solidFill>
                <a:latin typeface="Tahoma"/>
                <a:cs typeface="Tahoma"/>
              </a:rPr>
              <a:t> </a:t>
            </a:r>
            <a:r>
              <a:rPr sz="3800" b="1" spc="-235" dirty="0">
                <a:solidFill>
                  <a:srgbClr val="E6522B"/>
                </a:solidFill>
                <a:latin typeface="Tahoma"/>
                <a:cs typeface="Tahoma"/>
              </a:rPr>
              <a:t>?</a:t>
            </a:r>
            <a:endParaRPr sz="3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700" dirty="0"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</a:pP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Grafana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dashboard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Grafana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2600" spc="-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create,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explore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share 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your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through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beautiful,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flexible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dashboards.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 dirty="0">
              <a:latin typeface="Verdana"/>
              <a:cs typeface="Verdana"/>
            </a:endParaRPr>
          </a:p>
          <a:p>
            <a:pPr marL="12700" marR="454025">
              <a:lnSpc>
                <a:spcPct val="115399"/>
              </a:lnSpc>
            </a:pPr>
            <a:r>
              <a:rPr sz="2600" spc="-18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Verdana"/>
                <a:cs typeface="Verdana"/>
              </a:rPr>
              <a:t>system,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Grafana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collects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Prometheus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5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displays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600" spc="-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form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graphs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5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charts.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Verdana"/>
              <a:cs typeface="Verdana"/>
            </a:endParaRPr>
          </a:p>
          <a:p>
            <a:pPr marL="93980" algn="ctr">
              <a:lnSpc>
                <a:spcPct val="100000"/>
              </a:lnSpc>
            </a:pP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60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86973" y="317352"/>
            <a:ext cx="1695449" cy="18383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22495" y="0"/>
            <a:ext cx="2598505" cy="331548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373038" y="736197"/>
            <a:ext cx="1139825" cy="285115"/>
          </a:xfrm>
          <a:custGeom>
            <a:avLst/>
            <a:gdLst/>
            <a:ahLst/>
            <a:cxnLst/>
            <a:rect l="l" t="t" r="r" b="b"/>
            <a:pathLst>
              <a:path w="1139825" h="285115">
                <a:moveTo>
                  <a:pt x="474581" y="284573"/>
                </a:moveTo>
                <a:lnTo>
                  <a:pt x="455140" y="284573"/>
                </a:lnTo>
                <a:lnTo>
                  <a:pt x="450856" y="283708"/>
                </a:lnTo>
                <a:lnTo>
                  <a:pt x="439420" y="275993"/>
                </a:lnTo>
                <a:lnTo>
                  <a:pt x="431710" y="264552"/>
                </a:lnTo>
                <a:lnTo>
                  <a:pt x="428882" y="250541"/>
                </a:lnTo>
                <a:lnTo>
                  <a:pt x="431710" y="236529"/>
                </a:lnTo>
                <a:lnTo>
                  <a:pt x="439420" y="225088"/>
                </a:lnTo>
                <a:lnTo>
                  <a:pt x="450856" y="217374"/>
                </a:lnTo>
                <a:lnTo>
                  <a:pt x="464860" y="214545"/>
                </a:lnTo>
                <a:lnTo>
                  <a:pt x="478865" y="217374"/>
                </a:lnTo>
                <a:lnTo>
                  <a:pt x="490301" y="225088"/>
                </a:lnTo>
                <a:lnTo>
                  <a:pt x="498011" y="236530"/>
                </a:lnTo>
                <a:lnTo>
                  <a:pt x="500839" y="250541"/>
                </a:lnTo>
                <a:lnTo>
                  <a:pt x="498011" y="264552"/>
                </a:lnTo>
                <a:lnTo>
                  <a:pt x="490301" y="275993"/>
                </a:lnTo>
                <a:lnTo>
                  <a:pt x="478865" y="283708"/>
                </a:lnTo>
                <a:lnTo>
                  <a:pt x="474581" y="284573"/>
                </a:lnTo>
                <a:close/>
              </a:path>
              <a:path w="1139825" h="285115">
                <a:moveTo>
                  <a:pt x="35978" y="71989"/>
                </a:moveTo>
                <a:lnTo>
                  <a:pt x="21973" y="69161"/>
                </a:lnTo>
                <a:lnTo>
                  <a:pt x="10537" y="61447"/>
                </a:lnTo>
                <a:lnTo>
                  <a:pt x="2827" y="50005"/>
                </a:lnTo>
                <a:lnTo>
                  <a:pt x="0" y="35994"/>
                </a:lnTo>
                <a:lnTo>
                  <a:pt x="2827" y="21983"/>
                </a:lnTo>
                <a:lnTo>
                  <a:pt x="10537" y="10542"/>
                </a:lnTo>
                <a:lnTo>
                  <a:pt x="21973" y="2828"/>
                </a:lnTo>
                <a:lnTo>
                  <a:pt x="35978" y="0"/>
                </a:lnTo>
                <a:lnTo>
                  <a:pt x="49982" y="2828"/>
                </a:lnTo>
                <a:lnTo>
                  <a:pt x="61418" y="10542"/>
                </a:lnTo>
                <a:lnTo>
                  <a:pt x="69128" y="21983"/>
                </a:lnTo>
                <a:lnTo>
                  <a:pt x="71956" y="35994"/>
                </a:lnTo>
                <a:lnTo>
                  <a:pt x="69129" y="50005"/>
                </a:lnTo>
                <a:lnTo>
                  <a:pt x="61418" y="61447"/>
                </a:lnTo>
                <a:lnTo>
                  <a:pt x="49982" y="69161"/>
                </a:lnTo>
                <a:lnTo>
                  <a:pt x="35978" y="71989"/>
                </a:lnTo>
                <a:close/>
              </a:path>
              <a:path w="1139825" h="285115">
                <a:moveTo>
                  <a:pt x="250419" y="71989"/>
                </a:moveTo>
                <a:lnTo>
                  <a:pt x="236415" y="69161"/>
                </a:lnTo>
                <a:lnTo>
                  <a:pt x="224978" y="61447"/>
                </a:lnTo>
                <a:lnTo>
                  <a:pt x="217268" y="50005"/>
                </a:lnTo>
                <a:lnTo>
                  <a:pt x="214441" y="35994"/>
                </a:lnTo>
                <a:lnTo>
                  <a:pt x="217268" y="21983"/>
                </a:lnTo>
                <a:lnTo>
                  <a:pt x="224978" y="10542"/>
                </a:lnTo>
                <a:lnTo>
                  <a:pt x="236414" y="2828"/>
                </a:lnTo>
                <a:lnTo>
                  <a:pt x="250419" y="0"/>
                </a:lnTo>
                <a:lnTo>
                  <a:pt x="264423" y="2828"/>
                </a:lnTo>
                <a:lnTo>
                  <a:pt x="275859" y="10542"/>
                </a:lnTo>
                <a:lnTo>
                  <a:pt x="283570" y="21983"/>
                </a:lnTo>
                <a:lnTo>
                  <a:pt x="286397" y="35994"/>
                </a:lnTo>
                <a:lnTo>
                  <a:pt x="283570" y="50005"/>
                </a:lnTo>
                <a:lnTo>
                  <a:pt x="275859" y="61447"/>
                </a:lnTo>
                <a:lnTo>
                  <a:pt x="264423" y="69161"/>
                </a:lnTo>
                <a:lnTo>
                  <a:pt x="250419" y="71989"/>
                </a:lnTo>
                <a:close/>
              </a:path>
              <a:path w="1139825" h="285115">
                <a:moveTo>
                  <a:pt x="464860" y="71989"/>
                </a:moveTo>
                <a:lnTo>
                  <a:pt x="450856" y="69161"/>
                </a:lnTo>
                <a:lnTo>
                  <a:pt x="439420" y="61447"/>
                </a:lnTo>
                <a:lnTo>
                  <a:pt x="431710" y="50005"/>
                </a:lnTo>
                <a:lnTo>
                  <a:pt x="428882" y="35994"/>
                </a:lnTo>
                <a:lnTo>
                  <a:pt x="431710" y="21983"/>
                </a:lnTo>
                <a:lnTo>
                  <a:pt x="439420" y="10542"/>
                </a:lnTo>
                <a:lnTo>
                  <a:pt x="450856" y="2828"/>
                </a:lnTo>
                <a:lnTo>
                  <a:pt x="464860" y="0"/>
                </a:lnTo>
                <a:lnTo>
                  <a:pt x="478865" y="2828"/>
                </a:lnTo>
                <a:lnTo>
                  <a:pt x="490301" y="10542"/>
                </a:lnTo>
                <a:lnTo>
                  <a:pt x="498011" y="21983"/>
                </a:lnTo>
                <a:lnTo>
                  <a:pt x="500839" y="35994"/>
                </a:lnTo>
                <a:lnTo>
                  <a:pt x="498011" y="50005"/>
                </a:lnTo>
                <a:lnTo>
                  <a:pt x="490301" y="61447"/>
                </a:lnTo>
                <a:lnTo>
                  <a:pt x="478865" y="69161"/>
                </a:lnTo>
                <a:lnTo>
                  <a:pt x="464860" y="71989"/>
                </a:lnTo>
                <a:close/>
              </a:path>
              <a:path w="1139825" h="285115">
                <a:moveTo>
                  <a:pt x="45698" y="284573"/>
                </a:moveTo>
                <a:lnTo>
                  <a:pt x="26257" y="284573"/>
                </a:lnTo>
                <a:lnTo>
                  <a:pt x="21973" y="283708"/>
                </a:lnTo>
                <a:lnTo>
                  <a:pt x="10537" y="275993"/>
                </a:lnTo>
                <a:lnTo>
                  <a:pt x="2827" y="264552"/>
                </a:lnTo>
                <a:lnTo>
                  <a:pt x="0" y="250541"/>
                </a:lnTo>
                <a:lnTo>
                  <a:pt x="2827" y="236529"/>
                </a:lnTo>
                <a:lnTo>
                  <a:pt x="10537" y="225088"/>
                </a:lnTo>
                <a:lnTo>
                  <a:pt x="21973" y="217374"/>
                </a:lnTo>
                <a:lnTo>
                  <a:pt x="35978" y="214545"/>
                </a:lnTo>
                <a:lnTo>
                  <a:pt x="49982" y="217374"/>
                </a:lnTo>
                <a:lnTo>
                  <a:pt x="61418" y="225088"/>
                </a:lnTo>
                <a:lnTo>
                  <a:pt x="69129" y="236530"/>
                </a:lnTo>
                <a:lnTo>
                  <a:pt x="71956" y="250541"/>
                </a:lnTo>
                <a:lnTo>
                  <a:pt x="69129" y="264552"/>
                </a:lnTo>
                <a:lnTo>
                  <a:pt x="61418" y="275993"/>
                </a:lnTo>
                <a:lnTo>
                  <a:pt x="49982" y="283708"/>
                </a:lnTo>
                <a:lnTo>
                  <a:pt x="45698" y="284573"/>
                </a:lnTo>
                <a:close/>
              </a:path>
              <a:path w="1139825" h="285115">
                <a:moveTo>
                  <a:pt x="260140" y="284573"/>
                </a:moveTo>
                <a:lnTo>
                  <a:pt x="240698" y="284573"/>
                </a:lnTo>
                <a:lnTo>
                  <a:pt x="236415" y="283708"/>
                </a:lnTo>
                <a:lnTo>
                  <a:pt x="224978" y="275993"/>
                </a:lnTo>
                <a:lnTo>
                  <a:pt x="217268" y="264552"/>
                </a:lnTo>
                <a:lnTo>
                  <a:pt x="214441" y="250541"/>
                </a:lnTo>
                <a:lnTo>
                  <a:pt x="217268" y="236529"/>
                </a:lnTo>
                <a:lnTo>
                  <a:pt x="224978" y="225088"/>
                </a:lnTo>
                <a:lnTo>
                  <a:pt x="236414" y="217374"/>
                </a:lnTo>
                <a:lnTo>
                  <a:pt x="250419" y="214545"/>
                </a:lnTo>
                <a:lnTo>
                  <a:pt x="264423" y="217374"/>
                </a:lnTo>
                <a:lnTo>
                  <a:pt x="275859" y="225088"/>
                </a:lnTo>
                <a:lnTo>
                  <a:pt x="283570" y="236530"/>
                </a:lnTo>
                <a:lnTo>
                  <a:pt x="286397" y="250541"/>
                </a:lnTo>
                <a:lnTo>
                  <a:pt x="283570" y="264552"/>
                </a:lnTo>
                <a:lnTo>
                  <a:pt x="275859" y="275993"/>
                </a:lnTo>
                <a:lnTo>
                  <a:pt x="264423" y="283708"/>
                </a:lnTo>
                <a:lnTo>
                  <a:pt x="260140" y="284573"/>
                </a:lnTo>
                <a:close/>
              </a:path>
              <a:path w="1139825" h="285115">
                <a:moveTo>
                  <a:pt x="1113416" y="284573"/>
                </a:moveTo>
                <a:lnTo>
                  <a:pt x="1093975" y="284573"/>
                </a:lnTo>
                <a:lnTo>
                  <a:pt x="1089691" y="283708"/>
                </a:lnTo>
                <a:lnTo>
                  <a:pt x="1078255" y="275993"/>
                </a:lnTo>
                <a:lnTo>
                  <a:pt x="1070544" y="264552"/>
                </a:lnTo>
                <a:lnTo>
                  <a:pt x="1067717" y="250541"/>
                </a:lnTo>
                <a:lnTo>
                  <a:pt x="1070544" y="236529"/>
                </a:lnTo>
                <a:lnTo>
                  <a:pt x="1078255" y="225088"/>
                </a:lnTo>
                <a:lnTo>
                  <a:pt x="1089691" y="217374"/>
                </a:lnTo>
                <a:lnTo>
                  <a:pt x="1103695" y="214545"/>
                </a:lnTo>
                <a:lnTo>
                  <a:pt x="1117700" y="217374"/>
                </a:lnTo>
                <a:lnTo>
                  <a:pt x="1129136" y="225088"/>
                </a:lnTo>
                <a:lnTo>
                  <a:pt x="1136846" y="236530"/>
                </a:lnTo>
                <a:lnTo>
                  <a:pt x="1139674" y="250541"/>
                </a:lnTo>
                <a:lnTo>
                  <a:pt x="1136846" y="264552"/>
                </a:lnTo>
                <a:lnTo>
                  <a:pt x="1129136" y="275993"/>
                </a:lnTo>
                <a:lnTo>
                  <a:pt x="1117700" y="283708"/>
                </a:lnTo>
                <a:lnTo>
                  <a:pt x="1113416" y="284573"/>
                </a:lnTo>
                <a:close/>
              </a:path>
              <a:path w="1139825" h="285115">
                <a:moveTo>
                  <a:pt x="674812" y="71989"/>
                </a:moveTo>
                <a:lnTo>
                  <a:pt x="660808" y="69161"/>
                </a:lnTo>
                <a:lnTo>
                  <a:pt x="649372" y="61447"/>
                </a:lnTo>
                <a:lnTo>
                  <a:pt x="641661" y="50005"/>
                </a:lnTo>
                <a:lnTo>
                  <a:pt x="638834" y="35994"/>
                </a:lnTo>
                <a:lnTo>
                  <a:pt x="641662" y="21983"/>
                </a:lnTo>
                <a:lnTo>
                  <a:pt x="649372" y="10542"/>
                </a:lnTo>
                <a:lnTo>
                  <a:pt x="660808" y="2828"/>
                </a:lnTo>
                <a:lnTo>
                  <a:pt x="674812" y="0"/>
                </a:lnTo>
                <a:lnTo>
                  <a:pt x="688817" y="2828"/>
                </a:lnTo>
                <a:lnTo>
                  <a:pt x="700253" y="10542"/>
                </a:lnTo>
                <a:lnTo>
                  <a:pt x="707963" y="21983"/>
                </a:lnTo>
                <a:lnTo>
                  <a:pt x="710791" y="35994"/>
                </a:lnTo>
                <a:lnTo>
                  <a:pt x="707963" y="50005"/>
                </a:lnTo>
                <a:lnTo>
                  <a:pt x="700253" y="61447"/>
                </a:lnTo>
                <a:lnTo>
                  <a:pt x="688817" y="69161"/>
                </a:lnTo>
                <a:lnTo>
                  <a:pt x="674812" y="71989"/>
                </a:lnTo>
                <a:close/>
              </a:path>
              <a:path w="1139825" h="285115">
                <a:moveTo>
                  <a:pt x="889254" y="71989"/>
                </a:moveTo>
                <a:lnTo>
                  <a:pt x="875249" y="69161"/>
                </a:lnTo>
                <a:lnTo>
                  <a:pt x="863813" y="61447"/>
                </a:lnTo>
                <a:lnTo>
                  <a:pt x="856103" y="50005"/>
                </a:lnTo>
                <a:lnTo>
                  <a:pt x="853276" y="35994"/>
                </a:lnTo>
                <a:lnTo>
                  <a:pt x="856103" y="21983"/>
                </a:lnTo>
                <a:lnTo>
                  <a:pt x="863813" y="10542"/>
                </a:lnTo>
                <a:lnTo>
                  <a:pt x="875249" y="2828"/>
                </a:lnTo>
                <a:lnTo>
                  <a:pt x="889254" y="0"/>
                </a:lnTo>
                <a:lnTo>
                  <a:pt x="903258" y="2828"/>
                </a:lnTo>
                <a:lnTo>
                  <a:pt x="914694" y="10542"/>
                </a:lnTo>
                <a:lnTo>
                  <a:pt x="922405" y="21983"/>
                </a:lnTo>
                <a:lnTo>
                  <a:pt x="925232" y="35994"/>
                </a:lnTo>
                <a:lnTo>
                  <a:pt x="922405" y="50005"/>
                </a:lnTo>
                <a:lnTo>
                  <a:pt x="914694" y="61447"/>
                </a:lnTo>
                <a:lnTo>
                  <a:pt x="903258" y="69161"/>
                </a:lnTo>
                <a:lnTo>
                  <a:pt x="889254" y="71989"/>
                </a:lnTo>
                <a:close/>
              </a:path>
              <a:path w="1139825" h="285115">
                <a:moveTo>
                  <a:pt x="1103695" y="71989"/>
                </a:moveTo>
                <a:lnTo>
                  <a:pt x="1089691" y="69161"/>
                </a:lnTo>
                <a:lnTo>
                  <a:pt x="1078255" y="61447"/>
                </a:lnTo>
                <a:lnTo>
                  <a:pt x="1070544" y="50005"/>
                </a:lnTo>
                <a:lnTo>
                  <a:pt x="1067717" y="35994"/>
                </a:lnTo>
                <a:lnTo>
                  <a:pt x="1070545" y="21983"/>
                </a:lnTo>
                <a:lnTo>
                  <a:pt x="1078255" y="10542"/>
                </a:lnTo>
                <a:lnTo>
                  <a:pt x="1089692" y="2828"/>
                </a:lnTo>
                <a:lnTo>
                  <a:pt x="1103695" y="0"/>
                </a:lnTo>
                <a:lnTo>
                  <a:pt x="1117700" y="2828"/>
                </a:lnTo>
                <a:lnTo>
                  <a:pt x="1129136" y="10542"/>
                </a:lnTo>
                <a:lnTo>
                  <a:pt x="1136846" y="21983"/>
                </a:lnTo>
                <a:lnTo>
                  <a:pt x="1139674" y="35994"/>
                </a:lnTo>
                <a:lnTo>
                  <a:pt x="1136846" y="50005"/>
                </a:lnTo>
                <a:lnTo>
                  <a:pt x="1129136" y="61447"/>
                </a:lnTo>
                <a:lnTo>
                  <a:pt x="1117700" y="69161"/>
                </a:lnTo>
                <a:lnTo>
                  <a:pt x="1103695" y="71989"/>
                </a:lnTo>
                <a:close/>
              </a:path>
              <a:path w="1139825" h="285115">
                <a:moveTo>
                  <a:pt x="684533" y="284573"/>
                </a:moveTo>
                <a:lnTo>
                  <a:pt x="665092" y="284573"/>
                </a:lnTo>
                <a:lnTo>
                  <a:pt x="660808" y="283708"/>
                </a:lnTo>
                <a:lnTo>
                  <a:pt x="649372" y="275993"/>
                </a:lnTo>
                <a:lnTo>
                  <a:pt x="641661" y="264552"/>
                </a:lnTo>
                <a:lnTo>
                  <a:pt x="638834" y="250541"/>
                </a:lnTo>
                <a:lnTo>
                  <a:pt x="641661" y="236529"/>
                </a:lnTo>
                <a:lnTo>
                  <a:pt x="649372" y="225088"/>
                </a:lnTo>
                <a:lnTo>
                  <a:pt x="660808" y="217374"/>
                </a:lnTo>
                <a:lnTo>
                  <a:pt x="674812" y="214545"/>
                </a:lnTo>
                <a:lnTo>
                  <a:pt x="688817" y="217374"/>
                </a:lnTo>
                <a:lnTo>
                  <a:pt x="700253" y="225088"/>
                </a:lnTo>
                <a:lnTo>
                  <a:pt x="707963" y="236530"/>
                </a:lnTo>
                <a:lnTo>
                  <a:pt x="710791" y="250541"/>
                </a:lnTo>
                <a:lnTo>
                  <a:pt x="707963" y="264552"/>
                </a:lnTo>
                <a:lnTo>
                  <a:pt x="700253" y="275993"/>
                </a:lnTo>
                <a:lnTo>
                  <a:pt x="688817" y="283708"/>
                </a:lnTo>
                <a:lnTo>
                  <a:pt x="684533" y="284573"/>
                </a:lnTo>
                <a:close/>
              </a:path>
              <a:path w="1139825" h="285115">
                <a:moveTo>
                  <a:pt x="898974" y="284573"/>
                </a:moveTo>
                <a:lnTo>
                  <a:pt x="879533" y="284573"/>
                </a:lnTo>
                <a:lnTo>
                  <a:pt x="875249" y="283708"/>
                </a:lnTo>
                <a:lnTo>
                  <a:pt x="863813" y="275993"/>
                </a:lnTo>
                <a:lnTo>
                  <a:pt x="856103" y="264552"/>
                </a:lnTo>
                <a:lnTo>
                  <a:pt x="853276" y="250541"/>
                </a:lnTo>
                <a:lnTo>
                  <a:pt x="856103" y="236529"/>
                </a:lnTo>
                <a:lnTo>
                  <a:pt x="863813" y="225088"/>
                </a:lnTo>
                <a:lnTo>
                  <a:pt x="875249" y="217374"/>
                </a:lnTo>
                <a:lnTo>
                  <a:pt x="889254" y="214545"/>
                </a:lnTo>
                <a:lnTo>
                  <a:pt x="903258" y="217374"/>
                </a:lnTo>
                <a:lnTo>
                  <a:pt x="914694" y="225088"/>
                </a:lnTo>
                <a:lnTo>
                  <a:pt x="922405" y="236530"/>
                </a:lnTo>
                <a:lnTo>
                  <a:pt x="925232" y="250541"/>
                </a:lnTo>
                <a:lnTo>
                  <a:pt x="922405" y="264552"/>
                </a:lnTo>
                <a:lnTo>
                  <a:pt x="914694" y="275993"/>
                </a:lnTo>
                <a:lnTo>
                  <a:pt x="903258" y="283708"/>
                </a:lnTo>
                <a:lnTo>
                  <a:pt x="898974" y="284573"/>
                </a:lnTo>
                <a:close/>
              </a:path>
            </a:pathLst>
          </a:custGeom>
          <a:solidFill>
            <a:srgbClr val="B0C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6428" y="5012542"/>
            <a:ext cx="925830" cy="28575"/>
          </a:xfrm>
          <a:custGeom>
            <a:avLst/>
            <a:gdLst/>
            <a:ahLst/>
            <a:cxnLst/>
            <a:rect l="l" t="t" r="r" b="b"/>
            <a:pathLst>
              <a:path w="925829" h="28575">
                <a:moveTo>
                  <a:pt x="925512" y="28574"/>
                </a:moveTo>
                <a:lnTo>
                  <a:pt x="0" y="28574"/>
                </a:lnTo>
                <a:lnTo>
                  <a:pt x="0" y="0"/>
                </a:lnTo>
                <a:lnTo>
                  <a:pt x="925512" y="0"/>
                </a:lnTo>
                <a:lnTo>
                  <a:pt x="925512" y="28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18259" y="177498"/>
            <a:ext cx="2352674" cy="25050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62353" y="191885"/>
            <a:ext cx="50298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20" dirty="0">
                <a:latin typeface="Tahoma"/>
                <a:cs typeface="Tahoma"/>
              </a:rPr>
              <a:t>N</a:t>
            </a:r>
            <a:r>
              <a:rPr sz="5600" spc="-30" dirty="0">
                <a:latin typeface="Tahoma"/>
                <a:cs typeface="Tahoma"/>
              </a:rPr>
              <a:t>o</a:t>
            </a:r>
            <a:r>
              <a:rPr sz="5600" spc="140" dirty="0">
                <a:latin typeface="Tahoma"/>
                <a:cs typeface="Tahoma"/>
              </a:rPr>
              <a:t>d</a:t>
            </a:r>
            <a:r>
              <a:rPr sz="5600" spc="-35" dirty="0">
                <a:latin typeface="Tahoma"/>
                <a:cs typeface="Tahoma"/>
              </a:rPr>
              <a:t>e</a:t>
            </a:r>
            <a:r>
              <a:rPr sz="5600" spc="-600" dirty="0">
                <a:latin typeface="Tahoma"/>
                <a:cs typeface="Tahoma"/>
              </a:rPr>
              <a:t> </a:t>
            </a:r>
            <a:r>
              <a:rPr sz="5600" spc="55" dirty="0">
                <a:latin typeface="Tahoma"/>
                <a:cs typeface="Tahoma"/>
              </a:rPr>
              <a:t>E</a:t>
            </a:r>
            <a:r>
              <a:rPr sz="5600" spc="-240" dirty="0">
                <a:latin typeface="Tahoma"/>
                <a:cs typeface="Tahoma"/>
              </a:rPr>
              <a:t>x</a:t>
            </a:r>
            <a:r>
              <a:rPr sz="5600" spc="135" dirty="0">
                <a:latin typeface="Tahoma"/>
                <a:cs typeface="Tahoma"/>
              </a:rPr>
              <a:t>p</a:t>
            </a:r>
            <a:r>
              <a:rPr sz="5600" spc="-30" dirty="0">
                <a:latin typeface="Tahoma"/>
                <a:cs typeface="Tahoma"/>
              </a:rPr>
              <a:t>o</a:t>
            </a:r>
            <a:r>
              <a:rPr sz="5600" spc="-204" dirty="0">
                <a:latin typeface="Tahoma"/>
                <a:cs typeface="Tahoma"/>
              </a:rPr>
              <a:t>r</a:t>
            </a:r>
            <a:r>
              <a:rPr sz="5600" spc="-220" dirty="0">
                <a:latin typeface="Tahoma"/>
                <a:cs typeface="Tahoma"/>
              </a:rPr>
              <a:t>t</a:t>
            </a:r>
            <a:r>
              <a:rPr sz="5600" spc="-40" dirty="0">
                <a:latin typeface="Tahoma"/>
                <a:cs typeface="Tahoma"/>
              </a:rPr>
              <a:t>e</a:t>
            </a:r>
            <a:r>
              <a:rPr sz="5600" spc="-200" dirty="0">
                <a:latin typeface="Tahoma"/>
                <a:cs typeface="Tahoma"/>
              </a:rPr>
              <a:t>r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982" y="1763360"/>
            <a:ext cx="13272135" cy="513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-360" dirty="0">
                <a:solidFill>
                  <a:srgbClr val="469DCD"/>
                </a:solidFill>
                <a:latin typeface="Tahoma"/>
                <a:cs typeface="Tahoma"/>
              </a:rPr>
              <a:t>W</a:t>
            </a:r>
            <a:r>
              <a:rPr sz="3800" b="1" spc="-45" dirty="0">
                <a:solidFill>
                  <a:srgbClr val="469DCD"/>
                </a:solidFill>
                <a:latin typeface="Tahoma"/>
                <a:cs typeface="Tahoma"/>
              </a:rPr>
              <a:t>h</a:t>
            </a:r>
            <a:r>
              <a:rPr sz="3800" b="1" spc="-125" dirty="0">
                <a:solidFill>
                  <a:srgbClr val="469DCD"/>
                </a:solidFill>
                <a:latin typeface="Tahoma"/>
                <a:cs typeface="Tahoma"/>
              </a:rPr>
              <a:t>a</a:t>
            </a:r>
            <a:r>
              <a:rPr sz="3800" b="1" spc="10" dirty="0">
                <a:solidFill>
                  <a:srgbClr val="469DCD"/>
                </a:solidFill>
                <a:latin typeface="Tahoma"/>
                <a:cs typeface="Tahoma"/>
              </a:rPr>
              <a:t>t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-50" dirty="0">
                <a:solidFill>
                  <a:srgbClr val="469DCD"/>
                </a:solidFill>
                <a:latin typeface="Tahoma"/>
                <a:cs typeface="Tahoma"/>
              </a:rPr>
              <a:t>i</a:t>
            </a:r>
            <a:r>
              <a:rPr sz="3800" b="1" spc="-70" dirty="0">
                <a:solidFill>
                  <a:srgbClr val="469DCD"/>
                </a:solidFill>
                <a:latin typeface="Tahoma"/>
                <a:cs typeface="Tahoma"/>
              </a:rPr>
              <a:t>s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40" dirty="0">
                <a:solidFill>
                  <a:srgbClr val="469DCD"/>
                </a:solidFill>
                <a:latin typeface="Tahoma"/>
                <a:cs typeface="Tahoma"/>
              </a:rPr>
              <a:t>N</a:t>
            </a:r>
            <a:r>
              <a:rPr sz="3800" b="1" spc="25" dirty="0">
                <a:solidFill>
                  <a:srgbClr val="469DCD"/>
                </a:solidFill>
                <a:latin typeface="Tahoma"/>
                <a:cs typeface="Tahoma"/>
              </a:rPr>
              <a:t>o</a:t>
            </a:r>
            <a:r>
              <a:rPr sz="3800" b="1" spc="55" dirty="0">
                <a:solidFill>
                  <a:srgbClr val="469DCD"/>
                </a:solidFill>
                <a:latin typeface="Tahoma"/>
                <a:cs typeface="Tahoma"/>
              </a:rPr>
              <a:t>d</a:t>
            </a:r>
            <a:r>
              <a:rPr sz="3800" b="1" spc="-35" dirty="0">
                <a:solidFill>
                  <a:srgbClr val="469DCD"/>
                </a:solidFill>
                <a:latin typeface="Tahoma"/>
                <a:cs typeface="Tahoma"/>
              </a:rPr>
              <a:t>e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-15" dirty="0">
                <a:solidFill>
                  <a:srgbClr val="469DCD"/>
                </a:solidFill>
                <a:latin typeface="Tahoma"/>
                <a:cs typeface="Tahoma"/>
              </a:rPr>
              <a:t>E</a:t>
            </a:r>
            <a:r>
              <a:rPr sz="3800" b="1" spc="-335" dirty="0">
                <a:solidFill>
                  <a:srgbClr val="469DCD"/>
                </a:solidFill>
                <a:latin typeface="Tahoma"/>
                <a:cs typeface="Tahoma"/>
              </a:rPr>
              <a:t>x</a:t>
            </a:r>
            <a:r>
              <a:rPr sz="3800" b="1" spc="50" dirty="0">
                <a:solidFill>
                  <a:srgbClr val="469DCD"/>
                </a:solidFill>
                <a:latin typeface="Tahoma"/>
                <a:cs typeface="Tahoma"/>
              </a:rPr>
              <a:t>p</a:t>
            </a:r>
            <a:r>
              <a:rPr sz="3800" b="1" spc="25" dirty="0">
                <a:solidFill>
                  <a:srgbClr val="469DCD"/>
                </a:solidFill>
                <a:latin typeface="Tahoma"/>
                <a:cs typeface="Tahoma"/>
              </a:rPr>
              <a:t>o</a:t>
            </a:r>
            <a:r>
              <a:rPr sz="3800" b="1" spc="-50" dirty="0">
                <a:solidFill>
                  <a:srgbClr val="469DCD"/>
                </a:solidFill>
                <a:latin typeface="Tahoma"/>
                <a:cs typeface="Tahoma"/>
              </a:rPr>
              <a:t>r</a:t>
            </a:r>
            <a:r>
              <a:rPr sz="3800" b="1" spc="5" dirty="0">
                <a:solidFill>
                  <a:srgbClr val="469DCD"/>
                </a:solidFill>
                <a:latin typeface="Tahoma"/>
                <a:cs typeface="Tahoma"/>
              </a:rPr>
              <a:t>t</a:t>
            </a:r>
            <a:r>
              <a:rPr sz="3800" b="1" spc="-40" dirty="0">
                <a:solidFill>
                  <a:srgbClr val="469DCD"/>
                </a:solidFill>
                <a:latin typeface="Tahoma"/>
                <a:cs typeface="Tahoma"/>
              </a:rPr>
              <a:t>e</a:t>
            </a:r>
            <a:r>
              <a:rPr sz="3800" b="1" spc="-45" dirty="0">
                <a:solidFill>
                  <a:srgbClr val="469DCD"/>
                </a:solidFill>
                <a:latin typeface="Tahoma"/>
                <a:cs typeface="Tahoma"/>
              </a:rPr>
              <a:t>r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-235" dirty="0">
                <a:solidFill>
                  <a:srgbClr val="469DCD"/>
                </a:solidFill>
                <a:latin typeface="Tahoma"/>
                <a:cs typeface="Tahoma"/>
              </a:rPr>
              <a:t>?</a:t>
            </a:r>
            <a:endParaRPr sz="3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700" dirty="0">
              <a:latin typeface="Tahoma"/>
              <a:cs typeface="Tahoma"/>
            </a:endParaRPr>
          </a:p>
          <a:p>
            <a:pPr marL="266065" marR="5080">
              <a:lnSpc>
                <a:spcPct val="115399"/>
              </a:lnSpc>
            </a:pP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exporter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exports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3rd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party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Verdana"/>
                <a:cs typeface="Verdana"/>
              </a:rPr>
              <a:t>systems,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Linux </a:t>
            </a:r>
            <a:r>
              <a:rPr sz="2600" spc="-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servers,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Prometheus.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 dirty="0">
              <a:latin typeface="Verdana"/>
              <a:cs typeface="Verdana"/>
            </a:endParaRPr>
          </a:p>
          <a:p>
            <a:pPr marL="266065" marR="170180">
              <a:lnSpc>
                <a:spcPct val="115399"/>
              </a:lnSpc>
            </a:pP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monitor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Linux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servers, </a:t>
            </a:r>
            <a:r>
              <a:rPr sz="2600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5"/>
              </a:rPr>
              <a:t>Node </a:t>
            </a:r>
            <a:r>
              <a:rPr sz="2600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5"/>
              </a:rPr>
              <a:t>Ex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porter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used.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Prometheus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Node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Exporter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open-source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time-series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alerting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cloud- </a:t>
            </a:r>
            <a:r>
              <a:rPr sz="2600" spc="-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native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environments,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including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Kubernetes.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capable 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gathering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archiving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node-level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measurements </a:t>
            </a:r>
            <a:r>
              <a:rPr sz="2600" spc="-90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time-series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timestamping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information.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22495" y="0"/>
            <a:ext cx="2598505" cy="331548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373038" y="736197"/>
            <a:ext cx="1139825" cy="285115"/>
          </a:xfrm>
          <a:custGeom>
            <a:avLst/>
            <a:gdLst/>
            <a:ahLst/>
            <a:cxnLst/>
            <a:rect l="l" t="t" r="r" b="b"/>
            <a:pathLst>
              <a:path w="1139825" h="285115">
                <a:moveTo>
                  <a:pt x="474581" y="284573"/>
                </a:moveTo>
                <a:lnTo>
                  <a:pt x="455140" y="284573"/>
                </a:lnTo>
                <a:lnTo>
                  <a:pt x="450856" y="283708"/>
                </a:lnTo>
                <a:lnTo>
                  <a:pt x="439420" y="275993"/>
                </a:lnTo>
                <a:lnTo>
                  <a:pt x="431710" y="264552"/>
                </a:lnTo>
                <a:lnTo>
                  <a:pt x="428882" y="250541"/>
                </a:lnTo>
                <a:lnTo>
                  <a:pt x="431710" y="236529"/>
                </a:lnTo>
                <a:lnTo>
                  <a:pt x="439420" y="225088"/>
                </a:lnTo>
                <a:lnTo>
                  <a:pt x="450856" y="217374"/>
                </a:lnTo>
                <a:lnTo>
                  <a:pt x="464860" y="214545"/>
                </a:lnTo>
                <a:lnTo>
                  <a:pt x="478865" y="217374"/>
                </a:lnTo>
                <a:lnTo>
                  <a:pt x="490301" y="225088"/>
                </a:lnTo>
                <a:lnTo>
                  <a:pt x="498011" y="236530"/>
                </a:lnTo>
                <a:lnTo>
                  <a:pt x="500839" y="250541"/>
                </a:lnTo>
                <a:lnTo>
                  <a:pt x="498011" y="264552"/>
                </a:lnTo>
                <a:lnTo>
                  <a:pt x="490301" y="275993"/>
                </a:lnTo>
                <a:lnTo>
                  <a:pt x="478865" y="283708"/>
                </a:lnTo>
                <a:lnTo>
                  <a:pt x="474581" y="284573"/>
                </a:lnTo>
                <a:close/>
              </a:path>
              <a:path w="1139825" h="285115">
                <a:moveTo>
                  <a:pt x="35978" y="71989"/>
                </a:moveTo>
                <a:lnTo>
                  <a:pt x="21973" y="69161"/>
                </a:lnTo>
                <a:lnTo>
                  <a:pt x="10537" y="61447"/>
                </a:lnTo>
                <a:lnTo>
                  <a:pt x="2827" y="50005"/>
                </a:lnTo>
                <a:lnTo>
                  <a:pt x="0" y="35994"/>
                </a:lnTo>
                <a:lnTo>
                  <a:pt x="2827" y="21983"/>
                </a:lnTo>
                <a:lnTo>
                  <a:pt x="10537" y="10542"/>
                </a:lnTo>
                <a:lnTo>
                  <a:pt x="21973" y="2828"/>
                </a:lnTo>
                <a:lnTo>
                  <a:pt x="35978" y="0"/>
                </a:lnTo>
                <a:lnTo>
                  <a:pt x="49982" y="2828"/>
                </a:lnTo>
                <a:lnTo>
                  <a:pt x="61418" y="10542"/>
                </a:lnTo>
                <a:lnTo>
                  <a:pt x="69128" y="21983"/>
                </a:lnTo>
                <a:lnTo>
                  <a:pt x="71956" y="35994"/>
                </a:lnTo>
                <a:lnTo>
                  <a:pt x="69129" y="50005"/>
                </a:lnTo>
                <a:lnTo>
                  <a:pt x="61418" y="61447"/>
                </a:lnTo>
                <a:lnTo>
                  <a:pt x="49982" y="69161"/>
                </a:lnTo>
                <a:lnTo>
                  <a:pt x="35978" y="71989"/>
                </a:lnTo>
                <a:close/>
              </a:path>
              <a:path w="1139825" h="285115">
                <a:moveTo>
                  <a:pt x="250419" y="71989"/>
                </a:moveTo>
                <a:lnTo>
                  <a:pt x="236415" y="69161"/>
                </a:lnTo>
                <a:lnTo>
                  <a:pt x="224978" y="61447"/>
                </a:lnTo>
                <a:lnTo>
                  <a:pt x="217268" y="50005"/>
                </a:lnTo>
                <a:lnTo>
                  <a:pt x="214441" y="35994"/>
                </a:lnTo>
                <a:lnTo>
                  <a:pt x="217268" y="21983"/>
                </a:lnTo>
                <a:lnTo>
                  <a:pt x="224978" y="10542"/>
                </a:lnTo>
                <a:lnTo>
                  <a:pt x="236414" y="2828"/>
                </a:lnTo>
                <a:lnTo>
                  <a:pt x="250419" y="0"/>
                </a:lnTo>
                <a:lnTo>
                  <a:pt x="264423" y="2828"/>
                </a:lnTo>
                <a:lnTo>
                  <a:pt x="275859" y="10542"/>
                </a:lnTo>
                <a:lnTo>
                  <a:pt x="283570" y="21983"/>
                </a:lnTo>
                <a:lnTo>
                  <a:pt x="286397" y="35994"/>
                </a:lnTo>
                <a:lnTo>
                  <a:pt x="283570" y="50005"/>
                </a:lnTo>
                <a:lnTo>
                  <a:pt x="275859" y="61447"/>
                </a:lnTo>
                <a:lnTo>
                  <a:pt x="264423" y="69161"/>
                </a:lnTo>
                <a:lnTo>
                  <a:pt x="250419" y="71989"/>
                </a:lnTo>
                <a:close/>
              </a:path>
              <a:path w="1139825" h="285115">
                <a:moveTo>
                  <a:pt x="464860" y="71989"/>
                </a:moveTo>
                <a:lnTo>
                  <a:pt x="450856" y="69161"/>
                </a:lnTo>
                <a:lnTo>
                  <a:pt x="439420" y="61447"/>
                </a:lnTo>
                <a:lnTo>
                  <a:pt x="431710" y="50005"/>
                </a:lnTo>
                <a:lnTo>
                  <a:pt x="428882" y="35994"/>
                </a:lnTo>
                <a:lnTo>
                  <a:pt x="431710" y="21983"/>
                </a:lnTo>
                <a:lnTo>
                  <a:pt x="439420" y="10542"/>
                </a:lnTo>
                <a:lnTo>
                  <a:pt x="450856" y="2828"/>
                </a:lnTo>
                <a:lnTo>
                  <a:pt x="464860" y="0"/>
                </a:lnTo>
                <a:lnTo>
                  <a:pt x="478865" y="2828"/>
                </a:lnTo>
                <a:lnTo>
                  <a:pt x="490301" y="10542"/>
                </a:lnTo>
                <a:lnTo>
                  <a:pt x="498011" y="21983"/>
                </a:lnTo>
                <a:lnTo>
                  <a:pt x="500839" y="35994"/>
                </a:lnTo>
                <a:lnTo>
                  <a:pt x="498011" y="50005"/>
                </a:lnTo>
                <a:lnTo>
                  <a:pt x="490301" y="61447"/>
                </a:lnTo>
                <a:lnTo>
                  <a:pt x="478865" y="69161"/>
                </a:lnTo>
                <a:lnTo>
                  <a:pt x="464860" y="71989"/>
                </a:lnTo>
                <a:close/>
              </a:path>
              <a:path w="1139825" h="285115">
                <a:moveTo>
                  <a:pt x="45698" y="284573"/>
                </a:moveTo>
                <a:lnTo>
                  <a:pt x="26257" y="284573"/>
                </a:lnTo>
                <a:lnTo>
                  <a:pt x="21973" y="283708"/>
                </a:lnTo>
                <a:lnTo>
                  <a:pt x="10537" y="275993"/>
                </a:lnTo>
                <a:lnTo>
                  <a:pt x="2827" y="264552"/>
                </a:lnTo>
                <a:lnTo>
                  <a:pt x="0" y="250541"/>
                </a:lnTo>
                <a:lnTo>
                  <a:pt x="2827" y="236529"/>
                </a:lnTo>
                <a:lnTo>
                  <a:pt x="10537" y="225088"/>
                </a:lnTo>
                <a:lnTo>
                  <a:pt x="21973" y="217374"/>
                </a:lnTo>
                <a:lnTo>
                  <a:pt x="35978" y="214545"/>
                </a:lnTo>
                <a:lnTo>
                  <a:pt x="49982" y="217374"/>
                </a:lnTo>
                <a:lnTo>
                  <a:pt x="61418" y="225088"/>
                </a:lnTo>
                <a:lnTo>
                  <a:pt x="69129" y="236530"/>
                </a:lnTo>
                <a:lnTo>
                  <a:pt x="71956" y="250541"/>
                </a:lnTo>
                <a:lnTo>
                  <a:pt x="69129" y="264552"/>
                </a:lnTo>
                <a:lnTo>
                  <a:pt x="61418" y="275993"/>
                </a:lnTo>
                <a:lnTo>
                  <a:pt x="49982" y="283708"/>
                </a:lnTo>
                <a:lnTo>
                  <a:pt x="45698" y="284573"/>
                </a:lnTo>
                <a:close/>
              </a:path>
              <a:path w="1139825" h="285115">
                <a:moveTo>
                  <a:pt x="260140" y="284573"/>
                </a:moveTo>
                <a:lnTo>
                  <a:pt x="240698" y="284573"/>
                </a:lnTo>
                <a:lnTo>
                  <a:pt x="236415" y="283708"/>
                </a:lnTo>
                <a:lnTo>
                  <a:pt x="224978" y="275993"/>
                </a:lnTo>
                <a:lnTo>
                  <a:pt x="217268" y="264552"/>
                </a:lnTo>
                <a:lnTo>
                  <a:pt x="214441" y="250541"/>
                </a:lnTo>
                <a:lnTo>
                  <a:pt x="217268" y="236529"/>
                </a:lnTo>
                <a:lnTo>
                  <a:pt x="224978" y="225088"/>
                </a:lnTo>
                <a:lnTo>
                  <a:pt x="236414" y="217374"/>
                </a:lnTo>
                <a:lnTo>
                  <a:pt x="250419" y="214545"/>
                </a:lnTo>
                <a:lnTo>
                  <a:pt x="264423" y="217374"/>
                </a:lnTo>
                <a:lnTo>
                  <a:pt x="275859" y="225088"/>
                </a:lnTo>
                <a:lnTo>
                  <a:pt x="283570" y="236530"/>
                </a:lnTo>
                <a:lnTo>
                  <a:pt x="286397" y="250541"/>
                </a:lnTo>
                <a:lnTo>
                  <a:pt x="283570" y="264552"/>
                </a:lnTo>
                <a:lnTo>
                  <a:pt x="275859" y="275993"/>
                </a:lnTo>
                <a:lnTo>
                  <a:pt x="264423" y="283708"/>
                </a:lnTo>
                <a:lnTo>
                  <a:pt x="260140" y="284573"/>
                </a:lnTo>
                <a:close/>
              </a:path>
              <a:path w="1139825" h="285115">
                <a:moveTo>
                  <a:pt x="1113416" y="284573"/>
                </a:moveTo>
                <a:lnTo>
                  <a:pt x="1093975" y="284573"/>
                </a:lnTo>
                <a:lnTo>
                  <a:pt x="1089691" y="283708"/>
                </a:lnTo>
                <a:lnTo>
                  <a:pt x="1078255" y="275993"/>
                </a:lnTo>
                <a:lnTo>
                  <a:pt x="1070544" y="264552"/>
                </a:lnTo>
                <a:lnTo>
                  <a:pt x="1067717" y="250541"/>
                </a:lnTo>
                <a:lnTo>
                  <a:pt x="1070544" y="236529"/>
                </a:lnTo>
                <a:lnTo>
                  <a:pt x="1078255" y="225088"/>
                </a:lnTo>
                <a:lnTo>
                  <a:pt x="1089691" y="217374"/>
                </a:lnTo>
                <a:lnTo>
                  <a:pt x="1103695" y="214545"/>
                </a:lnTo>
                <a:lnTo>
                  <a:pt x="1117700" y="217374"/>
                </a:lnTo>
                <a:lnTo>
                  <a:pt x="1129136" y="225088"/>
                </a:lnTo>
                <a:lnTo>
                  <a:pt x="1136846" y="236530"/>
                </a:lnTo>
                <a:lnTo>
                  <a:pt x="1139674" y="250541"/>
                </a:lnTo>
                <a:lnTo>
                  <a:pt x="1136846" y="264552"/>
                </a:lnTo>
                <a:lnTo>
                  <a:pt x="1129136" y="275993"/>
                </a:lnTo>
                <a:lnTo>
                  <a:pt x="1117700" y="283708"/>
                </a:lnTo>
                <a:lnTo>
                  <a:pt x="1113416" y="284573"/>
                </a:lnTo>
                <a:close/>
              </a:path>
              <a:path w="1139825" h="285115">
                <a:moveTo>
                  <a:pt x="674812" y="71989"/>
                </a:moveTo>
                <a:lnTo>
                  <a:pt x="660808" y="69161"/>
                </a:lnTo>
                <a:lnTo>
                  <a:pt x="649372" y="61447"/>
                </a:lnTo>
                <a:lnTo>
                  <a:pt x="641661" y="50005"/>
                </a:lnTo>
                <a:lnTo>
                  <a:pt x="638834" y="35994"/>
                </a:lnTo>
                <a:lnTo>
                  <a:pt x="641662" y="21983"/>
                </a:lnTo>
                <a:lnTo>
                  <a:pt x="649372" y="10542"/>
                </a:lnTo>
                <a:lnTo>
                  <a:pt x="660808" y="2828"/>
                </a:lnTo>
                <a:lnTo>
                  <a:pt x="674812" y="0"/>
                </a:lnTo>
                <a:lnTo>
                  <a:pt x="688817" y="2828"/>
                </a:lnTo>
                <a:lnTo>
                  <a:pt x="700253" y="10542"/>
                </a:lnTo>
                <a:lnTo>
                  <a:pt x="707963" y="21983"/>
                </a:lnTo>
                <a:lnTo>
                  <a:pt x="710791" y="35994"/>
                </a:lnTo>
                <a:lnTo>
                  <a:pt x="707963" y="50005"/>
                </a:lnTo>
                <a:lnTo>
                  <a:pt x="700253" y="61447"/>
                </a:lnTo>
                <a:lnTo>
                  <a:pt x="688817" y="69161"/>
                </a:lnTo>
                <a:lnTo>
                  <a:pt x="674812" y="71989"/>
                </a:lnTo>
                <a:close/>
              </a:path>
              <a:path w="1139825" h="285115">
                <a:moveTo>
                  <a:pt x="889254" y="71989"/>
                </a:moveTo>
                <a:lnTo>
                  <a:pt x="875249" y="69161"/>
                </a:lnTo>
                <a:lnTo>
                  <a:pt x="863813" y="61447"/>
                </a:lnTo>
                <a:lnTo>
                  <a:pt x="856103" y="50005"/>
                </a:lnTo>
                <a:lnTo>
                  <a:pt x="853276" y="35994"/>
                </a:lnTo>
                <a:lnTo>
                  <a:pt x="856103" y="21983"/>
                </a:lnTo>
                <a:lnTo>
                  <a:pt x="863813" y="10542"/>
                </a:lnTo>
                <a:lnTo>
                  <a:pt x="875249" y="2828"/>
                </a:lnTo>
                <a:lnTo>
                  <a:pt x="889254" y="0"/>
                </a:lnTo>
                <a:lnTo>
                  <a:pt x="903258" y="2828"/>
                </a:lnTo>
                <a:lnTo>
                  <a:pt x="914694" y="10542"/>
                </a:lnTo>
                <a:lnTo>
                  <a:pt x="922405" y="21983"/>
                </a:lnTo>
                <a:lnTo>
                  <a:pt x="925232" y="35994"/>
                </a:lnTo>
                <a:lnTo>
                  <a:pt x="922405" y="50005"/>
                </a:lnTo>
                <a:lnTo>
                  <a:pt x="914694" y="61447"/>
                </a:lnTo>
                <a:lnTo>
                  <a:pt x="903258" y="69161"/>
                </a:lnTo>
                <a:lnTo>
                  <a:pt x="889254" y="71989"/>
                </a:lnTo>
                <a:close/>
              </a:path>
              <a:path w="1139825" h="285115">
                <a:moveTo>
                  <a:pt x="1103695" y="71989"/>
                </a:moveTo>
                <a:lnTo>
                  <a:pt x="1089691" y="69161"/>
                </a:lnTo>
                <a:lnTo>
                  <a:pt x="1078255" y="61447"/>
                </a:lnTo>
                <a:lnTo>
                  <a:pt x="1070544" y="50005"/>
                </a:lnTo>
                <a:lnTo>
                  <a:pt x="1067717" y="35994"/>
                </a:lnTo>
                <a:lnTo>
                  <a:pt x="1070545" y="21983"/>
                </a:lnTo>
                <a:lnTo>
                  <a:pt x="1078255" y="10542"/>
                </a:lnTo>
                <a:lnTo>
                  <a:pt x="1089692" y="2828"/>
                </a:lnTo>
                <a:lnTo>
                  <a:pt x="1103695" y="0"/>
                </a:lnTo>
                <a:lnTo>
                  <a:pt x="1117700" y="2828"/>
                </a:lnTo>
                <a:lnTo>
                  <a:pt x="1129136" y="10542"/>
                </a:lnTo>
                <a:lnTo>
                  <a:pt x="1136846" y="21983"/>
                </a:lnTo>
                <a:lnTo>
                  <a:pt x="1139674" y="35994"/>
                </a:lnTo>
                <a:lnTo>
                  <a:pt x="1136846" y="50005"/>
                </a:lnTo>
                <a:lnTo>
                  <a:pt x="1129136" y="61447"/>
                </a:lnTo>
                <a:lnTo>
                  <a:pt x="1117700" y="69161"/>
                </a:lnTo>
                <a:lnTo>
                  <a:pt x="1103695" y="71989"/>
                </a:lnTo>
                <a:close/>
              </a:path>
              <a:path w="1139825" h="285115">
                <a:moveTo>
                  <a:pt x="684533" y="284573"/>
                </a:moveTo>
                <a:lnTo>
                  <a:pt x="665092" y="284573"/>
                </a:lnTo>
                <a:lnTo>
                  <a:pt x="660808" y="283708"/>
                </a:lnTo>
                <a:lnTo>
                  <a:pt x="649372" y="275993"/>
                </a:lnTo>
                <a:lnTo>
                  <a:pt x="641661" y="264552"/>
                </a:lnTo>
                <a:lnTo>
                  <a:pt x="638834" y="250541"/>
                </a:lnTo>
                <a:lnTo>
                  <a:pt x="641661" y="236529"/>
                </a:lnTo>
                <a:lnTo>
                  <a:pt x="649372" y="225088"/>
                </a:lnTo>
                <a:lnTo>
                  <a:pt x="660808" y="217374"/>
                </a:lnTo>
                <a:lnTo>
                  <a:pt x="674812" y="214545"/>
                </a:lnTo>
                <a:lnTo>
                  <a:pt x="688817" y="217374"/>
                </a:lnTo>
                <a:lnTo>
                  <a:pt x="700253" y="225088"/>
                </a:lnTo>
                <a:lnTo>
                  <a:pt x="707963" y="236530"/>
                </a:lnTo>
                <a:lnTo>
                  <a:pt x="710791" y="250541"/>
                </a:lnTo>
                <a:lnTo>
                  <a:pt x="707963" y="264552"/>
                </a:lnTo>
                <a:lnTo>
                  <a:pt x="700253" y="275993"/>
                </a:lnTo>
                <a:lnTo>
                  <a:pt x="688817" y="283708"/>
                </a:lnTo>
                <a:lnTo>
                  <a:pt x="684533" y="284573"/>
                </a:lnTo>
                <a:close/>
              </a:path>
              <a:path w="1139825" h="285115">
                <a:moveTo>
                  <a:pt x="898974" y="284573"/>
                </a:moveTo>
                <a:lnTo>
                  <a:pt x="879533" y="284573"/>
                </a:lnTo>
                <a:lnTo>
                  <a:pt x="875249" y="283708"/>
                </a:lnTo>
                <a:lnTo>
                  <a:pt x="863813" y="275993"/>
                </a:lnTo>
                <a:lnTo>
                  <a:pt x="856103" y="264552"/>
                </a:lnTo>
                <a:lnTo>
                  <a:pt x="853276" y="250541"/>
                </a:lnTo>
                <a:lnTo>
                  <a:pt x="856103" y="236529"/>
                </a:lnTo>
                <a:lnTo>
                  <a:pt x="863813" y="225088"/>
                </a:lnTo>
                <a:lnTo>
                  <a:pt x="875249" y="217374"/>
                </a:lnTo>
                <a:lnTo>
                  <a:pt x="889254" y="214545"/>
                </a:lnTo>
                <a:lnTo>
                  <a:pt x="903258" y="217374"/>
                </a:lnTo>
                <a:lnTo>
                  <a:pt x="914694" y="225088"/>
                </a:lnTo>
                <a:lnTo>
                  <a:pt x="922405" y="236530"/>
                </a:lnTo>
                <a:lnTo>
                  <a:pt x="925232" y="250541"/>
                </a:lnTo>
                <a:lnTo>
                  <a:pt x="922405" y="264552"/>
                </a:lnTo>
                <a:lnTo>
                  <a:pt x="914694" y="275993"/>
                </a:lnTo>
                <a:lnTo>
                  <a:pt x="903258" y="283708"/>
                </a:lnTo>
                <a:lnTo>
                  <a:pt x="898974" y="284573"/>
                </a:lnTo>
                <a:close/>
              </a:path>
            </a:pathLst>
          </a:custGeom>
          <a:solidFill>
            <a:srgbClr val="B0C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36866" y="2410813"/>
            <a:ext cx="8381999" cy="49053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72025" y="191885"/>
            <a:ext cx="74479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25" dirty="0">
                <a:latin typeface="Tahoma"/>
                <a:cs typeface="Tahoma"/>
              </a:rPr>
              <a:t>A</a:t>
            </a:r>
            <a:r>
              <a:rPr sz="5600" spc="-204" dirty="0">
                <a:latin typeface="Tahoma"/>
                <a:cs typeface="Tahoma"/>
              </a:rPr>
              <a:t>r</a:t>
            </a:r>
            <a:r>
              <a:rPr sz="5600" spc="250" dirty="0">
                <a:latin typeface="Tahoma"/>
                <a:cs typeface="Tahoma"/>
              </a:rPr>
              <a:t>c</a:t>
            </a:r>
            <a:r>
              <a:rPr sz="5600" spc="-60" dirty="0">
                <a:latin typeface="Tahoma"/>
                <a:cs typeface="Tahoma"/>
              </a:rPr>
              <a:t>h</a:t>
            </a:r>
            <a:r>
              <a:rPr sz="5600" spc="-150" dirty="0">
                <a:latin typeface="Tahoma"/>
                <a:cs typeface="Tahoma"/>
              </a:rPr>
              <a:t>i</a:t>
            </a:r>
            <a:r>
              <a:rPr sz="5600" spc="-220" dirty="0">
                <a:latin typeface="Tahoma"/>
                <a:cs typeface="Tahoma"/>
              </a:rPr>
              <a:t>t</a:t>
            </a:r>
            <a:r>
              <a:rPr sz="5600" spc="-40" dirty="0">
                <a:latin typeface="Tahoma"/>
                <a:cs typeface="Tahoma"/>
              </a:rPr>
              <a:t>e</a:t>
            </a:r>
            <a:r>
              <a:rPr sz="5600" spc="250" dirty="0">
                <a:latin typeface="Tahoma"/>
                <a:cs typeface="Tahoma"/>
              </a:rPr>
              <a:t>c</a:t>
            </a:r>
            <a:r>
              <a:rPr sz="5600" spc="-220" dirty="0">
                <a:latin typeface="Tahoma"/>
                <a:cs typeface="Tahoma"/>
              </a:rPr>
              <a:t>t</a:t>
            </a:r>
            <a:r>
              <a:rPr sz="5600" spc="-75" dirty="0">
                <a:latin typeface="Tahoma"/>
                <a:cs typeface="Tahoma"/>
              </a:rPr>
              <a:t>u</a:t>
            </a:r>
            <a:r>
              <a:rPr sz="5600" spc="-204" dirty="0">
                <a:latin typeface="Tahoma"/>
                <a:cs typeface="Tahoma"/>
              </a:rPr>
              <a:t>r</a:t>
            </a:r>
            <a:r>
              <a:rPr sz="5600" spc="-35" dirty="0">
                <a:latin typeface="Tahoma"/>
                <a:cs typeface="Tahoma"/>
              </a:rPr>
              <a:t>e</a:t>
            </a:r>
            <a:r>
              <a:rPr sz="5600" spc="-600" dirty="0">
                <a:latin typeface="Tahoma"/>
                <a:cs typeface="Tahoma"/>
              </a:rPr>
              <a:t> </a:t>
            </a:r>
            <a:r>
              <a:rPr sz="5600" spc="-110" dirty="0">
                <a:latin typeface="Tahoma"/>
                <a:cs typeface="Tahoma"/>
              </a:rPr>
              <a:t>D</a:t>
            </a:r>
            <a:r>
              <a:rPr sz="5600" spc="-150" dirty="0">
                <a:latin typeface="Tahoma"/>
                <a:cs typeface="Tahoma"/>
              </a:rPr>
              <a:t>ia</a:t>
            </a:r>
            <a:r>
              <a:rPr sz="5600" spc="140" dirty="0">
                <a:latin typeface="Tahoma"/>
                <a:cs typeface="Tahoma"/>
              </a:rPr>
              <a:t>g</a:t>
            </a:r>
            <a:r>
              <a:rPr sz="5600" spc="-204" dirty="0">
                <a:latin typeface="Tahoma"/>
                <a:cs typeface="Tahoma"/>
              </a:rPr>
              <a:t>r</a:t>
            </a:r>
            <a:r>
              <a:rPr sz="5600" spc="-150" dirty="0">
                <a:latin typeface="Tahoma"/>
                <a:cs typeface="Tahoma"/>
              </a:rPr>
              <a:t>a</a:t>
            </a:r>
            <a:r>
              <a:rPr sz="5600" spc="-90" dirty="0">
                <a:latin typeface="Tahoma"/>
                <a:cs typeface="Tahoma"/>
              </a:rPr>
              <a:t>m</a:t>
            </a:r>
            <a:endParaRPr sz="5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22495" y="0"/>
            <a:ext cx="2598505" cy="33154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373038" y="736197"/>
            <a:ext cx="1139825" cy="285115"/>
          </a:xfrm>
          <a:custGeom>
            <a:avLst/>
            <a:gdLst/>
            <a:ahLst/>
            <a:cxnLst/>
            <a:rect l="l" t="t" r="r" b="b"/>
            <a:pathLst>
              <a:path w="1139825" h="285115">
                <a:moveTo>
                  <a:pt x="474581" y="284573"/>
                </a:moveTo>
                <a:lnTo>
                  <a:pt x="455140" y="284573"/>
                </a:lnTo>
                <a:lnTo>
                  <a:pt x="450856" y="283708"/>
                </a:lnTo>
                <a:lnTo>
                  <a:pt x="439420" y="275993"/>
                </a:lnTo>
                <a:lnTo>
                  <a:pt x="431710" y="264552"/>
                </a:lnTo>
                <a:lnTo>
                  <a:pt x="428882" y="250541"/>
                </a:lnTo>
                <a:lnTo>
                  <a:pt x="431710" y="236529"/>
                </a:lnTo>
                <a:lnTo>
                  <a:pt x="439420" y="225088"/>
                </a:lnTo>
                <a:lnTo>
                  <a:pt x="450856" y="217374"/>
                </a:lnTo>
                <a:lnTo>
                  <a:pt x="464860" y="214545"/>
                </a:lnTo>
                <a:lnTo>
                  <a:pt x="478865" y="217374"/>
                </a:lnTo>
                <a:lnTo>
                  <a:pt x="490301" y="225088"/>
                </a:lnTo>
                <a:lnTo>
                  <a:pt x="498011" y="236530"/>
                </a:lnTo>
                <a:lnTo>
                  <a:pt x="500839" y="250541"/>
                </a:lnTo>
                <a:lnTo>
                  <a:pt x="498011" y="264552"/>
                </a:lnTo>
                <a:lnTo>
                  <a:pt x="490301" y="275993"/>
                </a:lnTo>
                <a:lnTo>
                  <a:pt x="478865" y="283708"/>
                </a:lnTo>
                <a:lnTo>
                  <a:pt x="474581" y="284573"/>
                </a:lnTo>
                <a:close/>
              </a:path>
              <a:path w="1139825" h="285115">
                <a:moveTo>
                  <a:pt x="35978" y="71989"/>
                </a:moveTo>
                <a:lnTo>
                  <a:pt x="21973" y="69161"/>
                </a:lnTo>
                <a:lnTo>
                  <a:pt x="10537" y="61447"/>
                </a:lnTo>
                <a:lnTo>
                  <a:pt x="2827" y="50005"/>
                </a:lnTo>
                <a:lnTo>
                  <a:pt x="0" y="35994"/>
                </a:lnTo>
                <a:lnTo>
                  <a:pt x="2827" y="21983"/>
                </a:lnTo>
                <a:lnTo>
                  <a:pt x="10537" y="10542"/>
                </a:lnTo>
                <a:lnTo>
                  <a:pt x="21973" y="2828"/>
                </a:lnTo>
                <a:lnTo>
                  <a:pt x="35978" y="0"/>
                </a:lnTo>
                <a:lnTo>
                  <a:pt x="49982" y="2828"/>
                </a:lnTo>
                <a:lnTo>
                  <a:pt x="61418" y="10542"/>
                </a:lnTo>
                <a:lnTo>
                  <a:pt x="69128" y="21983"/>
                </a:lnTo>
                <a:lnTo>
                  <a:pt x="71956" y="35994"/>
                </a:lnTo>
                <a:lnTo>
                  <a:pt x="69129" y="50005"/>
                </a:lnTo>
                <a:lnTo>
                  <a:pt x="61418" y="61447"/>
                </a:lnTo>
                <a:lnTo>
                  <a:pt x="49982" y="69161"/>
                </a:lnTo>
                <a:lnTo>
                  <a:pt x="35978" y="71989"/>
                </a:lnTo>
                <a:close/>
              </a:path>
              <a:path w="1139825" h="285115">
                <a:moveTo>
                  <a:pt x="250419" y="71989"/>
                </a:moveTo>
                <a:lnTo>
                  <a:pt x="236415" y="69161"/>
                </a:lnTo>
                <a:lnTo>
                  <a:pt x="224978" y="61447"/>
                </a:lnTo>
                <a:lnTo>
                  <a:pt x="217268" y="50005"/>
                </a:lnTo>
                <a:lnTo>
                  <a:pt x="214441" y="35994"/>
                </a:lnTo>
                <a:lnTo>
                  <a:pt x="217268" y="21983"/>
                </a:lnTo>
                <a:lnTo>
                  <a:pt x="224978" y="10542"/>
                </a:lnTo>
                <a:lnTo>
                  <a:pt x="236414" y="2828"/>
                </a:lnTo>
                <a:lnTo>
                  <a:pt x="250419" y="0"/>
                </a:lnTo>
                <a:lnTo>
                  <a:pt x="264423" y="2828"/>
                </a:lnTo>
                <a:lnTo>
                  <a:pt x="275859" y="10542"/>
                </a:lnTo>
                <a:lnTo>
                  <a:pt x="283570" y="21983"/>
                </a:lnTo>
                <a:lnTo>
                  <a:pt x="286397" y="35994"/>
                </a:lnTo>
                <a:lnTo>
                  <a:pt x="283570" y="50005"/>
                </a:lnTo>
                <a:lnTo>
                  <a:pt x="275859" y="61447"/>
                </a:lnTo>
                <a:lnTo>
                  <a:pt x="264423" y="69161"/>
                </a:lnTo>
                <a:lnTo>
                  <a:pt x="250419" y="71989"/>
                </a:lnTo>
                <a:close/>
              </a:path>
              <a:path w="1139825" h="285115">
                <a:moveTo>
                  <a:pt x="464860" y="71989"/>
                </a:moveTo>
                <a:lnTo>
                  <a:pt x="450856" y="69161"/>
                </a:lnTo>
                <a:lnTo>
                  <a:pt x="439420" y="61447"/>
                </a:lnTo>
                <a:lnTo>
                  <a:pt x="431710" y="50005"/>
                </a:lnTo>
                <a:lnTo>
                  <a:pt x="428882" y="35994"/>
                </a:lnTo>
                <a:lnTo>
                  <a:pt x="431710" y="21983"/>
                </a:lnTo>
                <a:lnTo>
                  <a:pt x="439420" y="10542"/>
                </a:lnTo>
                <a:lnTo>
                  <a:pt x="450856" y="2828"/>
                </a:lnTo>
                <a:lnTo>
                  <a:pt x="464860" y="0"/>
                </a:lnTo>
                <a:lnTo>
                  <a:pt x="478865" y="2828"/>
                </a:lnTo>
                <a:lnTo>
                  <a:pt x="490301" y="10542"/>
                </a:lnTo>
                <a:lnTo>
                  <a:pt x="498011" y="21983"/>
                </a:lnTo>
                <a:lnTo>
                  <a:pt x="500839" y="35994"/>
                </a:lnTo>
                <a:lnTo>
                  <a:pt x="498011" y="50005"/>
                </a:lnTo>
                <a:lnTo>
                  <a:pt x="490301" y="61447"/>
                </a:lnTo>
                <a:lnTo>
                  <a:pt x="478865" y="69161"/>
                </a:lnTo>
                <a:lnTo>
                  <a:pt x="464860" y="71989"/>
                </a:lnTo>
                <a:close/>
              </a:path>
              <a:path w="1139825" h="285115">
                <a:moveTo>
                  <a:pt x="45698" y="284573"/>
                </a:moveTo>
                <a:lnTo>
                  <a:pt x="26257" y="284573"/>
                </a:lnTo>
                <a:lnTo>
                  <a:pt x="21973" y="283708"/>
                </a:lnTo>
                <a:lnTo>
                  <a:pt x="10537" y="275993"/>
                </a:lnTo>
                <a:lnTo>
                  <a:pt x="2827" y="264552"/>
                </a:lnTo>
                <a:lnTo>
                  <a:pt x="0" y="250541"/>
                </a:lnTo>
                <a:lnTo>
                  <a:pt x="2827" y="236529"/>
                </a:lnTo>
                <a:lnTo>
                  <a:pt x="10537" y="225088"/>
                </a:lnTo>
                <a:lnTo>
                  <a:pt x="21973" y="217374"/>
                </a:lnTo>
                <a:lnTo>
                  <a:pt x="35978" y="214545"/>
                </a:lnTo>
                <a:lnTo>
                  <a:pt x="49982" y="217374"/>
                </a:lnTo>
                <a:lnTo>
                  <a:pt x="61418" y="225088"/>
                </a:lnTo>
                <a:lnTo>
                  <a:pt x="69129" y="236530"/>
                </a:lnTo>
                <a:lnTo>
                  <a:pt x="71956" y="250541"/>
                </a:lnTo>
                <a:lnTo>
                  <a:pt x="69129" y="264552"/>
                </a:lnTo>
                <a:lnTo>
                  <a:pt x="61418" y="275993"/>
                </a:lnTo>
                <a:lnTo>
                  <a:pt x="49982" y="283708"/>
                </a:lnTo>
                <a:lnTo>
                  <a:pt x="45698" y="284573"/>
                </a:lnTo>
                <a:close/>
              </a:path>
              <a:path w="1139825" h="285115">
                <a:moveTo>
                  <a:pt x="260140" y="284573"/>
                </a:moveTo>
                <a:lnTo>
                  <a:pt x="240698" y="284573"/>
                </a:lnTo>
                <a:lnTo>
                  <a:pt x="236415" y="283708"/>
                </a:lnTo>
                <a:lnTo>
                  <a:pt x="224978" y="275993"/>
                </a:lnTo>
                <a:lnTo>
                  <a:pt x="217268" y="264552"/>
                </a:lnTo>
                <a:lnTo>
                  <a:pt x="214441" y="250541"/>
                </a:lnTo>
                <a:lnTo>
                  <a:pt x="217268" y="236529"/>
                </a:lnTo>
                <a:lnTo>
                  <a:pt x="224978" y="225088"/>
                </a:lnTo>
                <a:lnTo>
                  <a:pt x="236414" y="217374"/>
                </a:lnTo>
                <a:lnTo>
                  <a:pt x="250419" y="214545"/>
                </a:lnTo>
                <a:lnTo>
                  <a:pt x="264423" y="217374"/>
                </a:lnTo>
                <a:lnTo>
                  <a:pt x="275859" y="225088"/>
                </a:lnTo>
                <a:lnTo>
                  <a:pt x="283570" y="236530"/>
                </a:lnTo>
                <a:lnTo>
                  <a:pt x="286397" y="250541"/>
                </a:lnTo>
                <a:lnTo>
                  <a:pt x="283570" y="264552"/>
                </a:lnTo>
                <a:lnTo>
                  <a:pt x="275859" y="275993"/>
                </a:lnTo>
                <a:lnTo>
                  <a:pt x="264423" y="283708"/>
                </a:lnTo>
                <a:lnTo>
                  <a:pt x="260140" y="284573"/>
                </a:lnTo>
                <a:close/>
              </a:path>
              <a:path w="1139825" h="285115">
                <a:moveTo>
                  <a:pt x="1113416" y="284573"/>
                </a:moveTo>
                <a:lnTo>
                  <a:pt x="1093975" y="284573"/>
                </a:lnTo>
                <a:lnTo>
                  <a:pt x="1089691" y="283708"/>
                </a:lnTo>
                <a:lnTo>
                  <a:pt x="1078255" y="275993"/>
                </a:lnTo>
                <a:lnTo>
                  <a:pt x="1070544" y="264552"/>
                </a:lnTo>
                <a:lnTo>
                  <a:pt x="1067717" y="250541"/>
                </a:lnTo>
                <a:lnTo>
                  <a:pt x="1070544" y="236529"/>
                </a:lnTo>
                <a:lnTo>
                  <a:pt x="1078255" y="225088"/>
                </a:lnTo>
                <a:lnTo>
                  <a:pt x="1089691" y="217374"/>
                </a:lnTo>
                <a:lnTo>
                  <a:pt x="1103695" y="214545"/>
                </a:lnTo>
                <a:lnTo>
                  <a:pt x="1117700" y="217374"/>
                </a:lnTo>
                <a:lnTo>
                  <a:pt x="1129136" y="225088"/>
                </a:lnTo>
                <a:lnTo>
                  <a:pt x="1136846" y="236530"/>
                </a:lnTo>
                <a:lnTo>
                  <a:pt x="1139674" y="250541"/>
                </a:lnTo>
                <a:lnTo>
                  <a:pt x="1136846" y="264552"/>
                </a:lnTo>
                <a:lnTo>
                  <a:pt x="1129136" y="275993"/>
                </a:lnTo>
                <a:lnTo>
                  <a:pt x="1117700" y="283708"/>
                </a:lnTo>
                <a:lnTo>
                  <a:pt x="1113416" y="284573"/>
                </a:lnTo>
                <a:close/>
              </a:path>
              <a:path w="1139825" h="285115">
                <a:moveTo>
                  <a:pt x="674812" y="71989"/>
                </a:moveTo>
                <a:lnTo>
                  <a:pt x="660808" y="69161"/>
                </a:lnTo>
                <a:lnTo>
                  <a:pt x="649372" y="61447"/>
                </a:lnTo>
                <a:lnTo>
                  <a:pt x="641661" y="50005"/>
                </a:lnTo>
                <a:lnTo>
                  <a:pt x="638834" y="35994"/>
                </a:lnTo>
                <a:lnTo>
                  <a:pt x="641662" y="21983"/>
                </a:lnTo>
                <a:lnTo>
                  <a:pt x="649372" y="10542"/>
                </a:lnTo>
                <a:lnTo>
                  <a:pt x="660808" y="2828"/>
                </a:lnTo>
                <a:lnTo>
                  <a:pt x="674812" y="0"/>
                </a:lnTo>
                <a:lnTo>
                  <a:pt x="688817" y="2828"/>
                </a:lnTo>
                <a:lnTo>
                  <a:pt x="700253" y="10542"/>
                </a:lnTo>
                <a:lnTo>
                  <a:pt x="707963" y="21983"/>
                </a:lnTo>
                <a:lnTo>
                  <a:pt x="710791" y="35994"/>
                </a:lnTo>
                <a:lnTo>
                  <a:pt x="707963" y="50005"/>
                </a:lnTo>
                <a:lnTo>
                  <a:pt x="700253" y="61447"/>
                </a:lnTo>
                <a:lnTo>
                  <a:pt x="688817" y="69161"/>
                </a:lnTo>
                <a:lnTo>
                  <a:pt x="674812" y="71989"/>
                </a:lnTo>
                <a:close/>
              </a:path>
              <a:path w="1139825" h="285115">
                <a:moveTo>
                  <a:pt x="889254" y="71989"/>
                </a:moveTo>
                <a:lnTo>
                  <a:pt x="875249" y="69161"/>
                </a:lnTo>
                <a:lnTo>
                  <a:pt x="863813" y="61447"/>
                </a:lnTo>
                <a:lnTo>
                  <a:pt x="856103" y="50005"/>
                </a:lnTo>
                <a:lnTo>
                  <a:pt x="853276" y="35994"/>
                </a:lnTo>
                <a:lnTo>
                  <a:pt x="856103" y="21983"/>
                </a:lnTo>
                <a:lnTo>
                  <a:pt x="863813" y="10542"/>
                </a:lnTo>
                <a:lnTo>
                  <a:pt x="875249" y="2828"/>
                </a:lnTo>
                <a:lnTo>
                  <a:pt x="889254" y="0"/>
                </a:lnTo>
                <a:lnTo>
                  <a:pt x="903258" y="2828"/>
                </a:lnTo>
                <a:lnTo>
                  <a:pt x="914694" y="10542"/>
                </a:lnTo>
                <a:lnTo>
                  <a:pt x="922405" y="21983"/>
                </a:lnTo>
                <a:lnTo>
                  <a:pt x="925232" y="35994"/>
                </a:lnTo>
                <a:lnTo>
                  <a:pt x="922405" y="50005"/>
                </a:lnTo>
                <a:lnTo>
                  <a:pt x="914694" y="61447"/>
                </a:lnTo>
                <a:lnTo>
                  <a:pt x="903258" y="69161"/>
                </a:lnTo>
                <a:lnTo>
                  <a:pt x="889254" y="71989"/>
                </a:lnTo>
                <a:close/>
              </a:path>
              <a:path w="1139825" h="285115">
                <a:moveTo>
                  <a:pt x="1103695" y="71989"/>
                </a:moveTo>
                <a:lnTo>
                  <a:pt x="1089691" y="69161"/>
                </a:lnTo>
                <a:lnTo>
                  <a:pt x="1078255" y="61447"/>
                </a:lnTo>
                <a:lnTo>
                  <a:pt x="1070544" y="50005"/>
                </a:lnTo>
                <a:lnTo>
                  <a:pt x="1067717" y="35994"/>
                </a:lnTo>
                <a:lnTo>
                  <a:pt x="1070545" y="21983"/>
                </a:lnTo>
                <a:lnTo>
                  <a:pt x="1078255" y="10542"/>
                </a:lnTo>
                <a:lnTo>
                  <a:pt x="1089692" y="2828"/>
                </a:lnTo>
                <a:lnTo>
                  <a:pt x="1103695" y="0"/>
                </a:lnTo>
                <a:lnTo>
                  <a:pt x="1117700" y="2828"/>
                </a:lnTo>
                <a:lnTo>
                  <a:pt x="1129136" y="10542"/>
                </a:lnTo>
                <a:lnTo>
                  <a:pt x="1136846" y="21983"/>
                </a:lnTo>
                <a:lnTo>
                  <a:pt x="1139674" y="35994"/>
                </a:lnTo>
                <a:lnTo>
                  <a:pt x="1136846" y="50005"/>
                </a:lnTo>
                <a:lnTo>
                  <a:pt x="1129136" y="61447"/>
                </a:lnTo>
                <a:lnTo>
                  <a:pt x="1117700" y="69161"/>
                </a:lnTo>
                <a:lnTo>
                  <a:pt x="1103695" y="71989"/>
                </a:lnTo>
                <a:close/>
              </a:path>
              <a:path w="1139825" h="285115">
                <a:moveTo>
                  <a:pt x="684533" y="284573"/>
                </a:moveTo>
                <a:lnTo>
                  <a:pt x="665092" y="284573"/>
                </a:lnTo>
                <a:lnTo>
                  <a:pt x="660808" y="283708"/>
                </a:lnTo>
                <a:lnTo>
                  <a:pt x="649372" y="275993"/>
                </a:lnTo>
                <a:lnTo>
                  <a:pt x="641661" y="264552"/>
                </a:lnTo>
                <a:lnTo>
                  <a:pt x="638834" y="250541"/>
                </a:lnTo>
                <a:lnTo>
                  <a:pt x="641661" y="236529"/>
                </a:lnTo>
                <a:lnTo>
                  <a:pt x="649372" y="225088"/>
                </a:lnTo>
                <a:lnTo>
                  <a:pt x="660808" y="217374"/>
                </a:lnTo>
                <a:lnTo>
                  <a:pt x="674812" y="214545"/>
                </a:lnTo>
                <a:lnTo>
                  <a:pt x="688817" y="217374"/>
                </a:lnTo>
                <a:lnTo>
                  <a:pt x="700253" y="225088"/>
                </a:lnTo>
                <a:lnTo>
                  <a:pt x="707963" y="236530"/>
                </a:lnTo>
                <a:lnTo>
                  <a:pt x="710791" y="250541"/>
                </a:lnTo>
                <a:lnTo>
                  <a:pt x="707963" y="264552"/>
                </a:lnTo>
                <a:lnTo>
                  <a:pt x="700253" y="275993"/>
                </a:lnTo>
                <a:lnTo>
                  <a:pt x="688817" y="283708"/>
                </a:lnTo>
                <a:lnTo>
                  <a:pt x="684533" y="284573"/>
                </a:lnTo>
                <a:close/>
              </a:path>
              <a:path w="1139825" h="285115">
                <a:moveTo>
                  <a:pt x="898974" y="284573"/>
                </a:moveTo>
                <a:lnTo>
                  <a:pt x="879533" y="284573"/>
                </a:lnTo>
                <a:lnTo>
                  <a:pt x="875249" y="283708"/>
                </a:lnTo>
                <a:lnTo>
                  <a:pt x="863813" y="275993"/>
                </a:lnTo>
                <a:lnTo>
                  <a:pt x="856103" y="264552"/>
                </a:lnTo>
                <a:lnTo>
                  <a:pt x="853276" y="250541"/>
                </a:lnTo>
                <a:lnTo>
                  <a:pt x="856103" y="236529"/>
                </a:lnTo>
                <a:lnTo>
                  <a:pt x="863813" y="225088"/>
                </a:lnTo>
                <a:lnTo>
                  <a:pt x="875249" y="217374"/>
                </a:lnTo>
                <a:lnTo>
                  <a:pt x="889254" y="214545"/>
                </a:lnTo>
                <a:lnTo>
                  <a:pt x="903258" y="217374"/>
                </a:lnTo>
                <a:lnTo>
                  <a:pt x="914694" y="225088"/>
                </a:lnTo>
                <a:lnTo>
                  <a:pt x="922405" y="236530"/>
                </a:lnTo>
                <a:lnTo>
                  <a:pt x="925232" y="250541"/>
                </a:lnTo>
                <a:lnTo>
                  <a:pt x="922405" y="264552"/>
                </a:lnTo>
                <a:lnTo>
                  <a:pt x="914694" y="275993"/>
                </a:lnTo>
                <a:lnTo>
                  <a:pt x="903258" y="283708"/>
                </a:lnTo>
                <a:lnTo>
                  <a:pt x="898974" y="284573"/>
                </a:lnTo>
                <a:close/>
              </a:path>
            </a:pathLst>
          </a:custGeom>
          <a:solidFill>
            <a:srgbClr val="B0C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39717" y="191888"/>
            <a:ext cx="58039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5" dirty="0">
                <a:latin typeface="Tahoma"/>
                <a:cs typeface="Tahoma"/>
              </a:rPr>
              <a:t>S</a:t>
            </a:r>
            <a:r>
              <a:rPr sz="5600" spc="-40" dirty="0">
                <a:latin typeface="Tahoma"/>
                <a:cs typeface="Tahoma"/>
              </a:rPr>
              <a:t>e</a:t>
            </a:r>
            <a:r>
              <a:rPr sz="5600" spc="-220" dirty="0">
                <a:latin typeface="Tahoma"/>
                <a:cs typeface="Tahoma"/>
              </a:rPr>
              <a:t>t</a:t>
            </a:r>
            <a:r>
              <a:rPr sz="5600" spc="-75" dirty="0">
                <a:latin typeface="Tahoma"/>
                <a:cs typeface="Tahoma"/>
              </a:rPr>
              <a:t>u</a:t>
            </a:r>
            <a:r>
              <a:rPr sz="5600" spc="140" dirty="0">
                <a:latin typeface="Tahoma"/>
                <a:cs typeface="Tahoma"/>
              </a:rPr>
              <a:t>p</a:t>
            </a:r>
            <a:r>
              <a:rPr sz="5600" spc="-600" dirty="0">
                <a:latin typeface="Tahoma"/>
                <a:cs typeface="Tahoma"/>
              </a:rPr>
              <a:t> </a:t>
            </a:r>
            <a:r>
              <a:rPr sz="5600" spc="-145" dirty="0">
                <a:latin typeface="Tahoma"/>
                <a:cs typeface="Tahoma"/>
              </a:rPr>
              <a:t>P</a:t>
            </a:r>
            <a:r>
              <a:rPr sz="5600" spc="-204" dirty="0">
                <a:latin typeface="Tahoma"/>
                <a:cs typeface="Tahoma"/>
              </a:rPr>
              <a:t>r</a:t>
            </a:r>
            <a:r>
              <a:rPr sz="5600" spc="-30" dirty="0">
                <a:latin typeface="Tahoma"/>
                <a:cs typeface="Tahoma"/>
              </a:rPr>
              <a:t>o</a:t>
            </a:r>
            <a:r>
              <a:rPr sz="5600" spc="250" dirty="0">
                <a:latin typeface="Tahoma"/>
                <a:cs typeface="Tahoma"/>
              </a:rPr>
              <a:t>c</a:t>
            </a:r>
            <a:r>
              <a:rPr sz="5600" spc="-40" dirty="0">
                <a:latin typeface="Tahoma"/>
                <a:cs typeface="Tahoma"/>
              </a:rPr>
              <a:t>e</a:t>
            </a:r>
            <a:r>
              <a:rPr sz="5600" spc="140" dirty="0">
                <a:latin typeface="Tahoma"/>
                <a:cs typeface="Tahoma"/>
              </a:rPr>
              <a:t>d</a:t>
            </a:r>
            <a:r>
              <a:rPr sz="5600" spc="-75" dirty="0">
                <a:latin typeface="Tahoma"/>
                <a:cs typeface="Tahoma"/>
              </a:rPr>
              <a:t>u</a:t>
            </a:r>
            <a:r>
              <a:rPr sz="5600" spc="-204" dirty="0">
                <a:latin typeface="Tahoma"/>
                <a:cs typeface="Tahoma"/>
              </a:rPr>
              <a:t>r</a:t>
            </a:r>
            <a:r>
              <a:rPr sz="5600" spc="-35" dirty="0">
                <a:latin typeface="Tahoma"/>
                <a:cs typeface="Tahoma"/>
              </a:rPr>
              <a:t>e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545" y="1276970"/>
            <a:ext cx="13761719" cy="602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55970">
              <a:lnSpc>
                <a:spcPct val="115100"/>
              </a:lnSpc>
              <a:spcBef>
                <a:spcPts val="100"/>
              </a:spcBef>
            </a:pPr>
            <a:r>
              <a:rPr sz="3800" b="1" spc="-42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3800" b="1" spc="-14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3800" b="1" spc="114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800" b="1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800" b="1" spc="-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800" b="1" spc="-1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8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8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800" b="1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800" b="1" spc="-39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3800" b="1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800" b="1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b="1" spc="-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800" b="1" spc="1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800" b="1" spc="-30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3800" b="1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b="1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800" b="1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800" b="1" spc="-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8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800" b="1" spc="-1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800" b="1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800" b="1" spc="1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800" b="1" spc="-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800" b="1" spc="-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800" b="1" spc="-135" dirty="0">
                <a:solidFill>
                  <a:srgbClr val="FFFFFF"/>
                </a:solidFill>
                <a:latin typeface="Tahoma"/>
                <a:cs typeface="Tahoma"/>
              </a:rPr>
              <a:t>.  </a:t>
            </a:r>
            <a:r>
              <a:rPr sz="3800" b="1" spc="-310" dirty="0">
                <a:solidFill>
                  <a:srgbClr val="469DCD"/>
                </a:solidFill>
                <a:latin typeface="Tahoma"/>
                <a:cs typeface="Tahoma"/>
              </a:rPr>
              <a:t>2</a:t>
            </a:r>
            <a:r>
              <a:rPr sz="3800" b="1" spc="-145" dirty="0">
                <a:solidFill>
                  <a:srgbClr val="469DCD"/>
                </a:solidFill>
                <a:latin typeface="Tahoma"/>
                <a:cs typeface="Tahoma"/>
              </a:rPr>
              <a:t>.</a:t>
            </a:r>
            <a:r>
              <a:rPr sz="3800" b="1" spc="-600" dirty="0">
                <a:solidFill>
                  <a:srgbClr val="469DCD"/>
                </a:solidFill>
                <a:latin typeface="Tahoma"/>
                <a:cs typeface="Tahoma"/>
              </a:rPr>
              <a:t>I</a:t>
            </a:r>
            <a:r>
              <a:rPr sz="3800" b="1" spc="-45" dirty="0">
                <a:solidFill>
                  <a:srgbClr val="469DCD"/>
                </a:solidFill>
                <a:latin typeface="Tahoma"/>
                <a:cs typeface="Tahoma"/>
              </a:rPr>
              <a:t>n</a:t>
            </a:r>
            <a:r>
              <a:rPr sz="3800" b="1" spc="-75" dirty="0">
                <a:solidFill>
                  <a:srgbClr val="469DCD"/>
                </a:solidFill>
                <a:latin typeface="Tahoma"/>
                <a:cs typeface="Tahoma"/>
              </a:rPr>
              <a:t>s</a:t>
            </a:r>
            <a:r>
              <a:rPr sz="3800" b="1" spc="5" dirty="0">
                <a:solidFill>
                  <a:srgbClr val="469DCD"/>
                </a:solidFill>
                <a:latin typeface="Tahoma"/>
                <a:cs typeface="Tahoma"/>
              </a:rPr>
              <a:t>t</a:t>
            </a:r>
            <a:r>
              <a:rPr sz="3800" b="1" spc="-125" dirty="0">
                <a:solidFill>
                  <a:srgbClr val="469DCD"/>
                </a:solidFill>
                <a:latin typeface="Tahoma"/>
                <a:cs typeface="Tahoma"/>
              </a:rPr>
              <a:t>a</a:t>
            </a:r>
            <a:r>
              <a:rPr sz="3800" b="1" spc="20" dirty="0">
                <a:solidFill>
                  <a:srgbClr val="469DCD"/>
                </a:solidFill>
                <a:latin typeface="Tahoma"/>
                <a:cs typeface="Tahoma"/>
              </a:rPr>
              <a:t>l</a:t>
            </a:r>
            <a:r>
              <a:rPr sz="3800" b="1" spc="25" dirty="0">
                <a:solidFill>
                  <a:srgbClr val="469DCD"/>
                </a:solidFill>
                <a:latin typeface="Tahoma"/>
                <a:cs typeface="Tahoma"/>
              </a:rPr>
              <a:t>l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55" dirty="0">
                <a:solidFill>
                  <a:srgbClr val="469DCD"/>
                </a:solidFill>
                <a:latin typeface="Tahoma"/>
                <a:cs typeface="Tahoma"/>
              </a:rPr>
              <a:t>d</a:t>
            </a:r>
            <a:r>
              <a:rPr sz="3800" b="1" spc="25" dirty="0">
                <a:solidFill>
                  <a:srgbClr val="469DCD"/>
                </a:solidFill>
                <a:latin typeface="Tahoma"/>
                <a:cs typeface="Tahoma"/>
              </a:rPr>
              <a:t>o</a:t>
            </a:r>
            <a:r>
              <a:rPr sz="3800" b="1" spc="100" dirty="0">
                <a:solidFill>
                  <a:srgbClr val="469DCD"/>
                </a:solidFill>
                <a:latin typeface="Tahoma"/>
                <a:cs typeface="Tahoma"/>
              </a:rPr>
              <a:t>c</a:t>
            </a:r>
            <a:r>
              <a:rPr sz="3800" b="1" spc="-245" dirty="0">
                <a:solidFill>
                  <a:srgbClr val="469DCD"/>
                </a:solidFill>
                <a:latin typeface="Tahoma"/>
                <a:cs typeface="Tahoma"/>
              </a:rPr>
              <a:t>k</a:t>
            </a:r>
            <a:r>
              <a:rPr sz="3800" b="1" spc="-40" dirty="0">
                <a:solidFill>
                  <a:srgbClr val="469DCD"/>
                </a:solidFill>
                <a:latin typeface="Tahoma"/>
                <a:cs typeface="Tahoma"/>
              </a:rPr>
              <a:t>e</a:t>
            </a:r>
            <a:r>
              <a:rPr sz="3800" b="1" spc="-45" dirty="0">
                <a:solidFill>
                  <a:srgbClr val="469DCD"/>
                </a:solidFill>
                <a:latin typeface="Tahoma"/>
                <a:cs typeface="Tahoma"/>
              </a:rPr>
              <a:t>r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-50" dirty="0">
                <a:solidFill>
                  <a:srgbClr val="469DCD"/>
                </a:solidFill>
                <a:latin typeface="Tahoma"/>
                <a:cs typeface="Tahoma"/>
              </a:rPr>
              <a:t>i</a:t>
            </a:r>
            <a:r>
              <a:rPr sz="3800" b="1" spc="-45" dirty="0">
                <a:solidFill>
                  <a:srgbClr val="469DCD"/>
                </a:solidFill>
                <a:latin typeface="Tahoma"/>
                <a:cs typeface="Tahoma"/>
              </a:rPr>
              <a:t>n</a:t>
            </a:r>
            <a:r>
              <a:rPr sz="3800" b="1" spc="-75" dirty="0">
                <a:solidFill>
                  <a:srgbClr val="469DCD"/>
                </a:solidFill>
                <a:latin typeface="Tahoma"/>
                <a:cs typeface="Tahoma"/>
              </a:rPr>
              <a:t>s</a:t>
            </a:r>
            <a:r>
              <a:rPr sz="3800" b="1" spc="-50" dirty="0">
                <a:solidFill>
                  <a:srgbClr val="469DCD"/>
                </a:solidFill>
                <a:latin typeface="Tahoma"/>
                <a:cs typeface="Tahoma"/>
              </a:rPr>
              <a:t>i</a:t>
            </a:r>
            <a:r>
              <a:rPr sz="3800" b="1" spc="55" dirty="0">
                <a:solidFill>
                  <a:srgbClr val="469DCD"/>
                </a:solidFill>
                <a:latin typeface="Tahoma"/>
                <a:cs typeface="Tahoma"/>
              </a:rPr>
              <a:t>d</a:t>
            </a:r>
            <a:r>
              <a:rPr sz="3800" b="1" spc="-35" dirty="0">
                <a:solidFill>
                  <a:srgbClr val="469DCD"/>
                </a:solidFill>
                <a:latin typeface="Tahoma"/>
                <a:cs typeface="Tahoma"/>
              </a:rPr>
              <a:t>e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5" dirty="0">
                <a:solidFill>
                  <a:srgbClr val="469DCD"/>
                </a:solidFill>
                <a:latin typeface="Tahoma"/>
                <a:cs typeface="Tahoma"/>
              </a:rPr>
              <a:t>t</a:t>
            </a:r>
            <a:r>
              <a:rPr sz="3800" b="1" spc="-45" dirty="0">
                <a:solidFill>
                  <a:srgbClr val="469DCD"/>
                </a:solidFill>
                <a:latin typeface="Tahoma"/>
                <a:cs typeface="Tahoma"/>
              </a:rPr>
              <a:t>h</a:t>
            </a:r>
            <a:r>
              <a:rPr sz="3800" b="1" spc="-35" dirty="0">
                <a:solidFill>
                  <a:srgbClr val="469DCD"/>
                </a:solidFill>
                <a:latin typeface="Tahoma"/>
                <a:cs typeface="Tahoma"/>
              </a:rPr>
              <a:t>e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5" dirty="0">
                <a:solidFill>
                  <a:srgbClr val="469DCD"/>
                </a:solidFill>
                <a:latin typeface="Tahoma"/>
                <a:cs typeface="Tahoma"/>
              </a:rPr>
              <a:t>V</a:t>
            </a:r>
            <a:r>
              <a:rPr sz="3800" b="1" spc="100" dirty="0">
                <a:solidFill>
                  <a:srgbClr val="469DCD"/>
                </a:solidFill>
                <a:latin typeface="Tahoma"/>
                <a:cs typeface="Tahoma"/>
              </a:rPr>
              <a:t>M</a:t>
            </a:r>
            <a:r>
              <a:rPr sz="3800" b="1" spc="-135" dirty="0">
                <a:solidFill>
                  <a:srgbClr val="469DCD"/>
                </a:solidFill>
                <a:latin typeface="Tahoma"/>
                <a:cs typeface="Tahoma"/>
              </a:rPr>
              <a:t>.  </a:t>
            </a:r>
            <a:r>
              <a:rPr sz="3800" b="1" spc="-18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3800" b="1" spc="-14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3800" b="1" spc="-6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800" b="1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800" b="1" spc="-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8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800" b="1" spc="-1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800" b="1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800" b="1" spc="2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800" b="1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b="1" spc="-2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800" b="1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8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800" b="1" spc="-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800" b="1" spc="-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8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800" b="1" spc="-4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800" b="1" spc="-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800" b="1" spc="-70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r>
              <a:rPr sz="3800" b="1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b="1" spc="-1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800" b="1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800" b="1" spc="6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800" b="1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b="1" spc="-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800" b="1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800" b="1" spc="-1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800" b="1" spc="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800" b="1" spc="-1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800" b="1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800" b="1" spc="-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3800">
              <a:latin typeface="Tahoma"/>
              <a:cs typeface="Tahoma"/>
            </a:endParaRPr>
          </a:p>
          <a:p>
            <a:pPr marL="12700" marR="5080">
              <a:lnSpc>
                <a:spcPct val="115100"/>
              </a:lnSpc>
              <a:buSzPct val="97368"/>
              <a:buAutoNum type="arabicPeriod" startAt="4"/>
              <a:tabLst>
                <a:tab pos="447040" algn="l"/>
              </a:tabLst>
            </a:pPr>
            <a:r>
              <a:rPr sz="3800" b="1" spc="-114" dirty="0">
                <a:solidFill>
                  <a:srgbClr val="469DCD"/>
                </a:solidFill>
                <a:latin typeface="Tahoma"/>
                <a:cs typeface="Tahoma"/>
              </a:rPr>
              <a:t>Install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-40" dirty="0">
                <a:solidFill>
                  <a:srgbClr val="469DCD"/>
                </a:solidFill>
                <a:latin typeface="Tahoma"/>
                <a:cs typeface="Tahoma"/>
              </a:rPr>
              <a:t>Prometheus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20" dirty="0">
                <a:solidFill>
                  <a:srgbClr val="469DCD"/>
                </a:solidFill>
                <a:latin typeface="Tahoma"/>
                <a:cs typeface="Tahoma"/>
              </a:rPr>
              <a:t>Node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-50" dirty="0">
                <a:solidFill>
                  <a:srgbClr val="469DCD"/>
                </a:solidFill>
                <a:latin typeface="Tahoma"/>
                <a:cs typeface="Tahoma"/>
              </a:rPr>
              <a:t>Exporter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-5" dirty="0">
                <a:solidFill>
                  <a:srgbClr val="469DCD"/>
                </a:solidFill>
                <a:latin typeface="Tahoma"/>
                <a:cs typeface="Tahoma"/>
              </a:rPr>
              <a:t>on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-95" dirty="0">
                <a:solidFill>
                  <a:srgbClr val="469DCD"/>
                </a:solidFill>
                <a:latin typeface="Tahoma"/>
                <a:cs typeface="Tahoma"/>
              </a:rPr>
              <a:t>Linux</a:t>
            </a:r>
            <a:r>
              <a:rPr sz="3800" b="1" spc="-215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-45" dirty="0">
                <a:solidFill>
                  <a:srgbClr val="469DCD"/>
                </a:solidFill>
                <a:latin typeface="Tahoma"/>
                <a:cs typeface="Tahoma"/>
              </a:rPr>
              <a:t>servers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15" dirty="0">
                <a:solidFill>
                  <a:srgbClr val="469DCD"/>
                </a:solidFill>
                <a:latin typeface="Tahoma"/>
                <a:cs typeface="Tahoma"/>
              </a:rPr>
              <a:t>to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5" dirty="0">
                <a:solidFill>
                  <a:srgbClr val="469DCD"/>
                </a:solidFill>
                <a:latin typeface="Tahoma"/>
                <a:cs typeface="Tahoma"/>
              </a:rPr>
              <a:t>be </a:t>
            </a:r>
            <a:r>
              <a:rPr sz="3800" b="1" spc="-110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-20" dirty="0">
                <a:solidFill>
                  <a:srgbClr val="469DCD"/>
                </a:solidFill>
                <a:latin typeface="Tahoma"/>
                <a:cs typeface="Tahoma"/>
              </a:rPr>
              <a:t>monitored</a:t>
            </a:r>
            <a:endParaRPr sz="3800">
              <a:latin typeface="Tahoma"/>
              <a:cs typeface="Tahoma"/>
            </a:endParaRPr>
          </a:p>
          <a:p>
            <a:pPr marL="12700" marR="6365875">
              <a:lnSpc>
                <a:spcPct val="115100"/>
              </a:lnSpc>
              <a:spcBef>
                <a:spcPts val="5"/>
              </a:spcBef>
              <a:buSzPct val="97368"/>
              <a:buAutoNum type="arabicPeriod" startAt="4"/>
              <a:tabLst>
                <a:tab pos="436880" algn="l"/>
              </a:tabLst>
            </a:pPr>
            <a:r>
              <a:rPr sz="3800" b="1" spc="-40" dirty="0">
                <a:solidFill>
                  <a:srgbClr val="FFFFFF"/>
                </a:solidFill>
                <a:latin typeface="Tahoma"/>
                <a:cs typeface="Tahoma"/>
              </a:rPr>
              <a:t>Configure </a:t>
            </a:r>
            <a:r>
              <a:rPr sz="3800" b="1" spc="20" dirty="0">
                <a:solidFill>
                  <a:srgbClr val="FFFFFF"/>
                </a:solidFill>
                <a:latin typeface="Tahoma"/>
                <a:cs typeface="Tahoma"/>
              </a:rPr>
              <a:t>Node </a:t>
            </a:r>
            <a:r>
              <a:rPr sz="3800" b="1" spc="-50" dirty="0">
                <a:solidFill>
                  <a:srgbClr val="FFFFFF"/>
                </a:solidFill>
                <a:latin typeface="Tahoma"/>
                <a:cs typeface="Tahoma"/>
              </a:rPr>
              <a:t>Exporter </a:t>
            </a:r>
            <a:r>
              <a:rPr sz="38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b="1" spc="-45" dirty="0">
                <a:solidFill>
                  <a:srgbClr val="469DCD"/>
                </a:solidFill>
                <a:latin typeface="Tahoma"/>
                <a:cs typeface="Tahoma"/>
              </a:rPr>
              <a:t>6.Configure</a:t>
            </a:r>
            <a:r>
              <a:rPr sz="3800" b="1" spc="-235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-40" dirty="0">
                <a:solidFill>
                  <a:srgbClr val="469DCD"/>
                </a:solidFill>
                <a:latin typeface="Tahoma"/>
                <a:cs typeface="Tahoma"/>
              </a:rPr>
              <a:t>Prometheus</a:t>
            </a:r>
            <a:r>
              <a:rPr sz="3800" b="1" spc="-235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-40" dirty="0">
                <a:solidFill>
                  <a:srgbClr val="469DCD"/>
                </a:solidFill>
                <a:latin typeface="Tahoma"/>
                <a:cs typeface="Tahoma"/>
              </a:rPr>
              <a:t>server </a:t>
            </a:r>
            <a:r>
              <a:rPr sz="3800" b="1" spc="-1095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-50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sz="3800" b="1" spc="-14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3800" b="1" spc="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800" b="1" spc="5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800" b="1" spc="6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800" b="1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b="1" spc="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800" b="1" spc="-1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800" b="1" spc="-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800" b="1" spc="-4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800" b="1" spc="4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8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800" b="1" spc="-1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800" b="1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800" b="1" spc="5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80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800" b="1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800" b="1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800" b="1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b="1" spc="-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800" b="1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800" b="1" spc="-1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800" b="1" spc="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800" b="1" spc="-1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800" b="1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800" b="1" spc="-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3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3800" b="1" spc="-100" dirty="0">
                <a:solidFill>
                  <a:srgbClr val="469DCD"/>
                </a:solidFill>
                <a:latin typeface="Tahoma"/>
                <a:cs typeface="Tahoma"/>
              </a:rPr>
              <a:t>8</a:t>
            </a:r>
            <a:r>
              <a:rPr sz="3800" b="1" spc="-145" dirty="0">
                <a:solidFill>
                  <a:srgbClr val="469DCD"/>
                </a:solidFill>
                <a:latin typeface="Tahoma"/>
                <a:cs typeface="Tahoma"/>
              </a:rPr>
              <a:t>.</a:t>
            </a:r>
            <a:r>
              <a:rPr sz="3800" b="1" spc="-85" dirty="0">
                <a:solidFill>
                  <a:srgbClr val="469DCD"/>
                </a:solidFill>
                <a:latin typeface="Tahoma"/>
                <a:cs typeface="Tahoma"/>
              </a:rPr>
              <a:t>S</a:t>
            </a:r>
            <a:r>
              <a:rPr sz="3800" b="1" spc="5" dirty="0">
                <a:solidFill>
                  <a:srgbClr val="469DCD"/>
                </a:solidFill>
                <a:latin typeface="Tahoma"/>
                <a:cs typeface="Tahoma"/>
              </a:rPr>
              <a:t>t</a:t>
            </a:r>
            <a:r>
              <a:rPr sz="3800" b="1" spc="-125" dirty="0">
                <a:solidFill>
                  <a:srgbClr val="469DCD"/>
                </a:solidFill>
                <a:latin typeface="Tahoma"/>
                <a:cs typeface="Tahoma"/>
              </a:rPr>
              <a:t>a</a:t>
            </a:r>
            <a:r>
              <a:rPr sz="3800" b="1" spc="-50" dirty="0">
                <a:solidFill>
                  <a:srgbClr val="469DCD"/>
                </a:solidFill>
                <a:latin typeface="Tahoma"/>
                <a:cs typeface="Tahoma"/>
              </a:rPr>
              <a:t>r</a:t>
            </a:r>
            <a:r>
              <a:rPr sz="3800" b="1" spc="10" dirty="0">
                <a:solidFill>
                  <a:srgbClr val="469DCD"/>
                </a:solidFill>
                <a:latin typeface="Tahoma"/>
                <a:cs typeface="Tahoma"/>
              </a:rPr>
              <a:t>t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-5" dirty="0">
                <a:solidFill>
                  <a:srgbClr val="469DCD"/>
                </a:solidFill>
                <a:latin typeface="Tahoma"/>
                <a:cs typeface="Tahoma"/>
              </a:rPr>
              <a:t>v</a:t>
            </a:r>
            <a:r>
              <a:rPr sz="3800" b="1" spc="-50" dirty="0">
                <a:solidFill>
                  <a:srgbClr val="469DCD"/>
                </a:solidFill>
                <a:latin typeface="Tahoma"/>
                <a:cs typeface="Tahoma"/>
              </a:rPr>
              <a:t>i</a:t>
            </a:r>
            <a:r>
              <a:rPr sz="3800" b="1" spc="-75" dirty="0">
                <a:solidFill>
                  <a:srgbClr val="469DCD"/>
                </a:solidFill>
                <a:latin typeface="Tahoma"/>
                <a:cs typeface="Tahoma"/>
              </a:rPr>
              <a:t>s</a:t>
            </a:r>
            <a:r>
              <a:rPr sz="3800" b="1" spc="-70" dirty="0">
                <a:solidFill>
                  <a:srgbClr val="469DCD"/>
                </a:solidFill>
                <a:latin typeface="Tahoma"/>
                <a:cs typeface="Tahoma"/>
              </a:rPr>
              <a:t>u</a:t>
            </a:r>
            <a:r>
              <a:rPr sz="3800" b="1" spc="-125" dirty="0">
                <a:solidFill>
                  <a:srgbClr val="469DCD"/>
                </a:solidFill>
                <a:latin typeface="Tahoma"/>
                <a:cs typeface="Tahoma"/>
              </a:rPr>
              <a:t>a</a:t>
            </a:r>
            <a:r>
              <a:rPr sz="3800" b="1" spc="20" dirty="0">
                <a:solidFill>
                  <a:srgbClr val="469DCD"/>
                </a:solidFill>
                <a:latin typeface="Tahoma"/>
                <a:cs typeface="Tahoma"/>
              </a:rPr>
              <a:t>l</a:t>
            </a:r>
            <a:r>
              <a:rPr sz="3800" b="1" spc="-50" dirty="0">
                <a:solidFill>
                  <a:srgbClr val="469DCD"/>
                </a:solidFill>
                <a:latin typeface="Tahoma"/>
                <a:cs typeface="Tahoma"/>
              </a:rPr>
              <a:t>i</a:t>
            </a:r>
            <a:r>
              <a:rPr sz="3800" b="1" spc="-180" dirty="0">
                <a:solidFill>
                  <a:srgbClr val="469DCD"/>
                </a:solidFill>
                <a:latin typeface="Tahoma"/>
                <a:cs typeface="Tahoma"/>
              </a:rPr>
              <a:t>z</a:t>
            </a:r>
            <a:r>
              <a:rPr sz="3800" b="1" spc="-50" dirty="0">
                <a:solidFill>
                  <a:srgbClr val="469DCD"/>
                </a:solidFill>
                <a:latin typeface="Tahoma"/>
                <a:cs typeface="Tahoma"/>
              </a:rPr>
              <a:t>i</a:t>
            </a:r>
            <a:r>
              <a:rPr sz="3800" b="1" spc="-45" dirty="0">
                <a:solidFill>
                  <a:srgbClr val="469DCD"/>
                </a:solidFill>
                <a:latin typeface="Tahoma"/>
                <a:cs typeface="Tahoma"/>
              </a:rPr>
              <a:t>n</a:t>
            </a:r>
            <a:r>
              <a:rPr sz="3800" b="1" spc="-265" dirty="0">
                <a:solidFill>
                  <a:srgbClr val="469DCD"/>
                </a:solidFill>
                <a:latin typeface="Tahoma"/>
                <a:cs typeface="Tahoma"/>
              </a:rPr>
              <a:t>g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-75" dirty="0">
                <a:solidFill>
                  <a:srgbClr val="469DCD"/>
                </a:solidFill>
                <a:latin typeface="Tahoma"/>
                <a:cs typeface="Tahoma"/>
              </a:rPr>
              <a:t>s</a:t>
            </a:r>
            <a:r>
              <a:rPr sz="3800" b="1" dirty="0">
                <a:solidFill>
                  <a:srgbClr val="469DCD"/>
                </a:solidFill>
                <a:latin typeface="Tahoma"/>
                <a:cs typeface="Tahoma"/>
              </a:rPr>
              <a:t>y</a:t>
            </a:r>
            <a:r>
              <a:rPr sz="3800" b="1" spc="-75" dirty="0">
                <a:solidFill>
                  <a:srgbClr val="469DCD"/>
                </a:solidFill>
                <a:latin typeface="Tahoma"/>
                <a:cs typeface="Tahoma"/>
              </a:rPr>
              <a:t>s</a:t>
            </a:r>
            <a:r>
              <a:rPr sz="3800" b="1" spc="5" dirty="0">
                <a:solidFill>
                  <a:srgbClr val="469DCD"/>
                </a:solidFill>
                <a:latin typeface="Tahoma"/>
                <a:cs typeface="Tahoma"/>
              </a:rPr>
              <a:t>t</a:t>
            </a:r>
            <a:r>
              <a:rPr sz="3800" b="1" spc="-40" dirty="0">
                <a:solidFill>
                  <a:srgbClr val="469DCD"/>
                </a:solidFill>
                <a:latin typeface="Tahoma"/>
                <a:cs typeface="Tahoma"/>
              </a:rPr>
              <a:t>e</a:t>
            </a:r>
            <a:r>
              <a:rPr sz="3800" b="1" spc="-85" dirty="0">
                <a:solidFill>
                  <a:srgbClr val="469DCD"/>
                </a:solidFill>
                <a:latin typeface="Tahoma"/>
                <a:cs typeface="Tahoma"/>
              </a:rPr>
              <a:t>m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-90" dirty="0">
                <a:solidFill>
                  <a:srgbClr val="469DCD"/>
                </a:solidFill>
                <a:latin typeface="Tahoma"/>
                <a:cs typeface="Tahoma"/>
              </a:rPr>
              <a:t>m</a:t>
            </a:r>
            <a:r>
              <a:rPr sz="3800" b="1" spc="-40" dirty="0">
                <a:solidFill>
                  <a:srgbClr val="469DCD"/>
                </a:solidFill>
                <a:latin typeface="Tahoma"/>
                <a:cs typeface="Tahoma"/>
              </a:rPr>
              <a:t>e</a:t>
            </a:r>
            <a:r>
              <a:rPr sz="3800" b="1" spc="5" dirty="0">
                <a:solidFill>
                  <a:srgbClr val="469DCD"/>
                </a:solidFill>
                <a:latin typeface="Tahoma"/>
                <a:cs typeface="Tahoma"/>
              </a:rPr>
              <a:t>t</a:t>
            </a:r>
            <a:r>
              <a:rPr sz="3800" b="1" spc="-50" dirty="0">
                <a:solidFill>
                  <a:srgbClr val="469DCD"/>
                </a:solidFill>
                <a:latin typeface="Tahoma"/>
                <a:cs typeface="Tahoma"/>
              </a:rPr>
              <a:t>ri</a:t>
            </a:r>
            <a:r>
              <a:rPr sz="3800" b="1" spc="100" dirty="0">
                <a:solidFill>
                  <a:srgbClr val="469DCD"/>
                </a:solidFill>
                <a:latin typeface="Tahoma"/>
                <a:cs typeface="Tahoma"/>
              </a:rPr>
              <a:t>c</a:t>
            </a:r>
            <a:r>
              <a:rPr sz="3800" b="1" spc="-70" dirty="0">
                <a:solidFill>
                  <a:srgbClr val="469DCD"/>
                </a:solidFill>
                <a:latin typeface="Tahoma"/>
                <a:cs typeface="Tahoma"/>
              </a:rPr>
              <a:t>s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25" dirty="0">
                <a:solidFill>
                  <a:srgbClr val="469DCD"/>
                </a:solidFill>
                <a:latin typeface="Tahoma"/>
                <a:cs typeface="Tahoma"/>
              </a:rPr>
              <a:t>o</a:t>
            </a:r>
            <a:r>
              <a:rPr sz="3800" b="1" spc="-40" dirty="0">
                <a:solidFill>
                  <a:srgbClr val="469DCD"/>
                </a:solidFill>
                <a:latin typeface="Tahoma"/>
                <a:cs typeface="Tahoma"/>
              </a:rPr>
              <a:t>n</a:t>
            </a:r>
            <a:r>
              <a:rPr sz="3800" b="1" spc="-220" dirty="0">
                <a:solidFill>
                  <a:srgbClr val="469DCD"/>
                </a:solidFill>
                <a:latin typeface="Tahoma"/>
                <a:cs typeface="Tahoma"/>
              </a:rPr>
              <a:t> </a:t>
            </a:r>
            <a:r>
              <a:rPr sz="3800" b="1" spc="-10" dirty="0">
                <a:solidFill>
                  <a:srgbClr val="469DCD"/>
                </a:solidFill>
                <a:latin typeface="Tahoma"/>
                <a:cs typeface="Tahoma"/>
              </a:rPr>
              <a:t>G</a:t>
            </a:r>
            <a:r>
              <a:rPr sz="3800" b="1" spc="-50" dirty="0">
                <a:solidFill>
                  <a:srgbClr val="469DCD"/>
                </a:solidFill>
                <a:latin typeface="Tahoma"/>
                <a:cs typeface="Tahoma"/>
              </a:rPr>
              <a:t>r</a:t>
            </a:r>
            <a:r>
              <a:rPr sz="3800" b="1" spc="-125" dirty="0">
                <a:solidFill>
                  <a:srgbClr val="469DCD"/>
                </a:solidFill>
                <a:latin typeface="Tahoma"/>
                <a:cs typeface="Tahoma"/>
              </a:rPr>
              <a:t>a</a:t>
            </a:r>
            <a:r>
              <a:rPr sz="3800" b="1" spc="15" dirty="0">
                <a:solidFill>
                  <a:srgbClr val="469DCD"/>
                </a:solidFill>
                <a:latin typeface="Tahoma"/>
                <a:cs typeface="Tahoma"/>
              </a:rPr>
              <a:t>f</a:t>
            </a:r>
            <a:r>
              <a:rPr sz="3800" b="1" spc="-125" dirty="0">
                <a:solidFill>
                  <a:srgbClr val="469DCD"/>
                </a:solidFill>
                <a:latin typeface="Tahoma"/>
                <a:cs typeface="Tahoma"/>
              </a:rPr>
              <a:t>a</a:t>
            </a:r>
            <a:r>
              <a:rPr sz="3800" b="1" spc="-45" dirty="0">
                <a:solidFill>
                  <a:srgbClr val="469DCD"/>
                </a:solidFill>
                <a:latin typeface="Tahoma"/>
                <a:cs typeface="Tahoma"/>
              </a:rPr>
              <a:t>n</a:t>
            </a:r>
            <a:r>
              <a:rPr sz="3800" b="1" spc="-120" dirty="0">
                <a:solidFill>
                  <a:srgbClr val="469DCD"/>
                </a:solidFill>
                <a:latin typeface="Tahoma"/>
                <a:cs typeface="Tahoma"/>
              </a:rPr>
              <a:t>a</a:t>
            </a:r>
            <a:endParaRPr sz="3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443</Words>
  <Application>Microsoft Office PowerPoint</Application>
  <PresentationFormat>Custom</PresentationFormat>
  <Paragraphs>70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Lucida Sans Unicode</vt:lpstr>
      <vt:lpstr>Tahoma</vt:lpstr>
      <vt:lpstr>Trebuchet MS</vt:lpstr>
      <vt:lpstr>Verdana</vt:lpstr>
      <vt:lpstr>Office Theme</vt:lpstr>
      <vt:lpstr>Visual Analytics and User  Experience Design (IT4031)</vt:lpstr>
      <vt:lpstr>The Team</vt:lpstr>
      <vt:lpstr>Member Contribution</vt:lpstr>
      <vt:lpstr>Introduction</vt:lpstr>
      <vt:lpstr>Prometheus</vt:lpstr>
      <vt:lpstr>Grafana</vt:lpstr>
      <vt:lpstr>Node Exporter</vt:lpstr>
      <vt:lpstr>Architecture Diagram</vt:lpstr>
      <vt:lpstr>Setup Procedure</vt:lpstr>
      <vt:lpstr>Grafana Dashboard</vt:lpstr>
      <vt:lpstr>Grafana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&amp; Black Futuristic Technology Facebook Cover</dc:title>
  <dc:creator>Kithmini Nimasha</dc:creator>
  <cp:keywords>DAFjM7m75LY,BAFH9R35UJ8</cp:keywords>
  <cp:lastModifiedBy>acer</cp:lastModifiedBy>
  <cp:revision>11</cp:revision>
  <dcterms:created xsi:type="dcterms:W3CDTF">2023-05-18T04:05:03Z</dcterms:created>
  <dcterms:modified xsi:type="dcterms:W3CDTF">2023-05-19T08:43:26Z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2023-05-18T00:00:00Z</vt:filetime>
  </property>
  <property fmtid="{D5CDD505-2E9C-101B-9397-08002B2CF9AE}" pid="3" name="Creator">
    <vt:lpwstr>Canva</vt:lpwstr>
  </property>
  <property fmtid="{D5CDD505-2E9C-101B-9397-08002B2CF9AE}" pid="4" name="LastSaved">
    <vt:filetime>2023-05-18T00:00:00Z</vt:filetime>
  </property>
</Properties>
</file>