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39" autoAdjust="0"/>
  </p:normalViewPr>
  <p:slideViewPr>
    <p:cSldViewPr snapToGrid="0">
      <p:cViewPr varScale="1">
        <p:scale>
          <a:sx n="39" d="100"/>
          <a:sy n="39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E422-C5F0-416E-A220-6A94BA2264C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C312C-58B9-4463-8DFA-88FBA66E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C312C-58B9-4463-8DFA-88FBA66E3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8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4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2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9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2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7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3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495F-1217-4E13-BF79-04ED78A7FE09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220E-89DF-4D36-844B-6E73C0C5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57640"/>
            <a:ext cx="9144000" cy="10861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旅游服务定制系统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2322" y="2334273"/>
            <a:ext cx="4974975" cy="43842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Travel Plan for You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-263981" y="5488194"/>
            <a:ext cx="4137891" cy="10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张钊</a:t>
            </a:r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诚 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2019104216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牟善磊 </a:t>
            </a:r>
            <a:r>
              <a:rPr lang="en-US" altLang="zh-CN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2019101405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4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899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REST Design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6317"/>
            <a:ext cx="10515600" cy="5334921"/>
          </a:xfrm>
        </p:spPr>
        <p:txBody>
          <a:bodyPr/>
          <a:lstStyle/>
          <a:p>
            <a:r>
              <a:rPr lang="en-US" altLang="zh-CN" dirty="0" smtClean="0"/>
              <a:t>REST (</a:t>
            </a:r>
            <a:r>
              <a:rPr lang="en-US" altLang="zh-CN" dirty="0" err="1" smtClean="0"/>
              <a:t>REpresentational</a:t>
            </a:r>
            <a:r>
              <a:rPr lang="en-US" altLang="zh-CN" dirty="0" smtClean="0"/>
              <a:t> State Transfer) </a:t>
            </a:r>
            <a:r>
              <a:rPr lang="zh-CN" altLang="en-US" dirty="0"/>
              <a:t>软</a:t>
            </a:r>
            <a:r>
              <a:rPr lang="zh-CN" altLang="en-US" dirty="0" smtClean="0"/>
              <a:t>件架构设计风格。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降低开发复杂性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提高系统可伸缩性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进行服务调用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: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PUT/DELETE/HEAD/OPTIONS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38" y="5194505"/>
            <a:ext cx="971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99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Operation Flow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6284" y="1320187"/>
            <a:ext cx="1696064" cy="10323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57535" y="1320187"/>
            <a:ext cx="1696064" cy="10323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53499" y="5107857"/>
            <a:ext cx="1573159" cy="9291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6195" y="5124395"/>
            <a:ext cx="1573159" cy="9291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Flight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98891" y="5124395"/>
            <a:ext cx="1573159" cy="9291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40530" y="5107857"/>
            <a:ext cx="1759974" cy="9291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Attraction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6195" y="3182984"/>
            <a:ext cx="351503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Consumer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4" idx="5"/>
            <a:endCxn id="15" idx="0"/>
          </p:cNvCxnSpPr>
          <p:nvPr/>
        </p:nvCxnSpPr>
        <p:spPr>
          <a:xfrm>
            <a:off x="3423965" y="2201384"/>
            <a:ext cx="2659746" cy="98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27988" y="2352574"/>
            <a:ext cx="116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5" idx="3"/>
            <a:endCxn id="15" idx="0"/>
          </p:cNvCxnSpPr>
          <p:nvPr/>
        </p:nvCxnSpPr>
        <p:spPr>
          <a:xfrm flipH="1">
            <a:off x="6083711" y="2201384"/>
            <a:ext cx="2222207" cy="98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48238" y="2545019"/>
            <a:ext cx="37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Add/Delete/Update/Query…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>
            <a:stCxn id="15" idx="2"/>
            <a:endCxn id="11" idx="0"/>
          </p:cNvCxnSpPr>
          <p:nvPr/>
        </p:nvCxnSpPr>
        <p:spPr>
          <a:xfrm flipH="1">
            <a:off x="2340079" y="4097384"/>
            <a:ext cx="3743632" cy="1010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2"/>
            <a:endCxn id="12" idx="0"/>
          </p:cNvCxnSpPr>
          <p:nvPr/>
        </p:nvCxnSpPr>
        <p:spPr>
          <a:xfrm flipH="1">
            <a:off x="5112775" y="4097384"/>
            <a:ext cx="970936" cy="1027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2"/>
            <a:endCxn id="14" idx="0"/>
          </p:cNvCxnSpPr>
          <p:nvPr/>
        </p:nvCxnSpPr>
        <p:spPr>
          <a:xfrm>
            <a:off x="6083711" y="4097384"/>
            <a:ext cx="4436806" cy="1010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  <a:endCxn id="13" idx="0"/>
          </p:cNvCxnSpPr>
          <p:nvPr/>
        </p:nvCxnSpPr>
        <p:spPr>
          <a:xfrm>
            <a:off x="6083711" y="4097384"/>
            <a:ext cx="1801760" cy="1027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4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25"/>
            <a:ext cx="11827565" cy="67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3" y="0"/>
            <a:ext cx="11999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86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新宋体</vt:lpstr>
      <vt:lpstr>Arial</vt:lpstr>
      <vt:lpstr>Office 主题​​</vt:lpstr>
      <vt:lpstr>旅游服务定制系统</vt:lpstr>
      <vt:lpstr>REST Design Style</vt:lpstr>
      <vt:lpstr>Operation Flow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旅游服务定制系统</dc:title>
  <dc:creator>Kitiro</dc:creator>
  <cp:lastModifiedBy>Kitiro</cp:lastModifiedBy>
  <cp:revision>10</cp:revision>
  <dcterms:created xsi:type="dcterms:W3CDTF">2019-12-12T13:53:35Z</dcterms:created>
  <dcterms:modified xsi:type="dcterms:W3CDTF">2019-12-12T15:30:33Z</dcterms:modified>
</cp:coreProperties>
</file>