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7b22d3eac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7b22d3eac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7b22d3eac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7b22d3eac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7f0feac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7f0feac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7b22d3eac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7b22d3eac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7b22d3eac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7b22d3eac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7b22d3eac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7b22d3eac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7b22d3eac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7b22d3eac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7b22d3eac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7b22d3eac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perforce.com/perforce/r15.1/manuals/cmdref/p4_triggers.html" TargetMode="External"/><Relationship Id="rId4" Type="http://schemas.openxmlformats.org/officeDocument/2006/relationships/hyperlink" Target="https://ratelimited.io/metabuddy/?utm_source=unity_at_scale_website&amp;utm_medium=meta_file_guide_references_page&amp;utm_campaign=defaul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Метафайлы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Содержание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46800" y="2085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Что такое метафайлы?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GUID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Ссылка одного объекта на другой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Частые ошибки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Предотвращение ошибок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метафайлы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создании любого файла или папки в проекте юнити создается .meta файл с таким же названием. В мета-файле хранятся настройки и GUID ассета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450" y="1180575"/>
            <a:ext cx="4933676" cy="3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2495100" cy="24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метафайлы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750" y="493075"/>
            <a:ext cx="4076800" cy="461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GUID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GUID - Globally Unique Identifier - идентификатор ассета внутри проекта. Юнити не важно как именно называется файл для отслеживания ассетов используется GUID.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GUID позволяет сохранять ссылки на ассеты даже после их перемещение или изменения названия.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175" y="1627225"/>
            <a:ext cx="4808299" cy="231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Ссылка одного объекта на другой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Когда один объект в нашем проекте ссылается на другой, например, материал, ссылающийся на текстуру, объект referencer содержит копию GUID объекта, на который ссылается.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случае материала, ссылающегося на текстуру, материал будет содержать копию GUID текстуры. Используется GUID, чтобы “указывать вперед” на объект, на который ссылаются.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375" y="1058375"/>
            <a:ext cx="4808299" cy="372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Ссылка одного объекта на другой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изменении GUID ломаются все ссылки на ассет.</a:t>
            </a:r>
            <a:br>
              <a:rPr lang="ru"/>
            </a:br>
            <a:br>
              <a:rPr lang="ru"/>
            </a:br>
            <a:r>
              <a:rPr lang="ru"/>
              <a:t>Во многих случаях редактор Unity либо хранит молчание о неработающих ссылках, либо ждет нажатия play, прежде чем обратить на них ваше внимание.</a:t>
            </a:r>
            <a:br>
              <a:rPr lang="ru"/>
            </a:br>
            <a:br>
              <a:rPr lang="ru"/>
            </a:br>
            <a:r>
              <a:rPr lang="ru"/>
              <a:t>Два файла (content и .meta) для ресурса должны оставаться вместе как пара. Если они когда-нибудь будут разделены, то что-то в вашем проекте будет нарушено.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700" y="910875"/>
            <a:ext cx="4808300" cy="370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Частые ошибки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Catastrophic failure - общее название для двух ошибок: Изменение guid ассета и дублирование ассета с таким же guid.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Какие операции могут вызвать аткое поведение:</a:t>
            </a:r>
            <a:br>
              <a:rPr lang="ru"/>
            </a:br>
            <a:r>
              <a:rPr lang="ru"/>
              <a:t>Добавление ассета без мета файла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Добавление мета файла без ассета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Удаление ассета без метафайла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Удаление мета файла без удаления ассета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Ручное копирование ассета и метафайла в новую локацию не через юнити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Предотвращение ошибок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Проверять за собой действия, которые могут привести к проблемам с meta файлами.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Верификация коммитов (</a:t>
            </a: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Perforce Triggers</a:t>
            </a:r>
            <a:r>
              <a:rPr lang="ru"/>
              <a:t>, </a:t>
            </a: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MetaBuddy</a:t>
            </a:r>
            <a:r>
              <a:rPr lang="ru"/>
              <a:t> ) - проверяет, что со всеми добавленными и удаленными ассетами были совершены действия с метафайлами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 выявлении ошибки с мета-файлами в срочном порядке их исправлять. В идеале разработчик, который добавл ассет должен повторно его закомитить, а другой проверифицировать на своей машине.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