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725v/O92ER+Ii5NftESlhDjU/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4" name="Google Shape;24;p11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1" name="Google Shape;31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8" name="Google Shape;48;p1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6" name="Google Shape;56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74" name="Google Shape;74;p18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9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85" name="Google Shape;85;p19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UNITASK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Многопоточность, класс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Распределение ресурсов для потоков. Мониторы, Мьютексы, Семафоры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Task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Async/Await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Unitask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Async/await vs коротины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МНОГОПОТОЧНОСТЬ, КЛАСС 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приложении можно выделить несколько потоков, которые будут выполнять задачи одновременно.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Основным классом для многопоточности в c# является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Поток обладает рядом методов и свойств для работы с ним.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Пример свойств: IsAlive, IsBackground, Priority, ThreadState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Пример методов: Sleep, Interrupt, Join, Start</a:t>
            </a:r>
            <a:endParaRPr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РАСПРЕДЕЛЕНИЕ РЕСУРСОВ ДЛЯ ПОТОКОВ. МОНИТОРЫ, МЬЮТЕКСЫ, СЕМАФОРЫ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Иногда одинаковые ресурсы используются в нескольких потоках. Значение переменных, изменяемых несколькими потоками может быть непредсказуемым.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Потоки нужно синхронизировать. Пока 1 поток работает с данными остальные встают в очередь.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Ключевое слово Lock позволяет заблокировать код до завершения работы текущего потока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Lock инкапсулирует в себе System.Threading.Monitor, который обладает набором методов для синхронизации потоков: Enter, Exit, IsEntered, Pulse, TryEnter, Wait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РАСПРЕДЕЛЕНИЕ РЕСУРСОВ ДЛЯ ПОТОКОВ. МОНИТОРЫ, МЬЮТЕКСЫ, СЕМАФОРЫ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Класс AutoResetEvent  позволяет создавать объект с двумя состояниями: сигнальное (объект свободен, в него может войти другой поток), несигнальное (с объектом работает поток) при помощи Reset, Set, WaitOne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Класс Mutex позволяет создавать эксклюзивный токен, которым всегда владеет только 1 поток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Семафор позволяет ограничивать сколько потоков единовременно имеют доступ к объекту. Можно освобождать и ставить в ожидание места в семафоре при помощи WaitOne() и Release()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C# TASK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Класс System.Threading.Tasks упрощает работу с многопоточностью, позволяя асинхронно запускать продолжительную задачу в одном из потоков из пула потоков или же синхронно в текущем потоке.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Run() - асинхронно запускает задачу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Wait() - ставит на паузу поток из которого была запущена задача до её выполнения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RunSynchronously() - аналогично wait, однако поток не просто ставится на паузу, а просит у scheduler запустить эту задачу синхронно. Устаревший и редко используемый метод</a:t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ASYNC/AWAIT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Async/Await - инструменты для</a:t>
            </a:r>
            <a:r>
              <a:rPr lang="ru-RU"/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работы с асинхронными методами(задачами)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 - указывает, что метод может выполняться асинхронно и в нем можно использовать ключевое слово await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Await - указывает, что нужно ожидать выполнения задачи и только после этого можно продолжать выполнение потока, вызвавшего эту задачу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UNITASK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Unitask - удобная реализация задач для юнити. Под капотом обладает всем функционалом потоков, задач и async/await обычного C# https://github.com/Cysharp/UniTask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/>
              <a:t>ASYNC/AWAIT VS КОРОТИНЫ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ASYNC/AWAIT</a:t>
            </a:r>
            <a:endParaRPr/>
          </a:p>
        </p:txBody>
      </p:sp>
      <p:sp>
        <p:nvSpPr>
          <p:cNvPr id="162" name="Google Shape;162;p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Можно возвращать значения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Удобная работа как с последовательным так и с параллельным выполнением методов, а так же использование разных вариантов в одном методе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onsolas"/>
                <a:ea typeface="Consolas"/>
                <a:cs typeface="Consolas"/>
                <a:sym typeface="Consolas"/>
              </a:rPr>
              <a:t>WhenAll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onsolas"/>
                <a:ea typeface="Consolas"/>
                <a:cs typeface="Consolas"/>
                <a:sym typeface="Consolas"/>
              </a:rPr>
              <a:t>Можно использовать try/catch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onsolas"/>
                <a:ea typeface="Consolas"/>
                <a:cs typeface="Consolas"/>
                <a:sym typeface="Consolas"/>
              </a:rPr>
              <a:t>Легко просматривать текущий статус задачи и контроль её жизненного цикла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КОРОТИНЫ</a:t>
            </a:r>
            <a:endParaRPr/>
          </a:p>
        </p:txBody>
      </p:sp>
      <p:sp>
        <p:nvSpPr>
          <p:cNvPr id="164" name="Google Shape;164;p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могут возвращать значения. Приходится делать костыли с колбеками или чем-то подобным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Нет готового функционала для работы с параллельными/  последовательными методами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Сложно реализовать ожидание нескольких коротин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Проблемы с работой с try/catch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Галерея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2022-10-16T19:35:40Z</dcterms:created>
</cp:coreProperties>
</file>