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60" r:id="rId3"/>
    <p:sldId id="261" r:id="rId4"/>
    <p:sldId id="262" r:id="rId5"/>
    <p:sldId id="368" r:id="rId6"/>
    <p:sldId id="358" r:id="rId7"/>
    <p:sldId id="421" r:id="rId8"/>
    <p:sldId id="365" r:id="rId9"/>
    <p:sldId id="377" r:id="rId10"/>
    <p:sldId id="373" r:id="rId11"/>
    <p:sldId id="374" r:id="rId12"/>
    <p:sldId id="319" r:id="rId13"/>
    <p:sldId id="380" r:id="rId14"/>
    <p:sldId id="381" r:id="rId15"/>
    <p:sldId id="382" r:id="rId16"/>
    <p:sldId id="392" r:id="rId17"/>
    <p:sldId id="393" r:id="rId18"/>
    <p:sldId id="394" r:id="rId19"/>
    <p:sldId id="395" r:id="rId20"/>
    <p:sldId id="424" r:id="rId21"/>
    <p:sldId id="383" r:id="rId22"/>
    <p:sldId id="397" r:id="rId23"/>
    <p:sldId id="399" r:id="rId24"/>
    <p:sldId id="401" r:id="rId25"/>
    <p:sldId id="428" r:id="rId26"/>
    <p:sldId id="426" r:id="rId27"/>
    <p:sldId id="403" r:id="rId28"/>
    <p:sldId id="404" r:id="rId29"/>
    <p:sldId id="410" r:id="rId30"/>
    <p:sldId id="411" r:id="rId31"/>
    <p:sldId id="412" r:id="rId32"/>
    <p:sldId id="418" r:id="rId33"/>
    <p:sldId id="413" r:id="rId34"/>
    <p:sldId id="41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CE0"/>
    <a:srgbClr val="FFFFCC"/>
    <a:srgbClr val="FFFFFF"/>
    <a:srgbClr val="D7F4F5"/>
    <a:srgbClr val="FF99FF"/>
    <a:srgbClr val="FFCCFF"/>
    <a:srgbClr val="FF66FF"/>
    <a:srgbClr val="0B13B5"/>
    <a:srgbClr val="4319F3"/>
    <a:srgbClr val="2CA8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39E1A-033C-4368-9C95-A207C9EC854A}" type="doc">
      <dgm:prSet loTypeId="urn:microsoft.com/office/officeart/2008/layout/VerticalCurvedList" loCatId="list" qsTypeId="urn:microsoft.com/office/officeart/2005/8/quickstyle/3d4" qsCatId="3D" csTypeId="urn:microsoft.com/office/officeart/2005/8/colors/colorful3" csCatId="colorful" phldr="1"/>
      <dgm:spPr/>
      <dgm:t>
        <a:bodyPr/>
        <a:lstStyle/>
        <a:p>
          <a:endParaRPr lang="en-US"/>
        </a:p>
      </dgm:t>
    </dgm:pt>
    <dgm:pt modelId="{77B19138-F673-4629-8387-47A90424A152}">
      <dgm:prSet phldrT="[Text]"/>
      <dgm:spPr>
        <a:solidFill>
          <a:schemeClr val="tx2">
            <a:lumMod val="75000"/>
          </a:schemeClr>
        </a:solidFill>
      </dgm:spPr>
      <dgm:t>
        <a:bodyPr/>
        <a:lstStyle/>
        <a:p>
          <a:r>
            <a:rPr lang="en-US"/>
            <a:t>Nghiên cứu nền KT ở góc độ chi tiết, riêng lẻ</a:t>
          </a:r>
        </a:p>
        <a:p>
          <a:r>
            <a:rPr lang="en-US" b="1"/>
            <a:t>Q, Px, TR, TC, Pr, I</a:t>
          </a:r>
          <a:endParaRPr lang="en-US"/>
        </a:p>
      </dgm:t>
    </dgm:pt>
    <dgm:pt modelId="{A31E0D10-C2A1-4E95-AD19-AA86D582F680}" type="parTrans" cxnId="{AAFD2202-3472-488C-AC16-C86B66C5FD60}">
      <dgm:prSet/>
      <dgm:spPr/>
      <dgm:t>
        <a:bodyPr/>
        <a:lstStyle/>
        <a:p>
          <a:endParaRPr lang="en-US"/>
        </a:p>
      </dgm:t>
    </dgm:pt>
    <dgm:pt modelId="{1BAB9AC0-17E2-4FE5-85C3-EA28D854FDBF}" type="sibTrans" cxnId="{AAFD2202-3472-488C-AC16-C86B66C5FD60}">
      <dgm:prSet/>
      <dgm:spPr/>
      <dgm:t>
        <a:bodyPr/>
        <a:lstStyle/>
        <a:p>
          <a:endParaRPr lang="en-US"/>
        </a:p>
      </dgm:t>
    </dgm:pt>
    <dgm:pt modelId="{C221EC9C-EBD3-4C21-A9FE-EC7F4E773005}">
      <dgm:prSet phldrT="[Text]"/>
      <dgm:spPr>
        <a:solidFill>
          <a:srgbClr val="7030A0"/>
        </a:solidFill>
      </dgm:spPr>
      <dgm:t>
        <a:bodyPr/>
        <a:lstStyle/>
        <a:p>
          <a:r>
            <a:rPr lang="en-US"/>
            <a:t>Nghiên cứu nền KT ở góc độ tổng thể</a:t>
          </a:r>
        </a:p>
        <a:p>
          <a:r>
            <a:rPr lang="en-US" b="1"/>
            <a:t>GDP, P, G, C, M, X</a:t>
          </a:r>
          <a:endParaRPr lang="en-US"/>
        </a:p>
      </dgm:t>
    </dgm:pt>
    <dgm:pt modelId="{F7087CAF-67AE-4804-9686-10D842E225B1}" type="parTrans" cxnId="{26ADDCCA-77D9-4662-9F13-AD3B606316EC}">
      <dgm:prSet/>
      <dgm:spPr/>
      <dgm:t>
        <a:bodyPr/>
        <a:lstStyle/>
        <a:p>
          <a:endParaRPr lang="en-US"/>
        </a:p>
      </dgm:t>
    </dgm:pt>
    <dgm:pt modelId="{E76E1596-FE42-4410-9FFD-B1ED31613350}" type="sibTrans" cxnId="{26ADDCCA-77D9-4662-9F13-AD3B606316EC}">
      <dgm:prSet/>
      <dgm:spPr/>
      <dgm:t>
        <a:bodyPr/>
        <a:lstStyle/>
        <a:p>
          <a:endParaRPr lang="en-US"/>
        </a:p>
      </dgm:t>
    </dgm:pt>
    <dgm:pt modelId="{F7D1BE8C-0418-4775-9F54-5D191F7F4CA9}" type="pres">
      <dgm:prSet presAssocID="{38839E1A-033C-4368-9C95-A207C9EC854A}" presName="Name0" presStyleCnt="0">
        <dgm:presLayoutVars>
          <dgm:chMax val="7"/>
          <dgm:chPref val="7"/>
          <dgm:dir/>
        </dgm:presLayoutVars>
      </dgm:prSet>
      <dgm:spPr/>
    </dgm:pt>
    <dgm:pt modelId="{756448DC-55A8-4F58-892C-C38DA37DE59C}" type="pres">
      <dgm:prSet presAssocID="{38839E1A-033C-4368-9C95-A207C9EC854A}" presName="Name1" presStyleCnt="0"/>
      <dgm:spPr/>
    </dgm:pt>
    <dgm:pt modelId="{8D106091-0633-4A7E-94CF-9177412A9607}" type="pres">
      <dgm:prSet presAssocID="{38839E1A-033C-4368-9C95-A207C9EC854A}" presName="cycle" presStyleCnt="0"/>
      <dgm:spPr/>
    </dgm:pt>
    <dgm:pt modelId="{9512FCE5-57E6-4FCE-A904-BA1F6B78760A}" type="pres">
      <dgm:prSet presAssocID="{38839E1A-033C-4368-9C95-A207C9EC854A}" presName="srcNode" presStyleLbl="node1" presStyleIdx="0" presStyleCnt="2"/>
      <dgm:spPr/>
    </dgm:pt>
    <dgm:pt modelId="{DD0D1433-0D33-418E-BC53-A2E7C189A168}" type="pres">
      <dgm:prSet presAssocID="{38839E1A-033C-4368-9C95-A207C9EC854A}" presName="conn" presStyleLbl="parChTrans1D2" presStyleIdx="0" presStyleCnt="1"/>
      <dgm:spPr/>
    </dgm:pt>
    <dgm:pt modelId="{0B394E36-9F22-4C0E-AA01-122F9C8C243E}" type="pres">
      <dgm:prSet presAssocID="{38839E1A-033C-4368-9C95-A207C9EC854A}" presName="extraNode" presStyleLbl="node1" presStyleIdx="0" presStyleCnt="2"/>
      <dgm:spPr/>
    </dgm:pt>
    <dgm:pt modelId="{747508F9-9503-4B55-8A2F-D71C3D359C20}" type="pres">
      <dgm:prSet presAssocID="{38839E1A-033C-4368-9C95-A207C9EC854A}" presName="dstNode" presStyleLbl="node1" presStyleIdx="0" presStyleCnt="2"/>
      <dgm:spPr/>
    </dgm:pt>
    <dgm:pt modelId="{11F60DF5-2DC2-44A2-A1B2-7469D8F78A16}" type="pres">
      <dgm:prSet presAssocID="{77B19138-F673-4629-8387-47A90424A152}" presName="text_1" presStyleLbl="node1" presStyleIdx="0" presStyleCnt="2">
        <dgm:presLayoutVars>
          <dgm:bulletEnabled val="1"/>
        </dgm:presLayoutVars>
      </dgm:prSet>
      <dgm:spPr/>
    </dgm:pt>
    <dgm:pt modelId="{077A8A44-9557-4DE8-991C-823EA74653BA}" type="pres">
      <dgm:prSet presAssocID="{77B19138-F673-4629-8387-47A90424A152}" presName="accent_1" presStyleCnt="0"/>
      <dgm:spPr/>
    </dgm:pt>
    <dgm:pt modelId="{BA83C7CD-4068-4B4C-97D2-561E1874B6CC}" type="pres">
      <dgm:prSet presAssocID="{77B19138-F673-4629-8387-47A90424A152}" presName="accentRepeatNode" presStyleLbl="solidFgAcc1" presStyleIdx="0" presStyleCnt="2"/>
      <dgm:spPr>
        <a:blipFill rotWithShape="0">
          <a:blip xmlns:r="http://schemas.openxmlformats.org/officeDocument/2006/relationships" r:embed="rId1"/>
          <a:stretch>
            <a:fillRect/>
          </a:stretch>
        </a:blipFill>
      </dgm:spPr>
    </dgm:pt>
    <dgm:pt modelId="{11D94A90-A83C-496F-9367-01981C417AA4}" type="pres">
      <dgm:prSet presAssocID="{C221EC9C-EBD3-4C21-A9FE-EC7F4E773005}" presName="text_2" presStyleLbl="node1" presStyleIdx="1" presStyleCnt="2">
        <dgm:presLayoutVars>
          <dgm:bulletEnabled val="1"/>
        </dgm:presLayoutVars>
      </dgm:prSet>
      <dgm:spPr/>
    </dgm:pt>
    <dgm:pt modelId="{B0B31346-00ED-4727-9946-94E673E86BE9}" type="pres">
      <dgm:prSet presAssocID="{C221EC9C-EBD3-4C21-A9FE-EC7F4E773005}" presName="accent_2" presStyleCnt="0"/>
      <dgm:spPr/>
    </dgm:pt>
    <dgm:pt modelId="{4D9DB448-3968-4F58-80CB-ECDF62CD5831}" type="pres">
      <dgm:prSet presAssocID="{C221EC9C-EBD3-4C21-A9FE-EC7F4E773005}" presName="accentRepeatNode" presStyleLbl="solidFgAcc1" presStyleIdx="1" presStyleCnt="2"/>
      <dgm:spPr>
        <a:blipFill rotWithShape="0">
          <a:blip xmlns:r="http://schemas.openxmlformats.org/officeDocument/2006/relationships" r:embed="rId2"/>
          <a:stretch>
            <a:fillRect/>
          </a:stretch>
        </a:blipFill>
      </dgm:spPr>
    </dgm:pt>
  </dgm:ptLst>
  <dgm:cxnLst>
    <dgm:cxn modelId="{AAFD2202-3472-488C-AC16-C86B66C5FD60}" srcId="{38839E1A-033C-4368-9C95-A207C9EC854A}" destId="{77B19138-F673-4629-8387-47A90424A152}" srcOrd="0" destOrd="0" parTransId="{A31E0D10-C2A1-4E95-AD19-AA86D582F680}" sibTransId="{1BAB9AC0-17E2-4FE5-85C3-EA28D854FDBF}"/>
    <dgm:cxn modelId="{6978C835-B735-4260-AAA5-E38058B25A36}" type="presOf" srcId="{1BAB9AC0-17E2-4FE5-85C3-EA28D854FDBF}" destId="{DD0D1433-0D33-418E-BC53-A2E7C189A168}" srcOrd="0" destOrd="0" presId="urn:microsoft.com/office/officeart/2008/layout/VerticalCurvedList"/>
    <dgm:cxn modelId="{01AF133B-5C55-4CCB-B7F4-86BED797D0FC}" type="presOf" srcId="{38839E1A-033C-4368-9C95-A207C9EC854A}" destId="{F7D1BE8C-0418-4775-9F54-5D191F7F4CA9}" srcOrd="0" destOrd="0" presId="urn:microsoft.com/office/officeart/2008/layout/VerticalCurvedList"/>
    <dgm:cxn modelId="{346B375D-167C-4954-A2FC-AE3A3844E0AD}" type="presOf" srcId="{77B19138-F673-4629-8387-47A90424A152}" destId="{11F60DF5-2DC2-44A2-A1B2-7469D8F78A16}" srcOrd="0" destOrd="0" presId="urn:microsoft.com/office/officeart/2008/layout/VerticalCurvedList"/>
    <dgm:cxn modelId="{45D549BF-66FF-41EC-BBE4-FA32AE103E71}" type="presOf" srcId="{C221EC9C-EBD3-4C21-A9FE-EC7F4E773005}" destId="{11D94A90-A83C-496F-9367-01981C417AA4}" srcOrd="0" destOrd="0" presId="urn:microsoft.com/office/officeart/2008/layout/VerticalCurvedList"/>
    <dgm:cxn modelId="{26ADDCCA-77D9-4662-9F13-AD3B606316EC}" srcId="{38839E1A-033C-4368-9C95-A207C9EC854A}" destId="{C221EC9C-EBD3-4C21-A9FE-EC7F4E773005}" srcOrd="1" destOrd="0" parTransId="{F7087CAF-67AE-4804-9686-10D842E225B1}" sibTransId="{E76E1596-FE42-4410-9FFD-B1ED31613350}"/>
    <dgm:cxn modelId="{11B66821-CC0E-42A3-90F7-FCA783CDDC94}" type="presParOf" srcId="{F7D1BE8C-0418-4775-9F54-5D191F7F4CA9}" destId="{756448DC-55A8-4F58-892C-C38DA37DE59C}" srcOrd="0" destOrd="0" presId="urn:microsoft.com/office/officeart/2008/layout/VerticalCurvedList"/>
    <dgm:cxn modelId="{6D997284-F5A4-43CF-A326-DA0B842A4474}" type="presParOf" srcId="{756448DC-55A8-4F58-892C-C38DA37DE59C}" destId="{8D106091-0633-4A7E-94CF-9177412A9607}" srcOrd="0" destOrd="0" presId="urn:microsoft.com/office/officeart/2008/layout/VerticalCurvedList"/>
    <dgm:cxn modelId="{F4030359-8488-4649-8AA4-C6A65C650FB7}" type="presParOf" srcId="{8D106091-0633-4A7E-94CF-9177412A9607}" destId="{9512FCE5-57E6-4FCE-A904-BA1F6B78760A}" srcOrd="0" destOrd="0" presId="urn:microsoft.com/office/officeart/2008/layout/VerticalCurvedList"/>
    <dgm:cxn modelId="{A2ABA015-6954-42D6-8F08-E30223E6CEFD}" type="presParOf" srcId="{8D106091-0633-4A7E-94CF-9177412A9607}" destId="{DD0D1433-0D33-418E-BC53-A2E7C189A168}" srcOrd="1" destOrd="0" presId="urn:microsoft.com/office/officeart/2008/layout/VerticalCurvedList"/>
    <dgm:cxn modelId="{4C1E1EA9-25DC-429C-8574-32264059711C}" type="presParOf" srcId="{8D106091-0633-4A7E-94CF-9177412A9607}" destId="{0B394E36-9F22-4C0E-AA01-122F9C8C243E}" srcOrd="2" destOrd="0" presId="urn:microsoft.com/office/officeart/2008/layout/VerticalCurvedList"/>
    <dgm:cxn modelId="{5484F193-5688-4ABA-8A1F-EBEA9E4F4508}" type="presParOf" srcId="{8D106091-0633-4A7E-94CF-9177412A9607}" destId="{747508F9-9503-4B55-8A2F-D71C3D359C20}" srcOrd="3" destOrd="0" presId="urn:microsoft.com/office/officeart/2008/layout/VerticalCurvedList"/>
    <dgm:cxn modelId="{33B81B68-CE08-451A-8580-B0ABC93F9F66}" type="presParOf" srcId="{756448DC-55A8-4F58-892C-C38DA37DE59C}" destId="{11F60DF5-2DC2-44A2-A1B2-7469D8F78A16}" srcOrd="1" destOrd="0" presId="urn:microsoft.com/office/officeart/2008/layout/VerticalCurvedList"/>
    <dgm:cxn modelId="{F335D536-C1BE-4D86-A0F1-404EDEB8937A}" type="presParOf" srcId="{756448DC-55A8-4F58-892C-C38DA37DE59C}" destId="{077A8A44-9557-4DE8-991C-823EA74653BA}" srcOrd="2" destOrd="0" presId="urn:microsoft.com/office/officeart/2008/layout/VerticalCurvedList"/>
    <dgm:cxn modelId="{DE0A7B76-DE98-4572-9573-A2C2E5D989EE}" type="presParOf" srcId="{077A8A44-9557-4DE8-991C-823EA74653BA}" destId="{BA83C7CD-4068-4B4C-97D2-561E1874B6CC}" srcOrd="0" destOrd="0" presId="urn:microsoft.com/office/officeart/2008/layout/VerticalCurvedList"/>
    <dgm:cxn modelId="{0DA41762-7F8E-4CF2-944E-F92FEFC32315}" type="presParOf" srcId="{756448DC-55A8-4F58-892C-C38DA37DE59C}" destId="{11D94A90-A83C-496F-9367-01981C417AA4}" srcOrd="3" destOrd="0" presId="urn:microsoft.com/office/officeart/2008/layout/VerticalCurvedList"/>
    <dgm:cxn modelId="{5E3934BC-948B-4466-97B3-DEC8AF87995E}" type="presParOf" srcId="{756448DC-55A8-4F58-892C-C38DA37DE59C}" destId="{B0B31346-00ED-4727-9946-94E673E86BE9}" srcOrd="4" destOrd="0" presId="urn:microsoft.com/office/officeart/2008/layout/VerticalCurvedList"/>
    <dgm:cxn modelId="{A4765EF7-C212-4E8A-BDE3-3E818D1DC4EA}" type="presParOf" srcId="{B0B31346-00ED-4727-9946-94E673E86BE9}" destId="{4D9DB448-3968-4F58-80CB-ECDF62CD58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C0CAFA-60F2-4B5B-8518-DD01A34ADF49}" type="doc">
      <dgm:prSet loTypeId="urn:microsoft.com/office/officeart/2005/8/layout/hierarchy3" loCatId="hierarchy" qsTypeId="urn:microsoft.com/office/officeart/2005/8/quickstyle/3d2" qsCatId="3D" csTypeId="urn:microsoft.com/office/officeart/2005/8/colors/colorful5" csCatId="colorful" phldr="1"/>
      <dgm:spPr/>
      <dgm:t>
        <a:bodyPr/>
        <a:lstStyle/>
        <a:p>
          <a:endParaRPr lang="en-US"/>
        </a:p>
      </dgm:t>
    </dgm:pt>
    <dgm:pt modelId="{21DA721A-5E3C-47A4-8B05-043CA137A4B4}">
      <dgm:prSet phldrT="[Text]"/>
      <dgm:spPr/>
      <dgm:t>
        <a:bodyPr/>
        <a:lstStyle/>
        <a:p>
          <a:r>
            <a:rPr lang="en-US" dirty="0" err="1"/>
            <a:t>Kinh</a:t>
          </a:r>
          <a:r>
            <a:rPr lang="en-US" dirty="0"/>
            <a:t> </a:t>
          </a:r>
          <a:r>
            <a:rPr lang="en-US" dirty="0" err="1"/>
            <a:t>tế</a:t>
          </a:r>
          <a:r>
            <a:rPr lang="en-US" dirty="0"/>
            <a:t> </a:t>
          </a:r>
          <a:r>
            <a:rPr lang="en-US" dirty="0" err="1"/>
            <a:t>học</a:t>
          </a:r>
          <a:r>
            <a:rPr lang="en-US" dirty="0"/>
            <a:t> </a:t>
          </a:r>
          <a:r>
            <a:rPr lang="en-US" dirty="0" err="1"/>
            <a:t>thực</a:t>
          </a:r>
          <a:r>
            <a:rPr lang="en-US" dirty="0"/>
            <a:t> </a:t>
          </a:r>
          <a:r>
            <a:rPr lang="en-US" dirty="0" err="1"/>
            <a:t>chứng</a:t>
          </a:r>
          <a:endParaRPr lang="en-US" dirty="0"/>
        </a:p>
      </dgm:t>
    </dgm:pt>
    <dgm:pt modelId="{596FE2B0-54BB-4235-B7A7-400861447998}" type="parTrans" cxnId="{EB5AF265-4E1B-49B1-AFAF-DF2DA3E46578}">
      <dgm:prSet/>
      <dgm:spPr/>
      <dgm:t>
        <a:bodyPr/>
        <a:lstStyle/>
        <a:p>
          <a:endParaRPr lang="en-US"/>
        </a:p>
      </dgm:t>
    </dgm:pt>
    <dgm:pt modelId="{6FCFB75E-D9F7-43EF-B731-BE65FCF2FE4F}" type="sibTrans" cxnId="{EB5AF265-4E1B-49B1-AFAF-DF2DA3E46578}">
      <dgm:prSet/>
      <dgm:spPr/>
      <dgm:t>
        <a:bodyPr/>
        <a:lstStyle/>
        <a:p>
          <a:endParaRPr lang="en-US"/>
        </a:p>
      </dgm:t>
    </dgm:pt>
    <dgm:pt modelId="{F31C9C7A-2132-4324-830B-FCB3098E49C3}">
      <dgm:prSet phldrT="[Text]"/>
      <dgm:spPr/>
      <dgm:t>
        <a:bodyPr/>
        <a:lstStyle/>
        <a:p>
          <a:r>
            <a:rPr lang="en-US" dirty="0" err="1"/>
            <a:t>Khách</a:t>
          </a:r>
          <a:r>
            <a:rPr lang="en-US" dirty="0"/>
            <a:t> </a:t>
          </a:r>
          <a:r>
            <a:rPr lang="en-US" dirty="0" err="1"/>
            <a:t>quan</a:t>
          </a:r>
          <a:endParaRPr lang="en-US" dirty="0"/>
        </a:p>
      </dgm:t>
    </dgm:pt>
    <dgm:pt modelId="{2EDC1DE9-A38A-4EB4-B0C6-DBDE7ED28726}" type="parTrans" cxnId="{439B0671-24EF-4582-9AB8-CA4354A2FF5A}">
      <dgm:prSet/>
      <dgm:spPr/>
      <dgm:t>
        <a:bodyPr/>
        <a:lstStyle/>
        <a:p>
          <a:endParaRPr lang="en-US"/>
        </a:p>
      </dgm:t>
    </dgm:pt>
    <dgm:pt modelId="{10F698DE-56DE-46BB-B9F1-84641CBFCE7F}" type="sibTrans" cxnId="{439B0671-24EF-4582-9AB8-CA4354A2FF5A}">
      <dgm:prSet/>
      <dgm:spPr/>
      <dgm:t>
        <a:bodyPr/>
        <a:lstStyle/>
        <a:p>
          <a:endParaRPr lang="en-US"/>
        </a:p>
      </dgm:t>
    </dgm:pt>
    <dgm:pt modelId="{5C442B64-3BE3-4969-AAFD-C9B9D1E9CB06}">
      <dgm:prSet phldrT="[Text]"/>
      <dgm:spPr/>
      <dgm:t>
        <a:bodyPr/>
        <a:lstStyle/>
        <a:p>
          <a:r>
            <a:rPr lang="en-US" dirty="0" err="1"/>
            <a:t>Khoa</a:t>
          </a:r>
          <a:r>
            <a:rPr lang="en-US" dirty="0"/>
            <a:t> </a:t>
          </a:r>
          <a:r>
            <a:rPr lang="en-US" dirty="0" err="1"/>
            <a:t>học</a:t>
          </a:r>
          <a:endParaRPr lang="en-US" dirty="0"/>
        </a:p>
      </dgm:t>
    </dgm:pt>
    <dgm:pt modelId="{B0996C19-C261-4B84-9F3B-3C5A5CBD3C0B}" type="parTrans" cxnId="{D312B2E1-A235-49CD-A5C3-CB7B90BB13B0}">
      <dgm:prSet/>
      <dgm:spPr/>
      <dgm:t>
        <a:bodyPr/>
        <a:lstStyle/>
        <a:p>
          <a:endParaRPr lang="en-US"/>
        </a:p>
      </dgm:t>
    </dgm:pt>
    <dgm:pt modelId="{B22412FA-A603-4A86-BFEC-9B546DEE2F16}" type="sibTrans" cxnId="{D312B2E1-A235-49CD-A5C3-CB7B90BB13B0}">
      <dgm:prSet/>
      <dgm:spPr/>
      <dgm:t>
        <a:bodyPr/>
        <a:lstStyle/>
        <a:p>
          <a:endParaRPr lang="en-US"/>
        </a:p>
      </dgm:t>
    </dgm:pt>
    <dgm:pt modelId="{8ED0BB8F-E268-4C11-9E85-A9F963736AA0}">
      <dgm:prSet phldrT="[Text]"/>
      <dgm:spPr/>
      <dgm:t>
        <a:bodyPr/>
        <a:lstStyle/>
        <a:p>
          <a:r>
            <a:rPr lang="en-US" dirty="0" err="1"/>
            <a:t>Kinh</a:t>
          </a:r>
          <a:r>
            <a:rPr lang="en-US" dirty="0"/>
            <a:t> </a:t>
          </a:r>
          <a:r>
            <a:rPr lang="en-US" dirty="0" err="1"/>
            <a:t>tế</a:t>
          </a:r>
          <a:r>
            <a:rPr lang="en-US" dirty="0"/>
            <a:t> </a:t>
          </a:r>
          <a:r>
            <a:rPr lang="en-US" dirty="0" err="1"/>
            <a:t>học</a:t>
          </a:r>
          <a:r>
            <a:rPr lang="en-US" dirty="0"/>
            <a:t> </a:t>
          </a:r>
          <a:r>
            <a:rPr lang="en-US" dirty="0" err="1"/>
            <a:t>chuẩn</a:t>
          </a:r>
          <a:r>
            <a:rPr lang="en-US" dirty="0"/>
            <a:t> </a:t>
          </a:r>
          <a:r>
            <a:rPr lang="en-US" dirty="0" err="1"/>
            <a:t>tắc</a:t>
          </a:r>
          <a:endParaRPr lang="en-US" dirty="0"/>
        </a:p>
      </dgm:t>
    </dgm:pt>
    <dgm:pt modelId="{89458FC9-F02A-4F3C-952E-667DD264D573}" type="parTrans" cxnId="{E7F02217-0ECE-4E2E-858F-18430E60BE9B}">
      <dgm:prSet/>
      <dgm:spPr/>
      <dgm:t>
        <a:bodyPr/>
        <a:lstStyle/>
        <a:p>
          <a:endParaRPr lang="en-US"/>
        </a:p>
      </dgm:t>
    </dgm:pt>
    <dgm:pt modelId="{E18B20A9-25F1-4B2B-A632-C929C894AE9C}" type="sibTrans" cxnId="{E7F02217-0ECE-4E2E-858F-18430E60BE9B}">
      <dgm:prSet/>
      <dgm:spPr/>
      <dgm:t>
        <a:bodyPr/>
        <a:lstStyle/>
        <a:p>
          <a:endParaRPr lang="en-US"/>
        </a:p>
      </dgm:t>
    </dgm:pt>
    <dgm:pt modelId="{3A1DA4EC-F3B5-49E9-B463-551C3A71F49B}">
      <dgm:prSet phldrT="[Text]"/>
      <dgm:spPr/>
      <dgm:t>
        <a:bodyPr/>
        <a:lstStyle/>
        <a:p>
          <a:r>
            <a:rPr lang="en-US" dirty="0" err="1"/>
            <a:t>Liên</a:t>
          </a:r>
          <a:r>
            <a:rPr lang="en-US" dirty="0"/>
            <a:t> </a:t>
          </a:r>
          <a:r>
            <a:rPr lang="en-US" dirty="0" err="1"/>
            <a:t>quan</a:t>
          </a:r>
          <a:r>
            <a:rPr lang="en-US" dirty="0"/>
            <a:t> </a:t>
          </a:r>
          <a:r>
            <a:rPr lang="en-US" dirty="0" err="1"/>
            <a:t>đến</a:t>
          </a:r>
          <a:r>
            <a:rPr lang="en-US" dirty="0"/>
            <a:t> </a:t>
          </a:r>
          <a:r>
            <a:rPr lang="en-US" dirty="0" err="1"/>
            <a:t>đạo</a:t>
          </a:r>
          <a:r>
            <a:rPr lang="en-US" dirty="0"/>
            <a:t> </a:t>
          </a:r>
          <a:r>
            <a:rPr lang="en-US" dirty="0" err="1"/>
            <a:t>lý</a:t>
          </a:r>
          <a:r>
            <a:rPr lang="en-US" dirty="0"/>
            <a:t>, </a:t>
          </a:r>
          <a:r>
            <a:rPr lang="en-US" dirty="0" err="1"/>
            <a:t>giá</a:t>
          </a:r>
          <a:r>
            <a:rPr lang="en-US" dirty="0"/>
            <a:t> </a:t>
          </a:r>
          <a:r>
            <a:rPr lang="en-US" dirty="0" err="1"/>
            <a:t>trị</a:t>
          </a:r>
          <a:endParaRPr lang="en-US" dirty="0"/>
        </a:p>
      </dgm:t>
    </dgm:pt>
    <dgm:pt modelId="{BCEBB4FC-C6BE-4999-AC19-57CF7A16C019}" type="parTrans" cxnId="{60188611-C81A-4A1F-BE4D-A2E737BA1BBB}">
      <dgm:prSet/>
      <dgm:spPr/>
      <dgm:t>
        <a:bodyPr/>
        <a:lstStyle/>
        <a:p>
          <a:endParaRPr lang="en-US"/>
        </a:p>
      </dgm:t>
    </dgm:pt>
    <dgm:pt modelId="{CB12C33E-7E25-451D-93DE-9AE82C5AF0E6}" type="sibTrans" cxnId="{60188611-C81A-4A1F-BE4D-A2E737BA1BBB}">
      <dgm:prSet/>
      <dgm:spPr/>
      <dgm:t>
        <a:bodyPr/>
        <a:lstStyle/>
        <a:p>
          <a:endParaRPr lang="en-US"/>
        </a:p>
      </dgm:t>
    </dgm:pt>
    <dgm:pt modelId="{70625F84-5187-417B-9E36-D81EDB3533E3}">
      <dgm:prSet phldrT="[Text]"/>
      <dgm:spPr/>
      <dgm:t>
        <a:bodyPr/>
        <a:lstStyle/>
        <a:p>
          <a:r>
            <a:rPr lang="en-US" dirty="0" err="1"/>
            <a:t>Mang</a:t>
          </a:r>
          <a:r>
            <a:rPr lang="en-US" dirty="0"/>
            <a:t> </a:t>
          </a:r>
          <a:r>
            <a:rPr lang="en-US" dirty="0" err="1"/>
            <a:t>tính</a:t>
          </a:r>
          <a:r>
            <a:rPr lang="en-US" dirty="0"/>
            <a:t> </a:t>
          </a:r>
          <a:r>
            <a:rPr lang="en-US" dirty="0" err="1"/>
            <a:t>chất</a:t>
          </a:r>
          <a:r>
            <a:rPr lang="en-US" dirty="0"/>
            <a:t> </a:t>
          </a:r>
          <a:r>
            <a:rPr lang="en-US" dirty="0" err="1"/>
            <a:t>khuyến</a:t>
          </a:r>
          <a:r>
            <a:rPr lang="en-US" dirty="0"/>
            <a:t> </a:t>
          </a:r>
          <a:r>
            <a:rPr lang="en-US" dirty="0" err="1"/>
            <a:t>nghị</a:t>
          </a:r>
          <a:endParaRPr lang="en-US" dirty="0"/>
        </a:p>
      </dgm:t>
    </dgm:pt>
    <dgm:pt modelId="{A60945E0-5C14-4C8A-B867-281AA3C5ED4C}" type="parTrans" cxnId="{3D7541F9-A1E5-4D03-B69B-E83717550431}">
      <dgm:prSet/>
      <dgm:spPr/>
      <dgm:t>
        <a:bodyPr/>
        <a:lstStyle/>
        <a:p>
          <a:endParaRPr lang="en-US"/>
        </a:p>
      </dgm:t>
    </dgm:pt>
    <dgm:pt modelId="{E54376D7-BD07-4733-9DF0-B2C8AC83C2F9}" type="sibTrans" cxnId="{3D7541F9-A1E5-4D03-B69B-E83717550431}">
      <dgm:prSet/>
      <dgm:spPr/>
      <dgm:t>
        <a:bodyPr/>
        <a:lstStyle/>
        <a:p>
          <a:endParaRPr lang="en-US"/>
        </a:p>
      </dgm:t>
    </dgm:pt>
    <dgm:pt modelId="{F7B79A34-6BE7-47E7-B9A4-C129A527B96B}" type="pres">
      <dgm:prSet presAssocID="{D6C0CAFA-60F2-4B5B-8518-DD01A34ADF49}" presName="diagram" presStyleCnt="0">
        <dgm:presLayoutVars>
          <dgm:chPref val="1"/>
          <dgm:dir/>
          <dgm:animOne val="branch"/>
          <dgm:animLvl val="lvl"/>
          <dgm:resizeHandles/>
        </dgm:presLayoutVars>
      </dgm:prSet>
      <dgm:spPr/>
    </dgm:pt>
    <dgm:pt modelId="{9562AB12-08A3-4CA4-BB80-526506D89FE3}" type="pres">
      <dgm:prSet presAssocID="{21DA721A-5E3C-47A4-8B05-043CA137A4B4}" presName="root" presStyleCnt="0"/>
      <dgm:spPr/>
    </dgm:pt>
    <dgm:pt modelId="{65CE1777-8AEC-4C4D-A334-956996CEE3CA}" type="pres">
      <dgm:prSet presAssocID="{21DA721A-5E3C-47A4-8B05-043CA137A4B4}" presName="rootComposite" presStyleCnt="0"/>
      <dgm:spPr/>
    </dgm:pt>
    <dgm:pt modelId="{6FE6EA1C-5882-4EF0-B23A-B6A456BE7F56}" type="pres">
      <dgm:prSet presAssocID="{21DA721A-5E3C-47A4-8B05-043CA137A4B4}" presName="rootText" presStyleLbl="node1" presStyleIdx="0" presStyleCnt="2"/>
      <dgm:spPr/>
    </dgm:pt>
    <dgm:pt modelId="{0433D460-5DE8-45DC-8412-C097BCE32E25}" type="pres">
      <dgm:prSet presAssocID="{21DA721A-5E3C-47A4-8B05-043CA137A4B4}" presName="rootConnector" presStyleLbl="node1" presStyleIdx="0" presStyleCnt="2"/>
      <dgm:spPr/>
    </dgm:pt>
    <dgm:pt modelId="{64600FEC-F923-4225-BC76-C01F3DFE39F2}" type="pres">
      <dgm:prSet presAssocID="{21DA721A-5E3C-47A4-8B05-043CA137A4B4}" presName="childShape" presStyleCnt="0"/>
      <dgm:spPr/>
    </dgm:pt>
    <dgm:pt modelId="{3E1275D2-0CC6-4A0B-B286-8F771BD80D01}" type="pres">
      <dgm:prSet presAssocID="{2EDC1DE9-A38A-4EB4-B0C6-DBDE7ED28726}" presName="Name13" presStyleLbl="parChTrans1D2" presStyleIdx="0" presStyleCnt="4"/>
      <dgm:spPr/>
    </dgm:pt>
    <dgm:pt modelId="{DCF196F6-FC9D-4400-9937-E254393BB720}" type="pres">
      <dgm:prSet presAssocID="{F31C9C7A-2132-4324-830B-FCB3098E49C3}" presName="childText" presStyleLbl="bgAcc1" presStyleIdx="0" presStyleCnt="4">
        <dgm:presLayoutVars>
          <dgm:bulletEnabled val="1"/>
        </dgm:presLayoutVars>
      </dgm:prSet>
      <dgm:spPr/>
    </dgm:pt>
    <dgm:pt modelId="{6B38999B-2EC6-4A8D-804F-08979A83150A}" type="pres">
      <dgm:prSet presAssocID="{B0996C19-C261-4B84-9F3B-3C5A5CBD3C0B}" presName="Name13" presStyleLbl="parChTrans1D2" presStyleIdx="1" presStyleCnt="4"/>
      <dgm:spPr/>
    </dgm:pt>
    <dgm:pt modelId="{A02AD23C-44ED-4553-8BA9-E64548E8DC1B}" type="pres">
      <dgm:prSet presAssocID="{5C442B64-3BE3-4969-AAFD-C9B9D1E9CB06}" presName="childText" presStyleLbl="bgAcc1" presStyleIdx="1" presStyleCnt="4">
        <dgm:presLayoutVars>
          <dgm:bulletEnabled val="1"/>
        </dgm:presLayoutVars>
      </dgm:prSet>
      <dgm:spPr/>
    </dgm:pt>
    <dgm:pt modelId="{BC71E7F9-7255-41B6-80B8-99D856E5158E}" type="pres">
      <dgm:prSet presAssocID="{8ED0BB8F-E268-4C11-9E85-A9F963736AA0}" presName="root" presStyleCnt="0"/>
      <dgm:spPr/>
    </dgm:pt>
    <dgm:pt modelId="{C7F561E5-31A5-4255-A194-06285E6FEF0B}" type="pres">
      <dgm:prSet presAssocID="{8ED0BB8F-E268-4C11-9E85-A9F963736AA0}" presName="rootComposite" presStyleCnt="0"/>
      <dgm:spPr/>
    </dgm:pt>
    <dgm:pt modelId="{EFE9A19E-92DA-4AA1-BADD-F336C25775A8}" type="pres">
      <dgm:prSet presAssocID="{8ED0BB8F-E268-4C11-9E85-A9F963736AA0}" presName="rootText" presStyleLbl="node1" presStyleIdx="1" presStyleCnt="2"/>
      <dgm:spPr/>
    </dgm:pt>
    <dgm:pt modelId="{47D3BDCB-0C7A-4E20-A301-61C01751351F}" type="pres">
      <dgm:prSet presAssocID="{8ED0BB8F-E268-4C11-9E85-A9F963736AA0}" presName="rootConnector" presStyleLbl="node1" presStyleIdx="1" presStyleCnt="2"/>
      <dgm:spPr/>
    </dgm:pt>
    <dgm:pt modelId="{650EFF01-E074-443A-AEBD-22D0BB7A1374}" type="pres">
      <dgm:prSet presAssocID="{8ED0BB8F-E268-4C11-9E85-A9F963736AA0}" presName="childShape" presStyleCnt="0"/>
      <dgm:spPr/>
    </dgm:pt>
    <dgm:pt modelId="{F4CEFEC1-9295-48B4-9B08-C67ED739B7F2}" type="pres">
      <dgm:prSet presAssocID="{BCEBB4FC-C6BE-4999-AC19-57CF7A16C019}" presName="Name13" presStyleLbl="parChTrans1D2" presStyleIdx="2" presStyleCnt="4"/>
      <dgm:spPr/>
    </dgm:pt>
    <dgm:pt modelId="{D5EB4797-420D-4AAD-81B7-EB2C23133A1E}" type="pres">
      <dgm:prSet presAssocID="{3A1DA4EC-F3B5-49E9-B463-551C3A71F49B}" presName="childText" presStyleLbl="bgAcc1" presStyleIdx="2" presStyleCnt="4">
        <dgm:presLayoutVars>
          <dgm:bulletEnabled val="1"/>
        </dgm:presLayoutVars>
      </dgm:prSet>
      <dgm:spPr/>
    </dgm:pt>
    <dgm:pt modelId="{30D4E7B2-83DB-44BA-8505-88B901F5D1F2}" type="pres">
      <dgm:prSet presAssocID="{A60945E0-5C14-4C8A-B867-281AA3C5ED4C}" presName="Name13" presStyleLbl="parChTrans1D2" presStyleIdx="3" presStyleCnt="4"/>
      <dgm:spPr/>
    </dgm:pt>
    <dgm:pt modelId="{5B7F7A96-18F9-4438-86CF-7FF08C6B9CB2}" type="pres">
      <dgm:prSet presAssocID="{70625F84-5187-417B-9E36-D81EDB3533E3}" presName="childText" presStyleLbl="bgAcc1" presStyleIdx="3" presStyleCnt="4" custScaleX="129822">
        <dgm:presLayoutVars>
          <dgm:bulletEnabled val="1"/>
        </dgm:presLayoutVars>
      </dgm:prSet>
      <dgm:spPr/>
    </dgm:pt>
  </dgm:ptLst>
  <dgm:cxnLst>
    <dgm:cxn modelId="{4FD82408-55BE-41B1-AF8B-E69A887FB528}" type="presOf" srcId="{8ED0BB8F-E268-4C11-9E85-A9F963736AA0}" destId="{EFE9A19E-92DA-4AA1-BADD-F336C25775A8}" srcOrd="0" destOrd="0" presId="urn:microsoft.com/office/officeart/2005/8/layout/hierarchy3"/>
    <dgm:cxn modelId="{411AAE10-9C4F-4299-A9AE-91C8397BC558}" type="presOf" srcId="{70625F84-5187-417B-9E36-D81EDB3533E3}" destId="{5B7F7A96-18F9-4438-86CF-7FF08C6B9CB2}" srcOrd="0" destOrd="0" presId="urn:microsoft.com/office/officeart/2005/8/layout/hierarchy3"/>
    <dgm:cxn modelId="{60188611-C81A-4A1F-BE4D-A2E737BA1BBB}" srcId="{8ED0BB8F-E268-4C11-9E85-A9F963736AA0}" destId="{3A1DA4EC-F3B5-49E9-B463-551C3A71F49B}" srcOrd="0" destOrd="0" parTransId="{BCEBB4FC-C6BE-4999-AC19-57CF7A16C019}" sibTransId="{CB12C33E-7E25-451D-93DE-9AE82C5AF0E6}"/>
    <dgm:cxn modelId="{E7F02217-0ECE-4E2E-858F-18430E60BE9B}" srcId="{D6C0CAFA-60F2-4B5B-8518-DD01A34ADF49}" destId="{8ED0BB8F-E268-4C11-9E85-A9F963736AA0}" srcOrd="1" destOrd="0" parTransId="{89458FC9-F02A-4F3C-952E-667DD264D573}" sibTransId="{E18B20A9-25F1-4B2B-A632-C929C894AE9C}"/>
    <dgm:cxn modelId="{7A080141-2738-4CC9-9BAF-706AB617BCF1}" type="presOf" srcId="{8ED0BB8F-E268-4C11-9E85-A9F963736AA0}" destId="{47D3BDCB-0C7A-4E20-A301-61C01751351F}" srcOrd="1" destOrd="0" presId="urn:microsoft.com/office/officeart/2005/8/layout/hierarchy3"/>
    <dgm:cxn modelId="{4E8CCF61-AEF3-4A43-A2CC-049223C097FA}" type="presOf" srcId="{21DA721A-5E3C-47A4-8B05-043CA137A4B4}" destId="{6FE6EA1C-5882-4EF0-B23A-B6A456BE7F56}" srcOrd="0" destOrd="0" presId="urn:microsoft.com/office/officeart/2005/8/layout/hierarchy3"/>
    <dgm:cxn modelId="{EB5AF265-4E1B-49B1-AFAF-DF2DA3E46578}" srcId="{D6C0CAFA-60F2-4B5B-8518-DD01A34ADF49}" destId="{21DA721A-5E3C-47A4-8B05-043CA137A4B4}" srcOrd="0" destOrd="0" parTransId="{596FE2B0-54BB-4235-B7A7-400861447998}" sibTransId="{6FCFB75E-D9F7-43EF-B731-BE65FCF2FE4F}"/>
    <dgm:cxn modelId="{EF359A48-8E6F-4367-9E00-CB2D8B9CA133}" type="presOf" srcId="{D6C0CAFA-60F2-4B5B-8518-DD01A34ADF49}" destId="{F7B79A34-6BE7-47E7-B9A4-C129A527B96B}" srcOrd="0" destOrd="0" presId="urn:microsoft.com/office/officeart/2005/8/layout/hierarchy3"/>
    <dgm:cxn modelId="{439B0671-24EF-4582-9AB8-CA4354A2FF5A}" srcId="{21DA721A-5E3C-47A4-8B05-043CA137A4B4}" destId="{F31C9C7A-2132-4324-830B-FCB3098E49C3}" srcOrd="0" destOrd="0" parTransId="{2EDC1DE9-A38A-4EB4-B0C6-DBDE7ED28726}" sibTransId="{10F698DE-56DE-46BB-B9F1-84641CBFCE7F}"/>
    <dgm:cxn modelId="{800DA854-544E-40AD-AA4C-30DF489D5B8B}" type="presOf" srcId="{B0996C19-C261-4B84-9F3B-3C5A5CBD3C0B}" destId="{6B38999B-2EC6-4A8D-804F-08979A83150A}" srcOrd="0" destOrd="0" presId="urn:microsoft.com/office/officeart/2005/8/layout/hierarchy3"/>
    <dgm:cxn modelId="{B0700878-A77A-410B-8194-194682648177}" type="presOf" srcId="{5C442B64-3BE3-4969-AAFD-C9B9D1E9CB06}" destId="{A02AD23C-44ED-4553-8BA9-E64548E8DC1B}" srcOrd="0" destOrd="0" presId="urn:microsoft.com/office/officeart/2005/8/layout/hierarchy3"/>
    <dgm:cxn modelId="{B7D0C480-5E07-4A37-A718-E2CA61323F43}" type="presOf" srcId="{3A1DA4EC-F3B5-49E9-B463-551C3A71F49B}" destId="{D5EB4797-420D-4AAD-81B7-EB2C23133A1E}" srcOrd="0" destOrd="0" presId="urn:microsoft.com/office/officeart/2005/8/layout/hierarchy3"/>
    <dgm:cxn modelId="{4FF0B38C-4346-41DF-A4E8-2DBC0DFE6C4A}" type="presOf" srcId="{21DA721A-5E3C-47A4-8B05-043CA137A4B4}" destId="{0433D460-5DE8-45DC-8412-C097BCE32E25}" srcOrd="1" destOrd="0" presId="urn:microsoft.com/office/officeart/2005/8/layout/hierarchy3"/>
    <dgm:cxn modelId="{8DECAEA7-F4AE-4F30-8BF3-8A924ECE32A8}" type="presOf" srcId="{BCEBB4FC-C6BE-4999-AC19-57CF7A16C019}" destId="{F4CEFEC1-9295-48B4-9B08-C67ED739B7F2}" srcOrd="0" destOrd="0" presId="urn:microsoft.com/office/officeart/2005/8/layout/hierarchy3"/>
    <dgm:cxn modelId="{26A192B1-216A-4716-84E3-301205171284}" type="presOf" srcId="{A60945E0-5C14-4C8A-B867-281AA3C5ED4C}" destId="{30D4E7B2-83DB-44BA-8505-88B901F5D1F2}" srcOrd="0" destOrd="0" presId="urn:microsoft.com/office/officeart/2005/8/layout/hierarchy3"/>
    <dgm:cxn modelId="{DAE85CB5-F3A1-44E7-BBC0-3D5CFC1D3AF1}" type="presOf" srcId="{2EDC1DE9-A38A-4EB4-B0C6-DBDE7ED28726}" destId="{3E1275D2-0CC6-4A0B-B286-8F771BD80D01}" srcOrd="0" destOrd="0" presId="urn:microsoft.com/office/officeart/2005/8/layout/hierarchy3"/>
    <dgm:cxn modelId="{73BBD4D9-28C0-43F8-8E12-CC3212B7AC46}" type="presOf" srcId="{F31C9C7A-2132-4324-830B-FCB3098E49C3}" destId="{DCF196F6-FC9D-4400-9937-E254393BB720}" srcOrd="0" destOrd="0" presId="urn:microsoft.com/office/officeart/2005/8/layout/hierarchy3"/>
    <dgm:cxn modelId="{D312B2E1-A235-49CD-A5C3-CB7B90BB13B0}" srcId="{21DA721A-5E3C-47A4-8B05-043CA137A4B4}" destId="{5C442B64-3BE3-4969-AAFD-C9B9D1E9CB06}" srcOrd="1" destOrd="0" parTransId="{B0996C19-C261-4B84-9F3B-3C5A5CBD3C0B}" sibTransId="{B22412FA-A603-4A86-BFEC-9B546DEE2F16}"/>
    <dgm:cxn modelId="{3D7541F9-A1E5-4D03-B69B-E83717550431}" srcId="{8ED0BB8F-E268-4C11-9E85-A9F963736AA0}" destId="{70625F84-5187-417B-9E36-D81EDB3533E3}" srcOrd="1" destOrd="0" parTransId="{A60945E0-5C14-4C8A-B867-281AA3C5ED4C}" sibTransId="{E54376D7-BD07-4733-9DF0-B2C8AC83C2F9}"/>
    <dgm:cxn modelId="{0C3959E9-0DDA-4E54-8371-044BC4898F3F}" type="presParOf" srcId="{F7B79A34-6BE7-47E7-B9A4-C129A527B96B}" destId="{9562AB12-08A3-4CA4-BB80-526506D89FE3}" srcOrd="0" destOrd="0" presId="urn:microsoft.com/office/officeart/2005/8/layout/hierarchy3"/>
    <dgm:cxn modelId="{CD1DCE59-2ED9-4A24-81F8-B7E4B42DC3CE}" type="presParOf" srcId="{9562AB12-08A3-4CA4-BB80-526506D89FE3}" destId="{65CE1777-8AEC-4C4D-A334-956996CEE3CA}" srcOrd="0" destOrd="0" presId="urn:microsoft.com/office/officeart/2005/8/layout/hierarchy3"/>
    <dgm:cxn modelId="{E2C1A038-68CE-466D-BA90-4CCE0938E446}" type="presParOf" srcId="{65CE1777-8AEC-4C4D-A334-956996CEE3CA}" destId="{6FE6EA1C-5882-4EF0-B23A-B6A456BE7F56}" srcOrd="0" destOrd="0" presId="urn:microsoft.com/office/officeart/2005/8/layout/hierarchy3"/>
    <dgm:cxn modelId="{01D6BB45-779D-47D4-8614-43B75C724179}" type="presParOf" srcId="{65CE1777-8AEC-4C4D-A334-956996CEE3CA}" destId="{0433D460-5DE8-45DC-8412-C097BCE32E25}" srcOrd="1" destOrd="0" presId="urn:microsoft.com/office/officeart/2005/8/layout/hierarchy3"/>
    <dgm:cxn modelId="{0C43BC22-6C80-4E2E-86B1-1AE864CB6F5C}" type="presParOf" srcId="{9562AB12-08A3-4CA4-BB80-526506D89FE3}" destId="{64600FEC-F923-4225-BC76-C01F3DFE39F2}" srcOrd="1" destOrd="0" presId="urn:microsoft.com/office/officeart/2005/8/layout/hierarchy3"/>
    <dgm:cxn modelId="{5B2B7F6B-72F6-4407-A33A-2FADA431A45D}" type="presParOf" srcId="{64600FEC-F923-4225-BC76-C01F3DFE39F2}" destId="{3E1275D2-0CC6-4A0B-B286-8F771BD80D01}" srcOrd="0" destOrd="0" presId="urn:microsoft.com/office/officeart/2005/8/layout/hierarchy3"/>
    <dgm:cxn modelId="{692F0B50-81E8-4148-BA54-E1C68114A34D}" type="presParOf" srcId="{64600FEC-F923-4225-BC76-C01F3DFE39F2}" destId="{DCF196F6-FC9D-4400-9937-E254393BB720}" srcOrd="1" destOrd="0" presId="urn:microsoft.com/office/officeart/2005/8/layout/hierarchy3"/>
    <dgm:cxn modelId="{7DC338C8-FDB0-4FB2-9D2F-9A7B5EC917F9}" type="presParOf" srcId="{64600FEC-F923-4225-BC76-C01F3DFE39F2}" destId="{6B38999B-2EC6-4A8D-804F-08979A83150A}" srcOrd="2" destOrd="0" presId="urn:microsoft.com/office/officeart/2005/8/layout/hierarchy3"/>
    <dgm:cxn modelId="{ED5DD8A6-124B-461D-BDDF-EAE1150048FB}" type="presParOf" srcId="{64600FEC-F923-4225-BC76-C01F3DFE39F2}" destId="{A02AD23C-44ED-4553-8BA9-E64548E8DC1B}" srcOrd="3" destOrd="0" presId="urn:microsoft.com/office/officeart/2005/8/layout/hierarchy3"/>
    <dgm:cxn modelId="{D5DA34F9-3C91-4385-8618-9C885BA859A3}" type="presParOf" srcId="{F7B79A34-6BE7-47E7-B9A4-C129A527B96B}" destId="{BC71E7F9-7255-41B6-80B8-99D856E5158E}" srcOrd="1" destOrd="0" presId="urn:microsoft.com/office/officeart/2005/8/layout/hierarchy3"/>
    <dgm:cxn modelId="{14F5D2E5-A497-4D59-BB6C-8F73EE0317ED}" type="presParOf" srcId="{BC71E7F9-7255-41B6-80B8-99D856E5158E}" destId="{C7F561E5-31A5-4255-A194-06285E6FEF0B}" srcOrd="0" destOrd="0" presId="urn:microsoft.com/office/officeart/2005/8/layout/hierarchy3"/>
    <dgm:cxn modelId="{A28E0957-C745-4030-8D91-6BB1D1E76421}" type="presParOf" srcId="{C7F561E5-31A5-4255-A194-06285E6FEF0B}" destId="{EFE9A19E-92DA-4AA1-BADD-F336C25775A8}" srcOrd="0" destOrd="0" presId="urn:microsoft.com/office/officeart/2005/8/layout/hierarchy3"/>
    <dgm:cxn modelId="{C45FB63B-5394-4352-B9E7-1AE6243DC497}" type="presParOf" srcId="{C7F561E5-31A5-4255-A194-06285E6FEF0B}" destId="{47D3BDCB-0C7A-4E20-A301-61C01751351F}" srcOrd="1" destOrd="0" presId="urn:microsoft.com/office/officeart/2005/8/layout/hierarchy3"/>
    <dgm:cxn modelId="{32EB3A47-A3DE-4127-9230-9DA64D4B137C}" type="presParOf" srcId="{BC71E7F9-7255-41B6-80B8-99D856E5158E}" destId="{650EFF01-E074-443A-AEBD-22D0BB7A1374}" srcOrd="1" destOrd="0" presId="urn:microsoft.com/office/officeart/2005/8/layout/hierarchy3"/>
    <dgm:cxn modelId="{7A7E3F8A-F8AA-4268-BC88-8A54A9570F8C}" type="presParOf" srcId="{650EFF01-E074-443A-AEBD-22D0BB7A1374}" destId="{F4CEFEC1-9295-48B4-9B08-C67ED739B7F2}" srcOrd="0" destOrd="0" presId="urn:microsoft.com/office/officeart/2005/8/layout/hierarchy3"/>
    <dgm:cxn modelId="{BA88663A-5285-4140-8EBD-8A97E142E77F}" type="presParOf" srcId="{650EFF01-E074-443A-AEBD-22D0BB7A1374}" destId="{D5EB4797-420D-4AAD-81B7-EB2C23133A1E}" srcOrd="1" destOrd="0" presId="urn:microsoft.com/office/officeart/2005/8/layout/hierarchy3"/>
    <dgm:cxn modelId="{57718A8C-EA13-48FB-9FA6-55D701C6A14B}" type="presParOf" srcId="{650EFF01-E074-443A-AEBD-22D0BB7A1374}" destId="{30D4E7B2-83DB-44BA-8505-88B901F5D1F2}" srcOrd="2" destOrd="0" presId="urn:microsoft.com/office/officeart/2005/8/layout/hierarchy3"/>
    <dgm:cxn modelId="{5F339D86-78EC-434A-9C8D-E1340E319A32}" type="presParOf" srcId="{650EFF01-E074-443A-AEBD-22D0BB7A1374}" destId="{5B7F7A96-18F9-4438-86CF-7FF08C6B9CB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9044BB-AA0D-466D-B7A3-303A35F1148D}" type="doc">
      <dgm:prSet loTypeId="urn:microsoft.com/office/officeart/2005/8/layout/pyramid2" loCatId="pyramid" qsTypeId="urn:microsoft.com/office/officeart/2005/8/quickstyle/3d2" qsCatId="3D" csTypeId="urn:microsoft.com/office/officeart/2005/8/colors/colorful5" csCatId="colorful" phldr="1"/>
      <dgm:spPr/>
    </dgm:pt>
    <dgm:pt modelId="{E4AFC50D-702B-4FC6-984A-071F34AE4E44}">
      <dgm:prSet phldrT="[Text]"/>
      <dgm:spPr/>
      <dgm:t>
        <a:bodyPr/>
        <a:lstStyle/>
        <a:p>
          <a:r>
            <a:rPr lang="en-US" dirty="0"/>
            <a:t>SX </a:t>
          </a:r>
          <a:r>
            <a:rPr lang="en-US" dirty="0" err="1"/>
            <a:t>hàng</a:t>
          </a:r>
          <a:r>
            <a:rPr lang="en-US" dirty="0"/>
            <a:t> </a:t>
          </a:r>
          <a:r>
            <a:rPr lang="en-US" dirty="0" err="1"/>
            <a:t>hóa</a:t>
          </a:r>
          <a:r>
            <a:rPr lang="en-US" dirty="0"/>
            <a:t>, </a:t>
          </a:r>
          <a:r>
            <a:rPr lang="en-US" dirty="0" err="1"/>
            <a:t>dịch</a:t>
          </a:r>
          <a:r>
            <a:rPr lang="en-US" dirty="0"/>
            <a:t> </a:t>
          </a:r>
          <a:r>
            <a:rPr lang="en-US" dirty="0" err="1"/>
            <a:t>vụ</a:t>
          </a:r>
          <a:r>
            <a:rPr lang="en-US" dirty="0"/>
            <a:t> </a:t>
          </a:r>
          <a:r>
            <a:rPr lang="en-US" dirty="0" err="1"/>
            <a:t>nào</a:t>
          </a:r>
          <a:r>
            <a:rPr lang="en-US" dirty="0"/>
            <a:t> </a:t>
          </a:r>
          <a:r>
            <a:rPr lang="en-US" dirty="0" err="1"/>
            <a:t>là</a:t>
          </a:r>
          <a:r>
            <a:rPr lang="en-US" dirty="0"/>
            <a:t> </a:t>
          </a:r>
          <a:r>
            <a:rPr lang="en-US" dirty="0" err="1"/>
            <a:t>có</a:t>
          </a:r>
          <a:r>
            <a:rPr lang="en-US" dirty="0"/>
            <a:t> </a:t>
          </a:r>
          <a:r>
            <a:rPr lang="en-US" dirty="0" err="1"/>
            <a:t>lợi</a:t>
          </a:r>
          <a:r>
            <a:rPr lang="en-US" dirty="0"/>
            <a:t> </a:t>
          </a:r>
          <a:r>
            <a:rPr lang="en-US" dirty="0" err="1"/>
            <a:t>nhất</a:t>
          </a:r>
          <a:endParaRPr lang="en-US" dirty="0"/>
        </a:p>
      </dgm:t>
    </dgm:pt>
    <dgm:pt modelId="{45CCFA8E-ACF9-44A0-887C-B3DB15FC0AEE}" type="parTrans" cxnId="{64E93DA3-828E-4F92-A60F-FF23B4B3C011}">
      <dgm:prSet/>
      <dgm:spPr/>
      <dgm:t>
        <a:bodyPr/>
        <a:lstStyle/>
        <a:p>
          <a:endParaRPr lang="en-US"/>
        </a:p>
      </dgm:t>
    </dgm:pt>
    <dgm:pt modelId="{CD395DF2-39BC-4CC9-8D30-ADB0852D1AE7}" type="sibTrans" cxnId="{64E93DA3-828E-4F92-A60F-FF23B4B3C011}">
      <dgm:prSet/>
      <dgm:spPr/>
      <dgm:t>
        <a:bodyPr/>
        <a:lstStyle/>
        <a:p>
          <a:endParaRPr lang="en-US"/>
        </a:p>
      </dgm:t>
    </dgm:pt>
    <dgm:pt modelId="{204CFFCA-4956-41AA-9753-7CB4BB6FB635}">
      <dgm:prSet phldrT="[Text]"/>
      <dgm:spPr/>
      <dgm:t>
        <a:bodyPr/>
        <a:lstStyle/>
        <a:p>
          <a:r>
            <a:rPr lang="en-US" dirty="0" err="1"/>
            <a:t>Sản</a:t>
          </a:r>
          <a:r>
            <a:rPr lang="en-US" dirty="0"/>
            <a:t> </a:t>
          </a:r>
          <a:r>
            <a:rPr lang="en-US" dirty="0" err="1"/>
            <a:t>xuất</a:t>
          </a:r>
          <a:r>
            <a:rPr lang="en-US" dirty="0"/>
            <a:t> </a:t>
          </a:r>
          <a:r>
            <a:rPr lang="en-US" dirty="0" err="1"/>
            <a:t>bao</a:t>
          </a:r>
          <a:r>
            <a:rPr lang="en-US" dirty="0"/>
            <a:t> </a:t>
          </a:r>
          <a:r>
            <a:rPr lang="en-US" dirty="0" err="1"/>
            <a:t>nhiêu</a:t>
          </a:r>
          <a:endParaRPr lang="en-US" dirty="0"/>
        </a:p>
      </dgm:t>
    </dgm:pt>
    <dgm:pt modelId="{DFE74A1F-753C-4178-A931-95ECFF75E1D7}" type="parTrans" cxnId="{CDCE5441-6E57-4652-804A-E48B03196B54}">
      <dgm:prSet/>
      <dgm:spPr/>
      <dgm:t>
        <a:bodyPr/>
        <a:lstStyle/>
        <a:p>
          <a:endParaRPr lang="en-US"/>
        </a:p>
      </dgm:t>
    </dgm:pt>
    <dgm:pt modelId="{59A1CB33-8DDB-4745-856E-58C013F05323}" type="sibTrans" cxnId="{CDCE5441-6E57-4652-804A-E48B03196B54}">
      <dgm:prSet/>
      <dgm:spPr/>
      <dgm:t>
        <a:bodyPr/>
        <a:lstStyle/>
        <a:p>
          <a:endParaRPr lang="en-US"/>
        </a:p>
      </dgm:t>
    </dgm:pt>
    <dgm:pt modelId="{F7FC6149-8589-43EE-AD71-90545ED442A4}">
      <dgm:prSet phldrT="[Text]"/>
      <dgm:spPr/>
      <dgm:t>
        <a:bodyPr/>
        <a:lstStyle/>
        <a:p>
          <a:r>
            <a:rPr lang="en-US" dirty="0" err="1"/>
            <a:t>Mục</a:t>
          </a:r>
          <a:r>
            <a:rPr lang="en-US" dirty="0"/>
            <a:t> </a:t>
          </a:r>
          <a:r>
            <a:rPr lang="en-US" dirty="0" err="1"/>
            <a:t>đích</a:t>
          </a:r>
          <a:r>
            <a:rPr lang="en-US" dirty="0"/>
            <a:t> </a:t>
          </a:r>
          <a:r>
            <a:rPr lang="en-US" dirty="0" err="1"/>
            <a:t>của</a:t>
          </a:r>
          <a:r>
            <a:rPr lang="en-US" dirty="0"/>
            <a:t> </a:t>
          </a:r>
          <a:r>
            <a:rPr lang="en-US" dirty="0" err="1"/>
            <a:t>sản</a:t>
          </a:r>
          <a:r>
            <a:rPr lang="en-US" dirty="0"/>
            <a:t> </a:t>
          </a:r>
          <a:r>
            <a:rPr lang="en-US" dirty="0" err="1"/>
            <a:t>xuất</a:t>
          </a:r>
          <a:endParaRPr lang="en-US" dirty="0"/>
        </a:p>
      </dgm:t>
    </dgm:pt>
    <dgm:pt modelId="{3FE9F6B7-23D1-4C89-A3C9-1E6EC0A17925}" type="parTrans" cxnId="{F5DC5A76-B09C-4294-89D6-72CB17C97B86}">
      <dgm:prSet/>
      <dgm:spPr/>
      <dgm:t>
        <a:bodyPr/>
        <a:lstStyle/>
        <a:p>
          <a:endParaRPr lang="en-US"/>
        </a:p>
      </dgm:t>
    </dgm:pt>
    <dgm:pt modelId="{F0B576CF-B571-45EC-8430-632EAD056391}" type="sibTrans" cxnId="{F5DC5A76-B09C-4294-89D6-72CB17C97B86}">
      <dgm:prSet/>
      <dgm:spPr/>
      <dgm:t>
        <a:bodyPr/>
        <a:lstStyle/>
        <a:p>
          <a:endParaRPr lang="en-US"/>
        </a:p>
      </dgm:t>
    </dgm:pt>
    <dgm:pt modelId="{94E26489-68CC-4687-8988-BAF37F1435C7}" type="pres">
      <dgm:prSet presAssocID="{A99044BB-AA0D-466D-B7A3-303A35F1148D}" presName="compositeShape" presStyleCnt="0">
        <dgm:presLayoutVars>
          <dgm:dir/>
          <dgm:resizeHandles/>
        </dgm:presLayoutVars>
      </dgm:prSet>
      <dgm:spPr/>
    </dgm:pt>
    <dgm:pt modelId="{F7000C4D-23CA-4480-BFDD-6100BDBCDAE6}" type="pres">
      <dgm:prSet presAssocID="{A99044BB-AA0D-466D-B7A3-303A35F1148D}" presName="pyramid" presStyleLbl="node1" presStyleIdx="0" presStyleCnt="1"/>
      <dgm:spPr/>
    </dgm:pt>
    <dgm:pt modelId="{204D9BFE-7AB1-4AFD-877F-2C6EBBF5CA4F}" type="pres">
      <dgm:prSet presAssocID="{A99044BB-AA0D-466D-B7A3-303A35F1148D}" presName="theList" presStyleCnt="0"/>
      <dgm:spPr/>
    </dgm:pt>
    <dgm:pt modelId="{01816B6C-6EEF-4AEE-B6E4-B2DCDBDCC977}" type="pres">
      <dgm:prSet presAssocID="{E4AFC50D-702B-4FC6-984A-071F34AE4E44}" presName="aNode" presStyleLbl="fgAcc1" presStyleIdx="0" presStyleCnt="3">
        <dgm:presLayoutVars>
          <dgm:bulletEnabled val="1"/>
        </dgm:presLayoutVars>
      </dgm:prSet>
      <dgm:spPr/>
    </dgm:pt>
    <dgm:pt modelId="{DBAAF6BA-69F0-4EFC-8631-765708B029FC}" type="pres">
      <dgm:prSet presAssocID="{E4AFC50D-702B-4FC6-984A-071F34AE4E44}" presName="aSpace" presStyleCnt="0"/>
      <dgm:spPr/>
    </dgm:pt>
    <dgm:pt modelId="{7807FB06-BC08-4E0C-96CC-378D59757933}" type="pres">
      <dgm:prSet presAssocID="{204CFFCA-4956-41AA-9753-7CB4BB6FB635}" presName="aNode" presStyleLbl="fgAcc1" presStyleIdx="1" presStyleCnt="3">
        <dgm:presLayoutVars>
          <dgm:bulletEnabled val="1"/>
        </dgm:presLayoutVars>
      </dgm:prSet>
      <dgm:spPr/>
    </dgm:pt>
    <dgm:pt modelId="{E726F054-D51F-4392-BAEB-0A1D2E2977E0}" type="pres">
      <dgm:prSet presAssocID="{204CFFCA-4956-41AA-9753-7CB4BB6FB635}" presName="aSpace" presStyleCnt="0"/>
      <dgm:spPr/>
    </dgm:pt>
    <dgm:pt modelId="{6DE6A28E-B5D5-40B0-87B0-5CD2059C6A69}" type="pres">
      <dgm:prSet presAssocID="{F7FC6149-8589-43EE-AD71-90545ED442A4}" presName="aNode" presStyleLbl="fgAcc1" presStyleIdx="2" presStyleCnt="3">
        <dgm:presLayoutVars>
          <dgm:bulletEnabled val="1"/>
        </dgm:presLayoutVars>
      </dgm:prSet>
      <dgm:spPr/>
    </dgm:pt>
    <dgm:pt modelId="{AE1D81C7-C6F4-452A-A817-C2A8D3CF645F}" type="pres">
      <dgm:prSet presAssocID="{F7FC6149-8589-43EE-AD71-90545ED442A4}" presName="aSpace" presStyleCnt="0"/>
      <dgm:spPr/>
    </dgm:pt>
  </dgm:ptLst>
  <dgm:cxnLst>
    <dgm:cxn modelId="{CDCE5441-6E57-4652-804A-E48B03196B54}" srcId="{A99044BB-AA0D-466D-B7A3-303A35F1148D}" destId="{204CFFCA-4956-41AA-9753-7CB4BB6FB635}" srcOrd="1" destOrd="0" parTransId="{DFE74A1F-753C-4178-A931-95ECFF75E1D7}" sibTransId="{59A1CB33-8DDB-4745-856E-58C013F05323}"/>
    <dgm:cxn modelId="{C02C7F62-3553-49B2-A67D-9DEA6BF3EA23}" type="presOf" srcId="{A99044BB-AA0D-466D-B7A3-303A35F1148D}" destId="{94E26489-68CC-4687-8988-BAF37F1435C7}" srcOrd="0" destOrd="0" presId="urn:microsoft.com/office/officeart/2005/8/layout/pyramid2"/>
    <dgm:cxn modelId="{F5DC5A76-B09C-4294-89D6-72CB17C97B86}" srcId="{A99044BB-AA0D-466D-B7A3-303A35F1148D}" destId="{F7FC6149-8589-43EE-AD71-90545ED442A4}" srcOrd="2" destOrd="0" parTransId="{3FE9F6B7-23D1-4C89-A3C9-1E6EC0A17925}" sibTransId="{F0B576CF-B571-45EC-8430-632EAD056391}"/>
    <dgm:cxn modelId="{00EF3789-04E4-41F2-9FF4-32CEC753D9D2}" type="presOf" srcId="{F7FC6149-8589-43EE-AD71-90545ED442A4}" destId="{6DE6A28E-B5D5-40B0-87B0-5CD2059C6A69}" srcOrd="0" destOrd="0" presId="urn:microsoft.com/office/officeart/2005/8/layout/pyramid2"/>
    <dgm:cxn modelId="{64E93DA3-828E-4F92-A60F-FF23B4B3C011}" srcId="{A99044BB-AA0D-466D-B7A3-303A35F1148D}" destId="{E4AFC50D-702B-4FC6-984A-071F34AE4E44}" srcOrd="0" destOrd="0" parTransId="{45CCFA8E-ACF9-44A0-887C-B3DB15FC0AEE}" sibTransId="{CD395DF2-39BC-4CC9-8D30-ADB0852D1AE7}"/>
    <dgm:cxn modelId="{5868A2B2-E734-40BB-A1EB-4288F268121B}" type="presOf" srcId="{204CFFCA-4956-41AA-9753-7CB4BB6FB635}" destId="{7807FB06-BC08-4E0C-96CC-378D59757933}" srcOrd="0" destOrd="0" presId="urn:microsoft.com/office/officeart/2005/8/layout/pyramid2"/>
    <dgm:cxn modelId="{EC232DCD-5277-45B0-8869-196F1592608C}" type="presOf" srcId="{E4AFC50D-702B-4FC6-984A-071F34AE4E44}" destId="{01816B6C-6EEF-4AEE-B6E4-B2DCDBDCC977}" srcOrd="0" destOrd="0" presId="urn:microsoft.com/office/officeart/2005/8/layout/pyramid2"/>
    <dgm:cxn modelId="{8AC4D8F4-4144-49B8-B0CE-6776997581AB}" type="presParOf" srcId="{94E26489-68CC-4687-8988-BAF37F1435C7}" destId="{F7000C4D-23CA-4480-BFDD-6100BDBCDAE6}" srcOrd="0" destOrd="0" presId="urn:microsoft.com/office/officeart/2005/8/layout/pyramid2"/>
    <dgm:cxn modelId="{79B42150-7DD0-4340-85C1-CBBCC0CF61F9}" type="presParOf" srcId="{94E26489-68CC-4687-8988-BAF37F1435C7}" destId="{204D9BFE-7AB1-4AFD-877F-2C6EBBF5CA4F}" srcOrd="1" destOrd="0" presId="urn:microsoft.com/office/officeart/2005/8/layout/pyramid2"/>
    <dgm:cxn modelId="{EE4C6578-E48D-415A-B4FF-33FC5FB194EE}" type="presParOf" srcId="{204D9BFE-7AB1-4AFD-877F-2C6EBBF5CA4F}" destId="{01816B6C-6EEF-4AEE-B6E4-B2DCDBDCC977}" srcOrd="0" destOrd="0" presId="urn:microsoft.com/office/officeart/2005/8/layout/pyramid2"/>
    <dgm:cxn modelId="{7833F012-4564-4D02-8F85-7864A0F2FA35}" type="presParOf" srcId="{204D9BFE-7AB1-4AFD-877F-2C6EBBF5CA4F}" destId="{DBAAF6BA-69F0-4EFC-8631-765708B029FC}" srcOrd="1" destOrd="0" presId="urn:microsoft.com/office/officeart/2005/8/layout/pyramid2"/>
    <dgm:cxn modelId="{48333E5D-4F56-4377-82EF-78B05CFCBDBE}" type="presParOf" srcId="{204D9BFE-7AB1-4AFD-877F-2C6EBBF5CA4F}" destId="{7807FB06-BC08-4E0C-96CC-378D59757933}" srcOrd="2" destOrd="0" presId="urn:microsoft.com/office/officeart/2005/8/layout/pyramid2"/>
    <dgm:cxn modelId="{BEB44A05-AF08-49A7-A8AD-63A84A887C67}" type="presParOf" srcId="{204D9BFE-7AB1-4AFD-877F-2C6EBBF5CA4F}" destId="{E726F054-D51F-4392-BAEB-0A1D2E2977E0}" srcOrd="3" destOrd="0" presId="urn:microsoft.com/office/officeart/2005/8/layout/pyramid2"/>
    <dgm:cxn modelId="{4581561C-0E0C-4DBA-97DD-B66AA7B4C1C0}" type="presParOf" srcId="{204D9BFE-7AB1-4AFD-877F-2C6EBBF5CA4F}" destId="{6DE6A28E-B5D5-40B0-87B0-5CD2059C6A69}" srcOrd="4" destOrd="0" presId="urn:microsoft.com/office/officeart/2005/8/layout/pyramid2"/>
    <dgm:cxn modelId="{51299FB5-E4ED-4477-9CE4-9E053B5D6C75}" type="presParOf" srcId="{204D9BFE-7AB1-4AFD-877F-2C6EBBF5CA4F}" destId="{AE1D81C7-C6F4-452A-A817-C2A8D3CF645F}"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D5C759-CDDD-4424-9A51-52EB97D75298}" type="doc">
      <dgm:prSet loTypeId="urn:microsoft.com/office/officeart/2005/8/layout/pyramid3" loCatId="pyramid" qsTypeId="urn:microsoft.com/office/officeart/2005/8/quickstyle/3d4" qsCatId="3D" csTypeId="urn:microsoft.com/office/officeart/2005/8/colors/colorful5" csCatId="colorful" phldr="1"/>
      <dgm:spPr/>
    </dgm:pt>
    <dgm:pt modelId="{E695192F-72E3-48D5-96CD-8C646E308467}">
      <dgm:prSet phldrT="[Text]"/>
      <dgm:spPr>
        <a:solidFill>
          <a:srgbClr val="FF99FF"/>
        </a:solidFill>
      </dgm:spPr>
      <dgm:t>
        <a:bodyPr/>
        <a:lstStyle/>
        <a:p>
          <a:r>
            <a:rPr lang="en-US" dirty="0" err="1"/>
            <a:t>Dùng</a:t>
          </a:r>
          <a:r>
            <a:rPr lang="en-US" dirty="0"/>
            <a:t> </a:t>
          </a:r>
          <a:r>
            <a:rPr lang="en-US" dirty="0" err="1"/>
            <a:t>phương</a:t>
          </a:r>
          <a:r>
            <a:rPr lang="en-US" dirty="0"/>
            <a:t> </a:t>
          </a:r>
          <a:r>
            <a:rPr lang="en-US" dirty="0" err="1"/>
            <a:t>pháp</a:t>
          </a:r>
          <a:r>
            <a:rPr lang="en-US" dirty="0"/>
            <a:t> </a:t>
          </a:r>
          <a:r>
            <a:rPr lang="en-US" dirty="0" err="1"/>
            <a:t>sản</a:t>
          </a:r>
          <a:r>
            <a:rPr lang="en-US" dirty="0"/>
            <a:t> </a:t>
          </a:r>
          <a:r>
            <a:rPr lang="en-US" dirty="0" err="1"/>
            <a:t>xuất</a:t>
          </a:r>
          <a:r>
            <a:rPr lang="en-US" dirty="0"/>
            <a:t> </a:t>
          </a:r>
          <a:r>
            <a:rPr lang="en-US" dirty="0" err="1"/>
            <a:t>nào</a:t>
          </a:r>
          <a:r>
            <a:rPr lang="en-US" dirty="0"/>
            <a:t>?</a:t>
          </a:r>
        </a:p>
      </dgm:t>
    </dgm:pt>
    <dgm:pt modelId="{A71E15BC-67B9-4B81-AD53-7E7C08749204}" type="parTrans" cxnId="{E7E39527-D818-40DF-8A66-ACE4B410B044}">
      <dgm:prSet/>
      <dgm:spPr/>
      <dgm:t>
        <a:bodyPr/>
        <a:lstStyle/>
        <a:p>
          <a:endParaRPr lang="en-US"/>
        </a:p>
      </dgm:t>
    </dgm:pt>
    <dgm:pt modelId="{BBF8AB9A-C66C-4240-A13B-E533695D7202}" type="sibTrans" cxnId="{E7E39527-D818-40DF-8A66-ACE4B410B044}">
      <dgm:prSet/>
      <dgm:spPr/>
      <dgm:t>
        <a:bodyPr/>
        <a:lstStyle/>
        <a:p>
          <a:endParaRPr lang="en-US"/>
        </a:p>
      </dgm:t>
    </dgm:pt>
    <dgm:pt modelId="{B5B8498C-A1E0-4046-AFD0-82E2786DA430}">
      <dgm:prSet phldrT="[Text]"/>
      <dgm:spPr>
        <a:solidFill>
          <a:schemeClr val="accent5">
            <a:lumMod val="20000"/>
            <a:lumOff val="80000"/>
          </a:schemeClr>
        </a:solidFill>
      </dgm:spPr>
      <dgm:t>
        <a:bodyPr/>
        <a:lstStyle/>
        <a:p>
          <a:r>
            <a:rPr lang="en-US" dirty="0" err="1"/>
            <a:t>Công</a:t>
          </a:r>
          <a:r>
            <a:rPr lang="en-US" dirty="0"/>
            <a:t> </a:t>
          </a:r>
          <a:r>
            <a:rPr lang="en-US" dirty="0" err="1"/>
            <a:t>nghệ</a:t>
          </a:r>
          <a:r>
            <a:rPr lang="en-US" dirty="0"/>
            <a:t> </a:t>
          </a:r>
          <a:r>
            <a:rPr lang="en-US" dirty="0" err="1"/>
            <a:t>sản</a:t>
          </a:r>
          <a:r>
            <a:rPr lang="en-US" dirty="0"/>
            <a:t> </a:t>
          </a:r>
          <a:r>
            <a:rPr lang="en-US" dirty="0" err="1"/>
            <a:t>xuất</a:t>
          </a:r>
          <a:r>
            <a:rPr lang="en-US" dirty="0"/>
            <a:t> </a:t>
          </a:r>
          <a:r>
            <a:rPr lang="en-US" dirty="0" err="1"/>
            <a:t>nào</a:t>
          </a:r>
          <a:r>
            <a:rPr lang="en-US" dirty="0"/>
            <a:t>?</a:t>
          </a:r>
        </a:p>
      </dgm:t>
    </dgm:pt>
    <dgm:pt modelId="{A753E400-7807-41BE-A9EB-F34CA43D0A54}" type="parTrans" cxnId="{38AB93F9-67F0-46F0-A144-C5FCA918595E}">
      <dgm:prSet/>
      <dgm:spPr/>
      <dgm:t>
        <a:bodyPr/>
        <a:lstStyle/>
        <a:p>
          <a:endParaRPr lang="en-US"/>
        </a:p>
      </dgm:t>
    </dgm:pt>
    <dgm:pt modelId="{9CC9A339-0D1A-4F6E-8208-FDEE5438587E}" type="sibTrans" cxnId="{38AB93F9-67F0-46F0-A144-C5FCA918595E}">
      <dgm:prSet/>
      <dgm:spPr/>
      <dgm:t>
        <a:bodyPr/>
        <a:lstStyle/>
        <a:p>
          <a:endParaRPr lang="en-US"/>
        </a:p>
      </dgm:t>
    </dgm:pt>
    <dgm:pt modelId="{6F451312-1E7C-4740-9AF8-2E01CD2C7A36}">
      <dgm:prSet phldrT="[Text]"/>
      <dgm:spPr>
        <a:solidFill>
          <a:srgbClr val="FFFF00"/>
        </a:solidFill>
      </dgm:spPr>
      <dgm:t>
        <a:bodyPr/>
        <a:lstStyle/>
        <a:p>
          <a:r>
            <a:rPr lang="en-US" dirty="0" err="1"/>
            <a:t>Nguồn</a:t>
          </a:r>
          <a:r>
            <a:rPr lang="en-US" dirty="0"/>
            <a:t> </a:t>
          </a:r>
          <a:r>
            <a:rPr lang="en-US" dirty="0" err="1"/>
            <a:t>lực</a:t>
          </a:r>
          <a:r>
            <a:rPr lang="en-US" dirty="0"/>
            <a:t> </a:t>
          </a:r>
          <a:r>
            <a:rPr lang="en-US" dirty="0" err="1"/>
            <a:t>nào</a:t>
          </a:r>
          <a:r>
            <a:rPr lang="en-US" dirty="0"/>
            <a:t> </a:t>
          </a:r>
        </a:p>
        <a:p>
          <a:r>
            <a:rPr lang="en-US" dirty="0" err="1"/>
            <a:t>được</a:t>
          </a:r>
          <a:r>
            <a:rPr lang="en-US" dirty="0"/>
            <a:t> </a:t>
          </a:r>
          <a:r>
            <a:rPr lang="en-US" dirty="0" err="1"/>
            <a:t>sử</a:t>
          </a:r>
          <a:endParaRPr lang="en-US" dirty="0"/>
        </a:p>
        <a:p>
          <a:r>
            <a:rPr lang="en-US" dirty="0"/>
            <a:t> </a:t>
          </a:r>
          <a:r>
            <a:rPr lang="en-US" dirty="0" err="1"/>
            <a:t>dụng</a:t>
          </a:r>
          <a:r>
            <a:rPr lang="en-US" dirty="0"/>
            <a:t>?</a:t>
          </a:r>
        </a:p>
      </dgm:t>
    </dgm:pt>
    <dgm:pt modelId="{670E8AA4-4F3D-4626-9D62-760CC829C7A1}" type="parTrans" cxnId="{1F9685A7-8C0F-40A4-B1C9-D7C682F51B80}">
      <dgm:prSet/>
      <dgm:spPr/>
      <dgm:t>
        <a:bodyPr/>
        <a:lstStyle/>
        <a:p>
          <a:endParaRPr lang="en-US"/>
        </a:p>
      </dgm:t>
    </dgm:pt>
    <dgm:pt modelId="{A30E2D11-2CF0-49C4-97A7-F2543E2DD21D}" type="sibTrans" cxnId="{1F9685A7-8C0F-40A4-B1C9-D7C682F51B80}">
      <dgm:prSet/>
      <dgm:spPr/>
      <dgm:t>
        <a:bodyPr/>
        <a:lstStyle/>
        <a:p>
          <a:endParaRPr lang="en-US"/>
        </a:p>
      </dgm:t>
    </dgm:pt>
    <dgm:pt modelId="{726799E0-4036-4195-AA63-B0CEB7CC2F92}" type="pres">
      <dgm:prSet presAssocID="{17D5C759-CDDD-4424-9A51-52EB97D75298}" presName="Name0" presStyleCnt="0">
        <dgm:presLayoutVars>
          <dgm:dir/>
          <dgm:animLvl val="lvl"/>
          <dgm:resizeHandles val="exact"/>
        </dgm:presLayoutVars>
      </dgm:prSet>
      <dgm:spPr/>
    </dgm:pt>
    <dgm:pt modelId="{5B1640F7-A6DA-4F71-982B-C679A433566E}" type="pres">
      <dgm:prSet presAssocID="{E695192F-72E3-48D5-96CD-8C646E308467}" presName="Name8" presStyleCnt="0"/>
      <dgm:spPr/>
    </dgm:pt>
    <dgm:pt modelId="{78EFC2ED-7065-4A49-B98E-E787D467D2DA}" type="pres">
      <dgm:prSet presAssocID="{E695192F-72E3-48D5-96CD-8C646E308467}" presName="level" presStyleLbl="node1" presStyleIdx="0" presStyleCnt="3" custScaleY="31779">
        <dgm:presLayoutVars>
          <dgm:chMax val="1"/>
          <dgm:bulletEnabled val="1"/>
        </dgm:presLayoutVars>
      </dgm:prSet>
      <dgm:spPr/>
    </dgm:pt>
    <dgm:pt modelId="{2DCAA7B7-1905-4AF1-AC17-D10B7531FF63}" type="pres">
      <dgm:prSet presAssocID="{E695192F-72E3-48D5-96CD-8C646E308467}" presName="levelTx" presStyleLbl="revTx" presStyleIdx="0" presStyleCnt="0">
        <dgm:presLayoutVars>
          <dgm:chMax val="1"/>
          <dgm:bulletEnabled val="1"/>
        </dgm:presLayoutVars>
      </dgm:prSet>
      <dgm:spPr/>
    </dgm:pt>
    <dgm:pt modelId="{7AA23EC9-D61A-49B7-B04B-D5FD1060A307}" type="pres">
      <dgm:prSet presAssocID="{B5B8498C-A1E0-4046-AFD0-82E2786DA430}" presName="Name8" presStyleCnt="0"/>
      <dgm:spPr/>
    </dgm:pt>
    <dgm:pt modelId="{6C6816EA-BAF8-4D35-9C8B-497D83EA2CF6}" type="pres">
      <dgm:prSet presAssocID="{B5B8498C-A1E0-4046-AFD0-82E2786DA430}" presName="level" presStyleLbl="node1" presStyleIdx="1" presStyleCnt="3" custScaleY="33517">
        <dgm:presLayoutVars>
          <dgm:chMax val="1"/>
          <dgm:bulletEnabled val="1"/>
        </dgm:presLayoutVars>
      </dgm:prSet>
      <dgm:spPr/>
    </dgm:pt>
    <dgm:pt modelId="{8D66FACA-E643-4772-BF2D-7DCA37CDD38C}" type="pres">
      <dgm:prSet presAssocID="{B5B8498C-A1E0-4046-AFD0-82E2786DA430}" presName="levelTx" presStyleLbl="revTx" presStyleIdx="0" presStyleCnt="0">
        <dgm:presLayoutVars>
          <dgm:chMax val="1"/>
          <dgm:bulletEnabled val="1"/>
        </dgm:presLayoutVars>
      </dgm:prSet>
      <dgm:spPr/>
    </dgm:pt>
    <dgm:pt modelId="{0868C53D-23C3-4EFF-A529-E2BDFA52A0B3}" type="pres">
      <dgm:prSet presAssocID="{6F451312-1E7C-4740-9AF8-2E01CD2C7A36}" presName="Name8" presStyleCnt="0"/>
      <dgm:spPr/>
    </dgm:pt>
    <dgm:pt modelId="{84B895CA-7733-414A-A2EF-DC8070D588AE}" type="pres">
      <dgm:prSet presAssocID="{6F451312-1E7C-4740-9AF8-2E01CD2C7A36}" presName="level" presStyleLbl="node1" presStyleIdx="2" presStyleCnt="3">
        <dgm:presLayoutVars>
          <dgm:chMax val="1"/>
          <dgm:bulletEnabled val="1"/>
        </dgm:presLayoutVars>
      </dgm:prSet>
      <dgm:spPr/>
    </dgm:pt>
    <dgm:pt modelId="{22839A60-7B3B-48B9-8E0F-95CC7757F19A}" type="pres">
      <dgm:prSet presAssocID="{6F451312-1E7C-4740-9AF8-2E01CD2C7A36}" presName="levelTx" presStyleLbl="revTx" presStyleIdx="0" presStyleCnt="0">
        <dgm:presLayoutVars>
          <dgm:chMax val="1"/>
          <dgm:bulletEnabled val="1"/>
        </dgm:presLayoutVars>
      </dgm:prSet>
      <dgm:spPr/>
    </dgm:pt>
  </dgm:ptLst>
  <dgm:cxnLst>
    <dgm:cxn modelId="{FC7EA721-A7A1-4056-9E37-D02A90DE1737}" type="presOf" srcId="{6F451312-1E7C-4740-9AF8-2E01CD2C7A36}" destId="{84B895CA-7733-414A-A2EF-DC8070D588AE}" srcOrd="0" destOrd="0" presId="urn:microsoft.com/office/officeart/2005/8/layout/pyramid3"/>
    <dgm:cxn modelId="{E7E39527-D818-40DF-8A66-ACE4B410B044}" srcId="{17D5C759-CDDD-4424-9A51-52EB97D75298}" destId="{E695192F-72E3-48D5-96CD-8C646E308467}" srcOrd="0" destOrd="0" parTransId="{A71E15BC-67B9-4B81-AD53-7E7C08749204}" sibTransId="{BBF8AB9A-C66C-4240-A13B-E533695D7202}"/>
    <dgm:cxn modelId="{051AF927-2642-4A33-9A4F-233D9CE7808B}" type="presOf" srcId="{E695192F-72E3-48D5-96CD-8C646E308467}" destId="{2DCAA7B7-1905-4AF1-AC17-D10B7531FF63}" srcOrd="1" destOrd="0" presId="urn:microsoft.com/office/officeart/2005/8/layout/pyramid3"/>
    <dgm:cxn modelId="{72F6DD9C-1EE9-4E16-AB39-DAFAAFE17916}" type="presOf" srcId="{B5B8498C-A1E0-4046-AFD0-82E2786DA430}" destId="{6C6816EA-BAF8-4D35-9C8B-497D83EA2CF6}" srcOrd="0" destOrd="0" presId="urn:microsoft.com/office/officeart/2005/8/layout/pyramid3"/>
    <dgm:cxn modelId="{EE56C49F-5DD8-4B40-BCAA-31CDFE1EB82F}" type="presOf" srcId="{E695192F-72E3-48D5-96CD-8C646E308467}" destId="{78EFC2ED-7065-4A49-B98E-E787D467D2DA}" srcOrd="0" destOrd="0" presId="urn:microsoft.com/office/officeart/2005/8/layout/pyramid3"/>
    <dgm:cxn modelId="{1F9685A7-8C0F-40A4-B1C9-D7C682F51B80}" srcId="{17D5C759-CDDD-4424-9A51-52EB97D75298}" destId="{6F451312-1E7C-4740-9AF8-2E01CD2C7A36}" srcOrd="2" destOrd="0" parTransId="{670E8AA4-4F3D-4626-9D62-760CC829C7A1}" sibTransId="{A30E2D11-2CF0-49C4-97A7-F2543E2DD21D}"/>
    <dgm:cxn modelId="{7B74AFD0-4BC3-4B57-99EA-4CB3F7EBA03C}" type="presOf" srcId="{6F451312-1E7C-4740-9AF8-2E01CD2C7A36}" destId="{22839A60-7B3B-48B9-8E0F-95CC7757F19A}" srcOrd="1" destOrd="0" presId="urn:microsoft.com/office/officeart/2005/8/layout/pyramid3"/>
    <dgm:cxn modelId="{14D902D7-981E-4080-BB2B-414E156A0BE2}" type="presOf" srcId="{17D5C759-CDDD-4424-9A51-52EB97D75298}" destId="{726799E0-4036-4195-AA63-B0CEB7CC2F92}" srcOrd="0" destOrd="0" presId="urn:microsoft.com/office/officeart/2005/8/layout/pyramid3"/>
    <dgm:cxn modelId="{8F3C37EF-830C-461B-ABD7-DC27BEA975C9}" type="presOf" srcId="{B5B8498C-A1E0-4046-AFD0-82E2786DA430}" destId="{8D66FACA-E643-4772-BF2D-7DCA37CDD38C}" srcOrd="1" destOrd="0" presId="urn:microsoft.com/office/officeart/2005/8/layout/pyramid3"/>
    <dgm:cxn modelId="{38AB93F9-67F0-46F0-A144-C5FCA918595E}" srcId="{17D5C759-CDDD-4424-9A51-52EB97D75298}" destId="{B5B8498C-A1E0-4046-AFD0-82E2786DA430}" srcOrd="1" destOrd="0" parTransId="{A753E400-7807-41BE-A9EB-F34CA43D0A54}" sibTransId="{9CC9A339-0D1A-4F6E-8208-FDEE5438587E}"/>
    <dgm:cxn modelId="{C1B99C2E-F29A-496C-9A82-D2E80183AEDB}" type="presParOf" srcId="{726799E0-4036-4195-AA63-B0CEB7CC2F92}" destId="{5B1640F7-A6DA-4F71-982B-C679A433566E}" srcOrd="0" destOrd="0" presId="urn:microsoft.com/office/officeart/2005/8/layout/pyramid3"/>
    <dgm:cxn modelId="{091B1BDB-21F5-4982-90D7-758FFB8B72D7}" type="presParOf" srcId="{5B1640F7-A6DA-4F71-982B-C679A433566E}" destId="{78EFC2ED-7065-4A49-B98E-E787D467D2DA}" srcOrd="0" destOrd="0" presId="urn:microsoft.com/office/officeart/2005/8/layout/pyramid3"/>
    <dgm:cxn modelId="{8E15164E-65EC-4643-92A6-778EC39AF352}" type="presParOf" srcId="{5B1640F7-A6DA-4F71-982B-C679A433566E}" destId="{2DCAA7B7-1905-4AF1-AC17-D10B7531FF63}" srcOrd="1" destOrd="0" presId="urn:microsoft.com/office/officeart/2005/8/layout/pyramid3"/>
    <dgm:cxn modelId="{8C9F4408-761C-4994-B47A-D9C95B540983}" type="presParOf" srcId="{726799E0-4036-4195-AA63-B0CEB7CC2F92}" destId="{7AA23EC9-D61A-49B7-B04B-D5FD1060A307}" srcOrd="1" destOrd="0" presId="urn:microsoft.com/office/officeart/2005/8/layout/pyramid3"/>
    <dgm:cxn modelId="{B74846FE-2E15-4D5D-B285-FC2127A55F4E}" type="presParOf" srcId="{7AA23EC9-D61A-49B7-B04B-D5FD1060A307}" destId="{6C6816EA-BAF8-4D35-9C8B-497D83EA2CF6}" srcOrd="0" destOrd="0" presId="urn:microsoft.com/office/officeart/2005/8/layout/pyramid3"/>
    <dgm:cxn modelId="{6563BAB6-EE5E-4ED8-9A6E-6A2B08DF1F47}" type="presParOf" srcId="{7AA23EC9-D61A-49B7-B04B-D5FD1060A307}" destId="{8D66FACA-E643-4772-BF2D-7DCA37CDD38C}" srcOrd="1" destOrd="0" presId="urn:microsoft.com/office/officeart/2005/8/layout/pyramid3"/>
    <dgm:cxn modelId="{C6A7D3AC-51F1-4EA3-8A54-602AC2D5770B}" type="presParOf" srcId="{726799E0-4036-4195-AA63-B0CEB7CC2F92}" destId="{0868C53D-23C3-4EFF-A529-E2BDFA52A0B3}" srcOrd="2" destOrd="0" presId="urn:microsoft.com/office/officeart/2005/8/layout/pyramid3"/>
    <dgm:cxn modelId="{5D82F7D3-F381-4DDE-923E-C4E80A2BAA7B}" type="presParOf" srcId="{0868C53D-23C3-4EFF-A529-E2BDFA52A0B3}" destId="{84B895CA-7733-414A-A2EF-DC8070D588AE}" srcOrd="0" destOrd="0" presId="urn:microsoft.com/office/officeart/2005/8/layout/pyramid3"/>
    <dgm:cxn modelId="{D517C648-F939-4031-9E82-A4352A4123F9}" type="presParOf" srcId="{0868C53D-23C3-4EFF-A529-E2BDFA52A0B3}" destId="{22839A60-7B3B-48B9-8E0F-95CC7757F19A}"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F1A951-3936-4350-BA76-01439E1EE64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8C3B988-401F-4198-A2FA-C801BAD7E124}">
      <dgm:prSet phldrT="[Text]"/>
      <dgm:spPr/>
      <dgm:t>
        <a:bodyPr/>
        <a:lstStyle/>
        <a:p>
          <a:r>
            <a:rPr lang="en-US" dirty="0"/>
            <a:t>Ai </a:t>
          </a:r>
          <a:r>
            <a:rPr lang="en-US" dirty="0" err="1"/>
            <a:t>sẽ</a:t>
          </a:r>
          <a:r>
            <a:rPr lang="en-US" dirty="0"/>
            <a:t> </a:t>
          </a:r>
          <a:r>
            <a:rPr lang="en-US" dirty="0" err="1"/>
            <a:t>nhận</a:t>
          </a:r>
          <a:r>
            <a:rPr lang="en-US" dirty="0"/>
            <a:t> </a:t>
          </a:r>
          <a:r>
            <a:rPr lang="en-US" dirty="0" err="1"/>
            <a:t>được</a:t>
          </a:r>
          <a:r>
            <a:rPr lang="en-US" dirty="0"/>
            <a:t> </a:t>
          </a:r>
          <a:r>
            <a:rPr lang="en-US" dirty="0" err="1"/>
            <a:t>sản</a:t>
          </a:r>
          <a:r>
            <a:rPr lang="en-US" dirty="0"/>
            <a:t> </a:t>
          </a:r>
          <a:r>
            <a:rPr lang="en-US" dirty="0" err="1"/>
            <a:t>phẩm</a:t>
          </a:r>
          <a:r>
            <a:rPr lang="en-US" dirty="0"/>
            <a:t>, </a:t>
          </a:r>
          <a:r>
            <a:rPr lang="en-US" dirty="0" err="1"/>
            <a:t>dịch</a:t>
          </a:r>
          <a:r>
            <a:rPr lang="en-US" dirty="0"/>
            <a:t> </a:t>
          </a:r>
          <a:r>
            <a:rPr lang="en-US" dirty="0" err="1"/>
            <a:t>vụ</a:t>
          </a:r>
          <a:r>
            <a:rPr lang="en-US" dirty="0"/>
            <a:t>?</a:t>
          </a:r>
        </a:p>
      </dgm:t>
    </dgm:pt>
    <dgm:pt modelId="{EDB9133A-61D0-48A9-BA72-EB01B93A4FAC}" type="parTrans" cxnId="{5F7A5B67-FAF3-42F9-9E10-830CB8E45095}">
      <dgm:prSet/>
      <dgm:spPr/>
      <dgm:t>
        <a:bodyPr/>
        <a:lstStyle/>
        <a:p>
          <a:endParaRPr lang="en-US"/>
        </a:p>
      </dgm:t>
    </dgm:pt>
    <dgm:pt modelId="{D06DF50F-FB91-47D9-8622-AE7AA816DD20}" type="sibTrans" cxnId="{5F7A5B67-FAF3-42F9-9E10-830CB8E45095}">
      <dgm:prSet/>
      <dgm:spPr/>
      <dgm:t>
        <a:bodyPr/>
        <a:lstStyle/>
        <a:p>
          <a:endParaRPr lang="en-US"/>
        </a:p>
      </dgm:t>
    </dgm:pt>
    <dgm:pt modelId="{6C21496D-4780-4BD9-BA1B-2881DFA66247}">
      <dgm:prSet phldrT="[Text]"/>
      <dgm:spPr/>
      <dgm:t>
        <a:bodyPr/>
        <a:lstStyle/>
        <a:p>
          <a:r>
            <a:rPr lang="en-US" dirty="0" err="1"/>
            <a:t>Phân</a:t>
          </a:r>
          <a:r>
            <a:rPr lang="en-US" dirty="0"/>
            <a:t> </a:t>
          </a:r>
          <a:r>
            <a:rPr lang="en-US" dirty="0" err="1"/>
            <a:t>phối</a:t>
          </a:r>
          <a:r>
            <a:rPr lang="en-US" dirty="0"/>
            <a:t> </a:t>
          </a:r>
          <a:r>
            <a:rPr lang="en-US" dirty="0" err="1"/>
            <a:t>sản</a:t>
          </a:r>
          <a:r>
            <a:rPr lang="en-US" dirty="0"/>
            <a:t> </a:t>
          </a:r>
          <a:r>
            <a:rPr lang="en-US" dirty="0" err="1"/>
            <a:t>phẩm</a:t>
          </a:r>
          <a:r>
            <a:rPr lang="en-US" dirty="0"/>
            <a:t> </a:t>
          </a:r>
          <a:r>
            <a:rPr lang="en-US" dirty="0" err="1"/>
            <a:t>như</a:t>
          </a:r>
          <a:r>
            <a:rPr lang="en-US" dirty="0"/>
            <a:t> </a:t>
          </a:r>
          <a:r>
            <a:rPr lang="en-US" dirty="0" err="1"/>
            <a:t>thế</a:t>
          </a:r>
          <a:r>
            <a:rPr lang="en-US" dirty="0"/>
            <a:t> </a:t>
          </a:r>
          <a:r>
            <a:rPr lang="en-US" dirty="0" err="1"/>
            <a:t>nào</a:t>
          </a:r>
          <a:endParaRPr lang="en-US" dirty="0"/>
        </a:p>
      </dgm:t>
    </dgm:pt>
    <dgm:pt modelId="{08F5AF0E-BD07-43E3-9001-9B21AB0B3FE7}" type="parTrans" cxnId="{273D1DD0-1A80-4D93-83C5-887F659EEDA3}">
      <dgm:prSet/>
      <dgm:spPr/>
      <dgm:t>
        <a:bodyPr/>
        <a:lstStyle/>
        <a:p>
          <a:endParaRPr lang="en-US"/>
        </a:p>
      </dgm:t>
    </dgm:pt>
    <dgm:pt modelId="{937BBDFF-497A-4767-80A4-CDD34AF4108E}" type="sibTrans" cxnId="{273D1DD0-1A80-4D93-83C5-887F659EEDA3}">
      <dgm:prSet/>
      <dgm:spPr/>
      <dgm:t>
        <a:bodyPr/>
        <a:lstStyle/>
        <a:p>
          <a:endParaRPr lang="en-US"/>
        </a:p>
      </dgm:t>
    </dgm:pt>
    <dgm:pt modelId="{6C6A3087-07E6-4566-B958-BE63568529F9}">
      <dgm:prSet phldrT="[Text]"/>
      <dgm:spPr/>
      <dgm:t>
        <a:bodyPr/>
        <a:lstStyle/>
        <a:p>
          <a:r>
            <a:rPr lang="en-US" dirty="0"/>
            <a:t>Thu </a:t>
          </a:r>
          <a:r>
            <a:rPr lang="en-US" dirty="0" err="1"/>
            <a:t>nhập</a:t>
          </a:r>
          <a:r>
            <a:rPr lang="en-US" dirty="0"/>
            <a:t> </a:t>
          </a:r>
          <a:r>
            <a:rPr lang="en-US" dirty="0" err="1"/>
            <a:t>và</a:t>
          </a:r>
          <a:r>
            <a:rPr lang="en-US" dirty="0"/>
            <a:t> </a:t>
          </a:r>
          <a:r>
            <a:rPr lang="en-US" dirty="0" err="1"/>
            <a:t>giá</a:t>
          </a:r>
          <a:r>
            <a:rPr lang="en-US" dirty="0"/>
            <a:t> </a:t>
          </a:r>
          <a:r>
            <a:rPr lang="en-US" dirty="0" err="1"/>
            <a:t>cả</a:t>
          </a:r>
          <a:r>
            <a:rPr lang="en-US" dirty="0"/>
            <a:t> </a:t>
          </a:r>
          <a:r>
            <a:rPr lang="en-US" dirty="0" err="1"/>
            <a:t>quyết</a:t>
          </a:r>
          <a:r>
            <a:rPr lang="en-US" dirty="0"/>
            <a:t> </a:t>
          </a:r>
          <a:r>
            <a:rPr lang="en-US" dirty="0" err="1"/>
            <a:t>định</a:t>
          </a:r>
          <a:r>
            <a:rPr lang="en-US" dirty="0"/>
            <a:t> </a:t>
          </a:r>
          <a:r>
            <a:rPr lang="en-US" dirty="0" err="1"/>
            <a:t>ai</a:t>
          </a:r>
          <a:r>
            <a:rPr lang="en-US" dirty="0"/>
            <a:t> </a:t>
          </a:r>
          <a:r>
            <a:rPr lang="en-US" dirty="0" err="1"/>
            <a:t>là</a:t>
          </a:r>
          <a:r>
            <a:rPr lang="en-US" dirty="0"/>
            <a:t> </a:t>
          </a:r>
          <a:r>
            <a:rPr lang="en-US" dirty="0" err="1"/>
            <a:t>người</a:t>
          </a:r>
          <a:r>
            <a:rPr lang="en-US" dirty="0"/>
            <a:t> </a:t>
          </a:r>
          <a:r>
            <a:rPr lang="en-US" dirty="0" err="1"/>
            <a:t>nhận</a:t>
          </a:r>
          <a:r>
            <a:rPr lang="en-US" dirty="0"/>
            <a:t> </a:t>
          </a:r>
          <a:r>
            <a:rPr lang="en-US" dirty="0" err="1"/>
            <a:t>hh</a:t>
          </a:r>
          <a:endParaRPr lang="en-US" dirty="0"/>
        </a:p>
      </dgm:t>
    </dgm:pt>
    <dgm:pt modelId="{6E111EC3-65F7-4FD9-AC71-D96ACFA79C1D}" type="parTrans" cxnId="{2F1F5A9F-5D3D-4CA2-8F95-516EAD4BBC4D}">
      <dgm:prSet/>
      <dgm:spPr/>
      <dgm:t>
        <a:bodyPr/>
        <a:lstStyle/>
        <a:p>
          <a:endParaRPr lang="en-US"/>
        </a:p>
      </dgm:t>
    </dgm:pt>
    <dgm:pt modelId="{9F799FD8-A968-49DD-9BBA-89DA535D2678}" type="sibTrans" cxnId="{2F1F5A9F-5D3D-4CA2-8F95-516EAD4BBC4D}">
      <dgm:prSet/>
      <dgm:spPr/>
      <dgm:t>
        <a:bodyPr/>
        <a:lstStyle/>
        <a:p>
          <a:endParaRPr lang="en-US"/>
        </a:p>
      </dgm:t>
    </dgm:pt>
    <dgm:pt modelId="{F96759E1-D583-4CE0-9204-7BE7836E51E7}" type="pres">
      <dgm:prSet presAssocID="{61F1A951-3936-4350-BA76-01439E1EE645}" presName="linear" presStyleCnt="0">
        <dgm:presLayoutVars>
          <dgm:dir/>
          <dgm:animLvl val="lvl"/>
          <dgm:resizeHandles val="exact"/>
        </dgm:presLayoutVars>
      </dgm:prSet>
      <dgm:spPr/>
    </dgm:pt>
    <dgm:pt modelId="{1D2A3FC1-9339-4DDB-ADAB-10AD681CF6EB}" type="pres">
      <dgm:prSet presAssocID="{A8C3B988-401F-4198-A2FA-C801BAD7E124}" presName="parentLin" presStyleCnt="0"/>
      <dgm:spPr/>
    </dgm:pt>
    <dgm:pt modelId="{7E42A812-8B42-412C-849E-AE518CB250BD}" type="pres">
      <dgm:prSet presAssocID="{A8C3B988-401F-4198-A2FA-C801BAD7E124}" presName="parentLeftMargin" presStyleLbl="node1" presStyleIdx="0" presStyleCnt="3"/>
      <dgm:spPr/>
    </dgm:pt>
    <dgm:pt modelId="{C8B1AB59-A174-4026-B4D1-3B9974D907B0}" type="pres">
      <dgm:prSet presAssocID="{A8C3B988-401F-4198-A2FA-C801BAD7E124}" presName="parentText" presStyleLbl="node1" presStyleIdx="0" presStyleCnt="3" custScaleX="126455">
        <dgm:presLayoutVars>
          <dgm:chMax val="0"/>
          <dgm:bulletEnabled val="1"/>
        </dgm:presLayoutVars>
      </dgm:prSet>
      <dgm:spPr/>
    </dgm:pt>
    <dgm:pt modelId="{D8D2519E-564C-4492-9AE7-E97F106B0A94}" type="pres">
      <dgm:prSet presAssocID="{A8C3B988-401F-4198-A2FA-C801BAD7E124}" presName="negativeSpace" presStyleCnt="0"/>
      <dgm:spPr/>
    </dgm:pt>
    <dgm:pt modelId="{DFB782CE-F394-47FE-AB26-8B0A94CA11EE}" type="pres">
      <dgm:prSet presAssocID="{A8C3B988-401F-4198-A2FA-C801BAD7E124}" presName="childText" presStyleLbl="conFgAcc1" presStyleIdx="0" presStyleCnt="3">
        <dgm:presLayoutVars>
          <dgm:bulletEnabled val="1"/>
        </dgm:presLayoutVars>
      </dgm:prSet>
      <dgm:spPr/>
    </dgm:pt>
    <dgm:pt modelId="{F53F2A10-0FB3-47B7-8375-73055D6CCB06}" type="pres">
      <dgm:prSet presAssocID="{D06DF50F-FB91-47D9-8622-AE7AA816DD20}" presName="spaceBetweenRectangles" presStyleCnt="0"/>
      <dgm:spPr/>
    </dgm:pt>
    <dgm:pt modelId="{3D9B0C8E-F360-422D-81EE-46B19D4E7621}" type="pres">
      <dgm:prSet presAssocID="{6C21496D-4780-4BD9-BA1B-2881DFA66247}" presName="parentLin" presStyleCnt="0"/>
      <dgm:spPr/>
    </dgm:pt>
    <dgm:pt modelId="{A6780B60-55BC-4C48-8D1E-E53769C606F9}" type="pres">
      <dgm:prSet presAssocID="{6C21496D-4780-4BD9-BA1B-2881DFA66247}" presName="parentLeftMargin" presStyleLbl="node1" presStyleIdx="0" presStyleCnt="3"/>
      <dgm:spPr/>
    </dgm:pt>
    <dgm:pt modelId="{EFABF6F2-0E8C-4167-B7B8-8311FC87CEE1}" type="pres">
      <dgm:prSet presAssocID="{6C21496D-4780-4BD9-BA1B-2881DFA66247}" presName="parentText" presStyleLbl="node1" presStyleIdx="1" presStyleCnt="3" custScaleX="121164">
        <dgm:presLayoutVars>
          <dgm:chMax val="0"/>
          <dgm:bulletEnabled val="1"/>
        </dgm:presLayoutVars>
      </dgm:prSet>
      <dgm:spPr/>
    </dgm:pt>
    <dgm:pt modelId="{743F4566-838E-4B23-A631-1FA01646414B}" type="pres">
      <dgm:prSet presAssocID="{6C21496D-4780-4BD9-BA1B-2881DFA66247}" presName="negativeSpace" presStyleCnt="0"/>
      <dgm:spPr/>
    </dgm:pt>
    <dgm:pt modelId="{90442266-5131-4E49-A5A6-86E2CCC2A614}" type="pres">
      <dgm:prSet presAssocID="{6C21496D-4780-4BD9-BA1B-2881DFA66247}" presName="childText" presStyleLbl="conFgAcc1" presStyleIdx="1" presStyleCnt="3">
        <dgm:presLayoutVars>
          <dgm:bulletEnabled val="1"/>
        </dgm:presLayoutVars>
      </dgm:prSet>
      <dgm:spPr/>
    </dgm:pt>
    <dgm:pt modelId="{CF71A79A-C679-4FF4-8A12-9647B65EC408}" type="pres">
      <dgm:prSet presAssocID="{937BBDFF-497A-4767-80A4-CDD34AF4108E}" presName="spaceBetweenRectangles" presStyleCnt="0"/>
      <dgm:spPr/>
    </dgm:pt>
    <dgm:pt modelId="{3B46262B-530D-41D3-9D83-95FFFA6EB79B}" type="pres">
      <dgm:prSet presAssocID="{6C6A3087-07E6-4566-B958-BE63568529F9}" presName="parentLin" presStyleCnt="0"/>
      <dgm:spPr/>
    </dgm:pt>
    <dgm:pt modelId="{401877A9-CD8A-47BA-B927-3D89BBCB315B}" type="pres">
      <dgm:prSet presAssocID="{6C6A3087-07E6-4566-B958-BE63568529F9}" presName="parentLeftMargin" presStyleLbl="node1" presStyleIdx="1" presStyleCnt="3"/>
      <dgm:spPr/>
    </dgm:pt>
    <dgm:pt modelId="{CBEBDAFB-A6AD-4E41-8FC2-59EDCC90DFE7}" type="pres">
      <dgm:prSet presAssocID="{6C6A3087-07E6-4566-B958-BE63568529F9}" presName="parentText" presStyleLbl="node1" presStyleIdx="2" presStyleCnt="3" custScaleX="142857">
        <dgm:presLayoutVars>
          <dgm:chMax val="0"/>
          <dgm:bulletEnabled val="1"/>
        </dgm:presLayoutVars>
      </dgm:prSet>
      <dgm:spPr/>
    </dgm:pt>
    <dgm:pt modelId="{38EE5367-F666-49EF-AA70-5BCBFCF76707}" type="pres">
      <dgm:prSet presAssocID="{6C6A3087-07E6-4566-B958-BE63568529F9}" presName="negativeSpace" presStyleCnt="0"/>
      <dgm:spPr/>
    </dgm:pt>
    <dgm:pt modelId="{C7FDA08C-6E60-4926-851C-9942FAE8C27C}" type="pres">
      <dgm:prSet presAssocID="{6C6A3087-07E6-4566-B958-BE63568529F9}" presName="childText" presStyleLbl="conFgAcc1" presStyleIdx="2" presStyleCnt="3">
        <dgm:presLayoutVars>
          <dgm:bulletEnabled val="1"/>
        </dgm:presLayoutVars>
      </dgm:prSet>
      <dgm:spPr/>
    </dgm:pt>
  </dgm:ptLst>
  <dgm:cxnLst>
    <dgm:cxn modelId="{99EFFB13-DDF9-4A22-A7AE-666BB6015CCE}" type="presOf" srcId="{6C6A3087-07E6-4566-B958-BE63568529F9}" destId="{401877A9-CD8A-47BA-B927-3D89BBCB315B}" srcOrd="0" destOrd="0" presId="urn:microsoft.com/office/officeart/2005/8/layout/list1"/>
    <dgm:cxn modelId="{8FE2CD60-DA94-4BE7-8D01-93F098174EAD}" type="presOf" srcId="{A8C3B988-401F-4198-A2FA-C801BAD7E124}" destId="{C8B1AB59-A174-4026-B4D1-3B9974D907B0}" srcOrd="1" destOrd="0" presId="urn:microsoft.com/office/officeart/2005/8/layout/list1"/>
    <dgm:cxn modelId="{5F7A5B67-FAF3-42F9-9E10-830CB8E45095}" srcId="{61F1A951-3936-4350-BA76-01439E1EE645}" destId="{A8C3B988-401F-4198-A2FA-C801BAD7E124}" srcOrd="0" destOrd="0" parTransId="{EDB9133A-61D0-48A9-BA72-EB01B93A4FAC}" sibTransId="{D06DF50F-FB91-47D9-8622-AE7AA816DD20}"/>
    <dgm:cxn modelId="{03ED3556-5F31-4DE9-A925-A1A74E46538D}" type="presOf" srcId="{6C21496D-4780-4BD9-BA1B-2881DFA66247}" destId="{A6780B60-55BC-4C48-8D1E-E53769C606F9}" srcOrd="0" destOrd="0" presId="urn:microsoft.com/office/officeart/2005/8/layout/list1"/>
    <dgm:cxn modelId="{F1580995-4940-4C7B-B2F4-A6BDA4D89E05}" type="presOf" srcId="{6C21496D-4780-4BD9-BA1B-2881DFA66247}" destId="{EFABF6F2-0E8C-4167-B7B8-8311FC87CEE1}" srcOrd="1" destOrd="0" presId="urn:microsoft.com/office/officeart/2005/8/layout/list1"/>
    <dgm:cxn modelId="{2F1F5A9F-5D3D-4CA2-8F95-516EAD4BBC4D}" srcId="{61F1A951-3936-4350-BA76-01439E1EE645}" destId="{6C6A3087-07E6-4566-B958-BE63568529F9}" srcOrd="2" destOrd="0" parTransId="{6E111EC3-65F7-4FD9-AC71-D96ACFA79C1D}" sibTransId="{9F799FD8-A968-49DD-9BBA-89DA535D2678}"/>
    <dgm:cxn modelId="{AE6EE9BA-678A-41F5-9330-583FB16B9AC0}" type="presOf" srcId="{61F1A951-3936-4350-BA76-01439E1EE645}" destId="{F96759E1-D583-4CE0-9204-7BE7836E51E7}" srcOrd="0" destOrd="0" presId="urn:microsoft.com/office/officeart/2005/8/layout/list1"/>
    <dgm:cxn modelId="{273D1DD0-1A80-4D93-83C5-887F659EEDA3}" srcId="{61F1A951-3936-4350-BA76-01439E1EE645}" destId="{6C21496D-4780-4BD9-BA1B-2881DFA66247}" srcOrd="1" destOrd="0" parTransId="{08F5AF0E-BD07-43E3-9001-9B21AB0B3FE7}" sibTransId="{937BBDFF-497A-4767-80A4-CDD34AF4108E}"/>
    <dgm:cxn modelId="{4F1C72F6-FC37-42A2-9BCD-77C00193EBE7}" type="presOf" srcId="{6C6A3087-07E6-4566-B958-BE63568529F9}" destId="{CBEBDAFB-A6AD-4E41-8FC2-59EDCC90DFE7}" srcOrd="1" destOrd="0" presId="urn:microsoft.com/office/officeart/2005/8/layout/list1"/>
    <dgm:cxn modelId="{31A1F9FC-6A76-4D7D-857E-A8954DD6086B}" type="presOf" srcId="{A8C3B988-401F-4198-A2FA-C801BAD7E124}" destId="{7E42A812-8B42-412C-849E-AE518CB250BD}" srcOrd="0" destOrd="0" presId="urn:microsoft.com/office/officeart/2005/8/layout/list1"/>
    <dgm:cxn modelId="{33571768-AED2-4A9A-8C27-54587F380710}" type="presParOf" srcId="{F96759E1-D583-4CE0-9204-7BE7836E51E7}" destId="{1D2A3FC1-9339-4DDB-ADAB-10AD681CF6EB}" srcOrd="0" destOrd="0" presId="urn:microsoft.com/office/officeart/2005/8/layout/list1"/>
    <dgm:cxn modelId="{9FF1B66C-3E9D-4C18-BA9C-322EE7F9CF54}" type="presParOf" srcId="{1D2A3FC1-9339-4DDB-ADAB-10AD681CF6EB}" destId="{7E42A812-8B42-412C-849E-AE518CB250BD}" srcOrd="0" destOrd="0" presId="urn:microsoft.com/office/officeart/2005/8/layout/list1"/>
    <dgm:cxn modelId="{8F8C1D31-30E3-4A5A-9490-9BF493E4308D}" type="presParOf" srcId="{1D2A3FC1-9339-4DDB-ADAB-10AD681CF6EB}" destId="{C8B1AB59-A174-4026-B4D1-3B9974D907B0}" srcOrd="1" destOrd="0" presId="urn:microsoft.com/office/officeart/2005/8/layout/list1"/>
    <dgm:cxn modelId="{15268FCE-6847-43F0-9E11-F89A5CECD35B}" type="presParOf" srcId="{F96759E1-D583-4CE0-9204-7BE7836E51E7}" destId="{D8D2519E-564C-4492-9AE7-E97F106B0A94}" srcOrd="1" destOrd="0" presId="urn:microsoft.com/office/officeart/2005/8/layout/list1"/>
    <dgm:cxn modelId="{E6BE6D56-A46B-496C-9119-A4182ED74488}" type="presParOf" srcId="{F96759E1-D583-4CE0-9204-7BE7836E51E7}" destId="{DFB782CE-F394-47FE-AB26-8B0A94CA11EE}" srcOrd="2" destOrd="0" presId="urn:microsoft.com/office/officeart/2005/8/layout/list1"/>
    <dgm:cxn modelId="{4F7C9EB5-1A61-4983-A34D-A814356EC028}" type="presParOf" srcId="{F96759E1-D583-4CE0-9204-7BE7836E51E7}" destId="{F53F2A10-0FB3-47B7-8375-73055D6CCB06}" srcOrd="3" destOrd="0" presId="urn:microsoft.com/office/officeart/2005/8/layout/list1"/>
    <dgm:cxn modelId="{E08BF92D-5465-45E5-8AF9-2D7F2E718603}" type="presParOf" srcId="{F96759E1-D583-4CE0-9204-7BE7836E51E7}" destId="{3D9B0C8E-F360-422D-81EE-46B19D4E7621}" srcOrd="4" destOrd="0" presId="urn:microsoft.com/office/officeart/2005/8/layout/list1"/>
    <dgm:cxn modelId="{F4B110F6-930C-471E-915C-08C2358296C3}" type="presParOf" srcId="{3D9B0C8E-F360-422D-81EE-46B19D4E7621}" destId="{A6780B60-55BC-4C48-8D1E-E53769C606F9}" srcOrd="0" destOrd="0" presId="urn:microsoft.com/office/officeart/2005/8/layout/list1"/>
    <dgm:cxn modelId="{4CD50C5D-C075-4BA8-86A7-946E8D1FFD0D}" type="presParOf" srcId="{3D9B0C8E-F360-422D-81EE-46B19D4E7621}" destId="{EFABF6F2-0E8C-4167-B7B8-8311FC87CEE1}" srcOrd="1" destOrd="0" presId="urn:microsoft.com/office/officeart/2005/8/layout/list1"/>
    <dgm:cxn modelId="{3944F067-6765-4E82-9049-B18F58588AA4}" type="presParOf" srcId="{F96759E1-D583-4CE0-9204-7BE7836E51E7}" destId="{743F4566-838E-4B23-A631-1FA01646414B}" srcOrd="5" destOrd="0" presId="urn:microsoft.com/office/officeart/2005/8/layout/list1"/>
    <dgm:cxn modelId="{0236C27E-DF4B-4A1E-81B8-1A880EDDBAD3}" type="presParOf" srcId="{F96759E1-D583-4CE0-9204-7BE7836E51E7}" destId="{90442266-5131-4E49-A5A6-86E2CCC2A614}" srcOrd="6" destOrd="0" presId="urn:microsoft.com/office/officeart/2005/8/layout/list1"/>
    <dgm:cxn modelId="{2C04580C-2B42-4C6F-B5CD-7FBFC80D42D4}" type="presParOf" srcId="{F96759E1-D583-4CE0-9204-7BE7836E51E7}" destId="{CF71A79A-C679-4FF4-8A12-9647B65EC408}" srcOrd="7" destOrd="0" presId="urn:microsoft.com/office/officeart/2005/8/layout/list1"/>
    <dgm:cxn modelId="{4A148A1C-2F86-406E-88E1-B42F11A6F4DF}" type="presParOf" srcId="{F96759E1-D583-4CE0-9204-7BE7836E51E7}" destId="{3B46262B-530D-41D3-9D83-95FFFA6EB79B}" srcOrd="8" destOrd="0" presId="urn:microsoft.com/office/officeart/2005/8/layout/list1"/>
    <dgm:cxn modelId="{171D9018-1AA9-42B6-B518-193A5D078F30}" type="presParOf" srcId="{3B46262B-530D-41D3-9D83-95FFFA6EB79B}" destId="{401877A9-CD8A-47BA-B927-3D89BBCB315B}" srcOrd="0" destOrd="0" presId="urn:microsoft.com/office/officeart/2005/8/layout/list1"/>
    <dgm:cxn modelId="{5878A281-076C-4F63-9DD3-534B168C5DF7}" type="presParOf" srcId="{3B46262B-530D-41D3-9D83-95FFFA6EB79B}" destId="{CBEBDAFB-A6AD-4E41-8FC2-59EDCC90DFE7}" srcOrd="1" destOrd="0" presId="urn:microsoft.com/office/officeart/2005/8/layout/list1"/>
    <dgm:cxn modelId="{02236BC9-C09B-45A2-8D06-4B5773B0D697}" type="presParOf" srcId="{F96759E1-D583-4CE0-9204-7BE7836E51E7}" destId="{38EE5367-F666-49EF-AA70-5BCBFCF76707}" srcOrd="9" destOrd="0" presId="urn:microsoft.com/office/officeart/2005/8/layout/list1"/>
    <dgm:cxn modelId="{CE4CF625-B9FB-4174-B30B-3CC615DFDBA2}" type="presParOf" srcId="{F96759E1-D583-4CE0-9204-7BE7836E51E7}" destId="{C7FDA08C-6E60-4926-851C-9942FAE8C27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377E8F-9312-4703-8F02-D15EFAB967F9}" type="doc">
      <dgm:prSet loTypeId="urn:microsoft.com/office/officeart/2005/8/layout/hList3" loCatId="list" qsTypeId="urn:microsoft.com/office/officeart/2005/8/quickstyle/3d1" qsCatId="3D" csTypeId="urn:microsoft.com/office/officeart/2005/8/colors/colorful5" csCatId="colorful" phldr="1"/>
      <dgm:spPr/>
      <dgm:t>
        <a:bodyPr/>
        <a:lstStyle/>
        <a:p>
          <a:endParaRPr lang="en-US"/>
        </a:p>
      </dgm:t>
    </dgm:pt>
    <dgm:pt modelId="{3D0CAC6D-E481-4C33-A311-5B68732B6756}">
      <dgm:prSet phldrT="[Text]"/>
      <dgm:spPr/>
      <dgm:t>
        <a:bodyPr/>
        <a:lstStyle/>
        <a:p>
          <a:r>
            <a:rPr lang="en-US" dirty="0" err="1">
              <a:solidFill>
                <a:schemeClr val="tx1"/>
              </a:solidFill>
            </a:rPr>
            <a:t>Căn</a:t>
          </a:r>
          <a:r>
            <a:rPr lang="en-US" dirty="0">
              <a:solidFill>
                <a:schemeClr val="tx1"/>
              </a:solidFill>
            </a:rPr>
            <a:t> </a:t>
          </a:r>
          <a:r>
            <a:rPr lang="en-US" dirty="0" err="1">
              <a:solidFill>
                <a:schemeClr val="tx1"/>
              </a:solidFill>
            </a:rPr>
            <a:t>cứ</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cách</a:t>
          </a:r>
          <a:r>
            <a:rPr lang="en-US" dirty="0">
              <a:solidFill>
                <a:schemeClr val="tx1"/>
              </a:solidFill>
            </a:rPr>
            <a:t> </a:t>
          </a:r>
          <a:r>
            <a:rPr lang="en-US" dirty="0" err="1">
              <a:solidFill>
                <a:schemeClr val="tx1"/>
              </a:solidFill>
            </a:rPr>
            <a:t>thức</a:t>
          </a:r>
          <a:r>
            <a:rPr lang="en-US" dirty="0">
              <a:solidFill>
                <a:schemeClr val="tx1"/>
              </a:solidFill>
            </a:rPr>
            <a:t> </a:t>
          </a:r>
          <a:r>
            <a:rPr lang="en-US" dirty="0" err="1">
              <a:solidFill>
                <a:schemeClr val="tx1"/>
              </a:solidFill>
            </a:rPr>
            <a:t>mà</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chủ</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gia</a:t>
          </a:r>
          <a:r>
            <a:rPr lang="en-US" dirty="0">
              <a:solidFill>
                <a:schemeClr val="tx1"/>
              </a:solidFill>
            </a:rPr>
            <a:t> </a:t>
          </a:r>
          <a:r>
            <a:rPr lang="en-US" dirty="0" err="1">
              <a:solidFill>
                <a:schemeClr val="tx1"/>
              </a:solidFill>
            </a:rPr>
            <a:t>giải</a:t>
          </a:r>
          <a:r>
            <a:rPr lang="en-US" dirty="0">
              <a:solidFill>
                <a:schemeClr val="tx1"/>
              </a:solidFill>
            </a:rPr>
            <a:t> </a:t>
          </a:r>
          <a:r>
            <a:rPr lang="en-US" dirty="0" err="1">
              <a:solidFill>
                <a:schemeClr val="tx1"/>
              </a:solidFill>
            </a:rPr>
            <a:t>quyết</a:t>
          </a:r>
          <a:r>
            <a:rPr lang="en-US" dirty="0">
              <a:solidFill>
                <a:schemeClr val="tx1"/>
              </a:solidFill>
            </a:rPr>
            <a:t> 3 </a:t>
          </a:r>
          <a:r>
            <a:rPr lang="en-US" dirty="0" err="1">
              <a:solidFill>
                <a:schemeClr val="tx1"/>
              </a:solidFill>
            </a:rPr>
            <a:t>vấn</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kinh</a:t>
          </a:r>
          <a:r>
            <a:rPr lang="en-US" dirty="0">
              <a:solidFill>
                <a:schemeClr val="tx1"/>
              </a:solidFill>
            </a:rPr>
            <a:t> </a:t>
          </a:r>
          <a:r>
            <a:rPr lang="en-US" dirty="0" err="1">
              <a:solidFill>
                <a:schemeClr val="tx1"/>
              </a:solidFill>
            </a:rPr>
            <a:t>tế</a:t>
          </a:r>
          <a:endParaRPr lang="en-US" dirty="0">
            <a:solidFill>
              <a:schemeClr val="tx1"/>
            </a:solidFill>
          </a:endParaRPr>
        </a:p>
      </dgm:t>
    </dgm:pt>
    <dgm:pt modelId="{F2C60D63-D32A-4DD7-A289-24DC6E868AE5}" type="parTrans" cxnId="{1A84CE96-4EA6-4660-8163-B17C5CEF8C71}">
      <dgm:prSet/>
      <dgm:spPr/>
      <dgm:t>
        <a:bodyPr/>
        <a:lstStyle/>
        <a:p>
          <a:endParaRPr lang="en-US"/>
        </a:p>
      </dgm:t>
    </dgm:pt>
    <dgm:pt modelId="{81FD2402-CC7A-4ADF-B7AF-958A1D1F9C6B}" type="sibTrans" cxnId="{1A84CE96-4EA6-4660-8163-B17C5CEF8C71}">
      <dgm:prSet/>
      <dgm:spPr/>
      <dgm:t>
        <a:bodyPr/>
        <a:lstStyle/>
        <a:p>
          <a:endParaRPr lang="en-US"/>
        </a:p>
      </dgm:t>
    </dgm:pt>
    <dgm:pt modelId="{71A57D22-CEC0-4EF0-A166-0EBD370269A0}">
      <dgm:prSet phldrT="[Text]"/>
      <dgm:spPr>
        <a:solidFill>
          <a:srgbClr val="FFFF00"/>
        </a:solidFill>
      </dgm:spPr>
      <dgm:t>
        <a:bodyPr/>
        <a:lstStyle/>
        <a:p>
          <a:r>
            <a:rPr lang="en-US" dirty="0" err="1">
              <a:solidFill>
                <a:schemeClr val="tx1"/>
              </a:solidFill>
            </a:rPr>
            <a:t>Kinh</a:t>
          </a:r>
          <a:r>
            <a:rPr lang="en-US" dirty="0">
              <a:solidFill>
                <a:schemeClr val="tx1"/>
              </a:solidFill>
            </a:rPr>
            <a:t> </a:t>
          </a:r>
          <a:r>
            <a:rPr lang="en-US" dirty="0" err="1">
              <a:solidFill>
                <a:schemeClr val="tx1"/>
              </a:solidFill>
            </a:rPr>
            <a:t>tế</a:t>
          </a:r>
          <a:r>
            <a:rPr lang="en-US" dirty="0">
              <a:solidFill>
                <a:schemeClr val="tx1"/>
              </a:solidFill>
            </a:rPr>
            <a:t> </a:t>
          </a:r>
          <a:r>
            <a:rPr lang="en-US" dirty="0" err="1">
              <a:solidFill>
                <a:schemeClr val="tx1"/>
              </a:solidFill>
            </a:rPr>
            <a:t>thị</a:t>
          </a:r>
          <a:r>
            <a:rPr lang="en-US" dirty="0">
              <a:solidFill>
                <a:schemeClr val="tx1"/>
              </a:solidFill>
            </a:rPr>
            <a:t> </a:t>
          </a:r>
          <a:r>
            <a:rPr lang="en-US" dirty="0" err="1">
              <a:solidFill>
                <a:schemeClr val="tx1"/>
              </a:solidFill>
            </a:rPr>
            <a:t>trường</a:t>
          </a:r>
          <a:endParaRPr lang="en-US" dirty="0">
            <a:solidFill>
              <a:schemeClr val="tx1"/>
            </a:solidFill>
          </a:endParaRPr>
        </a:p>
      </dgm:t>
    </dgm:pt>
    <dgm:pt modelId="{FE8D443D-CF21-4B10-9BB9-DE74F5E946AE}" type="parTrans" cxnId="{A499CABD-A3BD-4A9A-A6D1-DBFA805460D7}">
      <dgm:prSet/>
      <dgm:spPr/>
      <dgm:t>
        <a:bodyPr/>
        <a:lstStyle/>
        <a:p>
          <a:endParaRPr lang="en-US"/>
        </a:p>
      </dgm:t>
    </dgm:pt>
    <dgm:pt modelId="{BD2ECAAD-6462-4FE8-98C1-B1ACA2B1255C}" type="sibTrans" cxnId="{A499CABD-A3BD-4A9A-A6D1-DBFA805460D7}">
      <dgm:prSet/>
      <dgm:spPr/>
      <dgm:t>
        <a:bodyPr/>
        <a:lstStyle/>
        <a:p>
          <a:endParaRPr lang="en-US"/>
        </a:p>
      </dgm:t>
    </dgm:pt>
    <dgm:pt modelId="{9558B3E1-F2D1-461A-9A92-14373119F60D}">
      <dgm:prSet phldrT="[Text]"/>
      <dgm:spPr>
        <a:solidFill>
          <a:srgbClr val="0070C0"/>
        </a:solidFill>
      </dgm:spPr>
      <dgm:t>
        <a:bodyPr/>
        <a:lstStyle/>
        <a:p>
          <a:r>
            <a:rPr lang="en-US" dirty="0" err="1"/>
            <a:t>Kinh</a:t>
          </a:r>
          <a:r>
            <a:rPr lang="en-US" dirty="0"/>
            <a:t> </a:t>
          </a:r>
          <a:r>
            <a:rPr lang="en-US" dirty="0" err="1"/>
            <a:t>tế</a:t>
          </a:r>
          <a:r>
            <a:rPr lang="en-US" dirty="0"/>
            <a:t> </a:t>
          </a:r>
          <a:r>
            <a:rPr lang="en-US" dirty="0" err="1"/>
            <a:t>kế</a:t>
          </a:r>
          <a:r>
            <a:rPr lang="en-US" dirty="0"/>
            <a:t> </a:t>
          </a:r>
          <a:r>
            <a:rPr lang="en-US" dirty="0" err="1"/>
            <a:t>hoạch</a:t>
          </a:r>
          <a:endParaRPr lang="en-US" dirty="0"/>
        </a:p>
      </dgm:t>
    </dgm:pt>
    <dgm:pt modelId="{704DE144-DA55-4341-841B-5A8BED05192E}" type="parTrans" cxnId="{8F7337AD-5C92-4FD7-B81E-2486E59F73AF}">
      <dgm:prSet/>
      <dgm:spPr/>
      <dgm:t>
        <a:bodyPr/>
        <a:lstStyle/>
        <a:p>
          <a:endParaRPr lang="en-US"/>
        </a:p>
      </dgm:t>
    </dgm:pt>
    <dgm:pt modelId="{05881C8E-5B7D-46F1-9F41-5167B2526E57}" type="sibTrans" cxnId="{8F7337AD-5C92-4FD7-B81E-2486E59F73AF}">
      <dgm:prSet/>
      <dgm:spPr/>
      <dgm:t>
        <a:bodyPr/>
        <a:lstStyle/>
        <a:p>
          <a:endParaRPr lang="en-US"/>
        </a:p>
      </dgm:t>
    </dgm:pt>
    <dgm:pt modelId="{9C224A05-F7B3-4BF3-89FC-271751F3E5F1}">
      <dgm:prSet phldrT="[Text]"/>
      <dgm:spPr>
        <a:solidFill>
          <a:srgbClr val="FF99FF"/>
        </a:solidFill>
      </dgm:spPr>
      <dgm:t>
        <a:bodyPr/>
        <a:lstStyle/>
        <a:p>
          <a:r>
            <a:rPr lang="en-US" dirty="0" err="1">
              <a:solidFill>
                <a:srgbClr val="002060"/>
              </a:solidFill>
            </a:rPr>
            <a:t>Kinh</a:t>
          </a:r>
          <a:r>
            <a:rPr lang="en-US" dirty="0">
              <a:solidFill>
                <a:srgbClr val="002060"/>
              </a:solidFill>
            </a:rPr>
            <a:t> </a:t>
          </a:r>
          <a:r>
            <a:rPr lang="en-US" dirty="0" err="1">
              <a:solidFill>
                <a:srgbClr val="002060"/>
              </a:solidFill>
            </a:rPr>
            <a:t>tế</a:t>
          </a:r>
          <a:r>
            <a:rPr lang="en-US" dirty="0">
              <a:solidFill>
                <a:srgbClr val="002060"/>
              </a:solidFill>
            </a:rPr>
            <a:t> </a:t>
          </a:r>
          <a:r>
            <a:rPr lang="en-US" dirty="0" err="1">
              <a:solidFill>
                <a:srgbClr val="002060"/>
              </a:solidFill>
            </a:rPr>
            <a:t>hỗn</a:t>
          </a:r>
          <a:r>
            <a:rPr lang="en-US" dirty="0">
              <a:solidFill>
                <a:srgbClr val="002060"/>
              </a:solidFill>
            </a:rPr>
            <a:t> </a:t>
          </a:r>
          <a:r>
            <a:rPr lang="en-US" dirty="0" err="1">
              <a:solidFill>
                <a:srgbClr val="002060"/>
              </a:solidFill>
            </a:rPr>
            <a:t>hợp</a:t>
          </a:r>
          <a:endParaRPr lang="en-US" dirty="0">
            <a:solidFill>
              <a:srgbClr val="002060"/>
            </a:solidFill>
          </a:endParaRPr>
        </a:p>
      </dgm:t>
    </dgm:pt>
    <dgm:pt modelId="{0CB2E670-7026-478F-AFA4-7DB66A8A1F76}" type="parTrans" cxnId="{440A3DFD-FD8D-41B5-AB01-F07D6C52F3DC}">
      <dgm:prSet/>
      <dgm:spPr/>
      <dgm:t>
        <a:bodyPr/>
        <a:lstStyle/>
        <a:p>
          <a:endParaRPr lang="en-US"/>
        </a:p>
      </dgm:t>
    </dgm:pt>
    <dgm:pt modelId="{AC9C929C-B81E-4A65-AFE4-26568F95C5C4}" type="sibTrans" cxnId="{440A3DFD-FD8D-41B5-AB01-F07D6C52F3DC}">
      <dgm:prSet/>
      <dgm:spPr/>
      <dgm:t>
        <a:bodyPr/>
        <a:lstStyle/>
        <a:p>
          <a:endParaRPr lang="en-US"/>
        </a:p>
      </dgm:t>
    </dgm:pt>
    <dgm:pt modelId="{71BD80D3-D0FE-4F86-A2D5-FA43A4EDA997}" type="pres">
      <dgm:prSet presAssocID="{FC377E8F-9312-4703-8F02-D15EFAB967F9}" presName="composite" presStyleCnt="0">
        <dgm:presLayoutVars>
          <dgm:chMax val="1"/>
          <dgm:dir/>
          <dgm:resizeHandles val="exact"/>
        </dgm:presLayoutVars>
      </dgm:prSet>
      <dgm:spPr/>
    </dgm:pt>
    <dgm:pt modelId="{9C717633-29CC-4FA2-B322-0AF502734C47}" type="pres">
      <dgm:prSet presAssocID="{3D0CAC6D-E481-4C33-A311-5B68732B6756}" presName="roof" presStyleLbl="dkBgShp" presStyleIdx="0" presStyleCnt="2"/>
      <dgm:spPr/>
    </dgm:pt>
    <dgm:pt modelId="{C51339A6-6DEC-452A-9452-9ADE6877C917}" type="pres">
      <dgm:prSet presAssocID="{3D0CAC6D-E481-4C33-A311-5B68732B6756}" presName="pillars" presStyleCnt="0"/>
      <dgm:spPr/>
    </dgm:pt>
    <dgm:pt modelId="{9EF05453-4FFB-47DF-BC09-07F95AFC49E2}" type="pres">
      <dgm:prSet presAssocID="{3D0CAC6D-E481-4C33-A311-5B68732B6756}" presName="pillar1" presStyleLbl="node1" presStyleIdx="0" presStyleCnt="3">
        <dgm:presLayoutVars>
          <dgm:bulletEnabled val="1"/>
        </dgm:presLayoutVars>
      </dgm:prSet>
      <dgm:spPr/>
    </dgm:pt>
    <dgm:pt modelId="{107DAE5B-1548-4D99-A15D-616DD94E7DF1}" type="pres">
      <dgm:prSet presAssocID="{9558B3E1-F2D1-461A-9A92-14373119F60D}" presName="pillarX" presStyleLbl="node1" presStyleIdx="1" presStyleCnt="3">
        <dgm:presLayoutVars>
          <dgm:bulletEnabled val="1"/>
        </dgm:presLayoutVars>
      </dgm:prSet>
      <dgm:spPr/>
    </dgm:pt>
    <dgm:pt modelId="{CAC38773-8A93-4428-A35D-24792FF9534F}" type="pres">
      <dgm:prSet presAssocID="{9C224A05-F7B3-4BF3-89FC-271751F3E5F1}" presName="pillarX" presStyleLbl="node1" presStyleIdx="2" presStyleCnt="3">
        <dgm:presLayoutVars>
          <dgm:bulletEnabled val="1"/>
        </dgm:presLayoutVars>
      </dgm:prSet>
      <dgm:spPr/>
    </dgm:pt>
    <dgm:pt modelId="{B5621ECE-5BBB-473B-BA5D-F6370A853B18}" type="pres">
      <dgm:prSet presAssocID="{3D0CAC6D-E481-4C33-A311-5B68732B6756}" presName="base" presStyleLbl="dkBgShp" presStyleIdx="1" presStyleCnt="2"/>
      <dgm:spPr/>
    </dgm:pt>
  </dgm:ptLst>
  <dgm:cxnLst>
    <dgm:cxn modelId="{5EDA6503-1D4A-4FF9-96BD-7425BA3A3D2E}" type="presOf" srcId="{9558B3E1-F2D1-461A-9A92-14373119F60D}" destId="{107DAE5B-1548-4D99-A15D-616DD94E7DF1}" srcOrd="0" destOrd="0" presId="urn:microsoft.com/office/officeart/2005/8/layout/hList3"/>
    <dgm:cxn modelId="{C9036031-FED2-447F-A607-1034C1FC8782}" type="presOf" srcId="{3D0CAC6D-E481-4C33-A311-5B68732B6756}" destId="{9C717633-29CC-4FA2-B322-0AF502734C47}" srcOrd="0" destOrd="0" presId="urn:microsoft.com/office/officeart/2005/8/layout/hList3"/>
    <dgm:cxn modelId="{8468A293-D2C9-47A9-8C47-21BC9A175F2C}" type="presOf" srcId="{71A57D22-CEC0-4EF0-A166-0EBD370269A0}" destId="{9EF05453-4FFB-47DF-BC09-07F95AFC49E2}" srcOrd="0" destOrd="0" presId="urn:microsoft.com/office/officeart/2005/8/layout/hList3"/>
    <dgm:cxn modelId="{1A84CE96-4EA6-4660-8163-B17C5CEF8C71}" srcId="{FC377E8F-9312-4703-8F02-D15EFAB967F9}" destId="{3D0CAC6D-E481-4C33-A311-5B68732B6756}" srcOrd="0" destOrd="0" parTransId="{F2C60D63-D32A-4DD7-A289-24DC6E868AE5}" sibTransId="{81FD2402-CC7A-4ADF-B7AF-958A1D1F9C6B}"/>
    <dgm:cxn modelId="{8F7337AD-5C92-4FD7-B81E-2486E59F73AF}" srcId="{3D0CAC6D-E481-4C33-A311-5B68732B6756}" destId="{9558B3E1-F2D1-461A-9A92-14373119F60D}" srcOrd="1" destOrd="0" parTransId="{704DE144-DA55-4341-841B-5A8BED05192E}" sibTransId="{05881C8E-5B7D-46F1-9F41-5167B2526E57}"/>
    <dgm:cxn modelId="{1CC250AD-50BC-4806-BED9-D0F5374F707C}" type="presOf" srcId="{FC377E8F-9312-4703-8F02-D15EFAB967F9}" destId="{71BD80D3-D0FE-4F86-A2D5-FA43A4EDA997}" srcOrd="0" destOrd="0" presId="urn:microsoft.com/office/officeart/2005/8/layout/hList3"/>
    <dgm:cxn modelId="{A499CABD-A3BD-4A9A-A6D1-DBFA805460D7}" srcId="{3D0CAC6D-E481-4C33-A311-5B68732B6756}" destId="{71A57D22-CEC0-4EF0-A166-0EBD370269A0}" srcOrd="0" destOrd="0" parTransId="{FE8D443D-CF21-4B10-9BB9-DE74F5E946AE}" sibTransId="{BD2ECAAD-6462-4FE8-98C1-B1ACA2B1255C}"/>
    <dgm:cxn modelId="{58B111F5-0DFB-4C66-BB8F-5BE597C2582B}" type="presOf" srcId="{9C224A05-F7B3-4BF3-89FC-271751F3E5F1}" destId="{CAC38773-8A93-4428-A35D-24792FF9534F}" srcOrd="0" destOrd="0" presId="urn:microsoft.com/office/officeart/2005/8/layout/hList3"/>
    <dgm:cxn modelId="{440A3DFD-FD8D-41B5-AB01-F07D6C52F3DC}" srcId="{3D0CAC6D-E481-4C33-A311-5B68732B6756}" destId="{9C224A05-F7B3-4BF3-89FC-271751F3E5F1}" srcOrd="2" destOrd="0" parTransId="{0CB2E670-7026-478F-AFA4-7DB66A8A1F76}" sibTransId="{AC9C929C-B81E-4A65-AFE4-26568F95C5C4}"/>
    <dgm:cxn modelId="{FDF1D794-9965-4DEC-BFE6-A38B6CF6358F}" type="presParOf" srcId="{71BD80D3-D0FE-4F86-A2D5-FA43A4EDA997}" destId="{9C717633-29CC-4FA2-B322-0AF502734C47}" srcOrd="0" destOrd="0" presId="urn:microsoft.com/office/officeart/2005/8/layout/hList3"/>
    <dgm:cxn modelId="{31167EEE-40F9-4DC8-B3C8-0AE4D4851946}" type="presParOf" srcId="{71BD80D3-D0FE-4F86-A2D5-FA43A4EDA997}" destId="{C51339A6-6DEC-452A-9452-9ADE6877C917}" srcOrd="1" destOrd="0" presId="urn:microsoft.com/office/officeart/2005/8/layout/hList3"/>
    <dgm:cxn modelId="{CDF15232-42F2-4E17-8699-CA188D7ADC1A}" type="presParOf" srcId="{C51339A6-6DEC-452A-9452-9ADE6877C917}" destId="{9EF05453-4FFB-47DF-BC09-07F95AFC49E2}" srcOrd="0" destOrd="0" presId="urn:microsoft.com/office/officeart/2005/8/layout/hList3"/>
    <dgm:cxn modelId="{3C8FEB15-C3CB-4670-9F3F-FA3E33BAC4DC}" type="presParOf" srcId="{C51339A6-6DEC-452A-9452-9ADE6877C917}" destId="{107DAE5B-1548-4D99-A15D-616DD94E7DF1}" srcOrd="1" destOrd="0" presId="urn:microsoft.com/office/officeart/2005/8/layout/hList3"/>
    <dgm:cxn modelId="{271A0398-146E-4E79-8013-8BAD689A466E}" type="presParOf" srcId="{C51339A6-6DEC-452A-9452-9ADE6877C917}" destId="{CAC38773-8A93-4428-A35D-24792FF9534F}" srcOrd="2" destOrd="0" presId="urn:microsoft.com/office/officeart/2005/8/layout/hList3"/>
    <dgm:cxn modelId="{6602784D-7C17-4220-AE40-A86E124835EA}" type="presParOf" srcId="{71BD80D3-D0FE-4F86-A2D5-FA43A4EDA997}" destId="{B5621ECE-5BBB-473B-BA5D-F6370A853B18}"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A2AC51-213B-404C-A419-9794C669A25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5612C0C2-57AE-464E-8B78-D9A7247C24DE}">
      <dgm:prSet phldrT="[Text]"/>
      <dgm:spPr>
        <a:solidFill>
          <a:srgbClr val="FF99FF"/>
        </a:solidFill>
      </dgm:spPr>
      <dgm:t>
        <a:bodyPr/>
        <a:lstStyle/>
        <a:p>
          <a:pPr algn="ctr"/>
          <a:r>
            <a:rPr lang="en-US" dirty="0" err="1"/>
            <a:t>Thông</a:t>
          </a:r>
          <a:r>
            <a:rPr lang="en-US" dirty="0"/>
            <a:t> qua </a:t>
          </a:r>
          <a:r>
            <a:rPr lang="en-US" dirty="0" err="1"/>
            <a:t>quan</a:t>
          </a:r>
          <a:r>
            <a:rPr lang="en-US" dirty="0"/>
            <a:t> </a:t>
          </a:r>
          <a:r>
            <a:rPr lang="en-US" dirty="0" err="1"/>
            <a:t>hệ</a:t>
          </a:r>
          <a:r>
            <a:rPr lang="en-US" dirty="0"/>
            <a:t> </a:t>
          </a:r>
          <a:r>
            <a:rPr lang="en-US" dirty="0" err="1"/>
            <a:t>cung</a:t>
          </a:r>
          <a:r>
            <a:rPr lang="en-US" dirty="0"/>
            <a:t> – </a:t>
          </a:r>
          <a:r>
            <a:rPr lang="en-US" dirty="0" err="1"/>
            <a:t>cầu</a:t>
          </a:r>
          <a:endParaRPr lang="en-US" dirty="0"/>
        </a:p>
      </dgm:t>
    </dgm:pt>
    <dgm:pt modelId="{97E0F3FA-F237-409D-87DA-6C06C5380D00}" type="parTrans" cxnId="{946982D9-F426-49E2-94E5-89CE7AC2CBF0}">
      <dgm:prSet/>
      <dgm:spPr/>
      <dgm:t>
        <a:bodyPr/>
        <a:lstStyle/>
        <a:p>
          <a:endParaRPr lang="en-US"/>
        </a:p>
      </dgm:t>
    </dgm:pt>
    <dgm:pt modelId="{299E2A0C-5175-4C90-A5B6-11E852F1CE83}" type="sibTrans" cxnId="{946982D9-F426-49E2-94E5-89CE7AC2CBF0}">
      <dgm:prSet/>
      <dgm:spPr/>
      <dgm:t>
        <a:bodyPr/>
        <a:lstStyle/>
        <a:p>
          <a:endParaRPr lang="en-US"/>
        </a:p>
      </dgm:t>
    </dgm:pt>
    <dgm:pt modelId="{BDE207C0-EE1F-4C8C-B05F-FB0A1EFE0E0E}">
      <dgm:prSet phldrT="[Text]"/>
      <dgm:spPr>
        <a:solidFill>
          <a:srgbClr val="F0EFB3"/>
        </a:solidFill>
      </dgm:spPr>
      <dgm:t>
        <a:bodyPr/>
        <a:lstStyle/>
        <a:p>
          <a:r>
            <a:rPr lang="en-US" dirty="0"/>
            <a:t>SX </a:t>
          </a:r>
          <a:r>
            <a:rPr lang="en-US" dirty="0" err="1"/>
            <a:t>cái</a:t>
          </a:r>
          <a:r>
            <a:rPr lang="en-US" dirty="0"/>
            <a:t> </a:t>
          </a:r>
          <a:r>
            <a:rPr lang="en-US" dirty="0" err="1"/>
            <a:t>gì</a:t>
          </a:r>
          <a:r>
            <a:rPr lang="en-US" dirty="0"/>
            <a:t>: </a:t>
          </a:r>
          <a:r>
            <a:rPr lang="en-US" dirty="0" err="1"/>
            <a:t>Cung</a:t>
          </a:r>
          <a:r>
            <a:rPr lang="en-US" dirty="0"/>
            <a:t> – </a:t>
          </a:r>
          <a:r>
            <a:rPr lang="en-US" dirty="0" err="1"/>
            <a:t>cầu</a:t>
          </a:r>
          <a:r>
            <a:rPr lang="en-US" dirty="0"/>
            <a:t> </a:t>
          </a:r>
          <a:r>
            <a:rPr lang="en-US" dirty="0" err="1"/>
            <a:t>quyết</a:t>
          </a:r>
          <a:r>
            <a:rPr lang="en-US" dirty="0"/>
            <a:t> </a:t>
          </a:r>
          <a:r>
            <a:rPr lang="en-US" dirty="0" err="1"/>
            <a:t>định</a:t>
          </a:r>
          <a:endParaRPr lang="en-US" dirty="0"/>
        </a:p>
      </dgm:t>
    </dgm:pt>
    <dgm:pt modelId="{DF36A6B6-7E4F-412E-A817-19783CFE5D29}" type="parTrans" cxnId="{E97346E4-6091-42F8-9689-98E70F38E1AB}">
      <dgm:prSet/>
      <dgm:spPr/>
      <dgm:t>
        <a:bodyPr/>
        <a:lstStyle/>
        <a:p>
          <a:endParaRPr lang="en-US"/>
        </a:p>
      </dgm:t>
    </dgm:pt>
    <dgm:pt modelId="{A997F739-8C85-4F8E-9A09-6A4CCF50F300}" type="sibTrans" cxnId="{E97346E4-6091-42F8-9689-98E70F38E1AB}">
      <dgm:prSet/>
      <dgm:spPr/>
      <dgm:t>
        <a:bodyPr/>
        <a:lstStyle/>
        <a:p>
          <a:endParaRPr lang="en-US"/>
        </a:p>
      </dgm:t>
    </dgm:pt>
    <dgm:pt modelId="{BA88052A-25AD-475F-A0A5-3CC114578D84}">
      <dgm:prSet phldrT="[Text]"/>
      <dgm:spPr>
        <a:solidFill>
          <a:schemeClr val="accent5">
            <a:lumMod val="20000"/>
            <a:lumOff val="80000"/>
          </a:schemeClr>
        </a:solidFill>
      </dgm:spPr>
      <dgm:t>
        <a:bodyPr/>
        <a:lstStyle/>
        <a:p>
          <a:r>
            <a:rPr lang="en-US" dirty="0"/>
            <a:t>SX </a:t>
          </a:r>
          <a:r>
            <a:rPr lang="en-US" dirty="0" err="1"/>
            <a:t>như</a:t>
          </a:r>
          <a:r>
            <a:rPr lang="en-US" dirty="0"/>
            <a:t> </a:t>
          </a:r>
          <a:r>
            <a:rPr lang="en-US" dirty="0" err="1"/>
            <a:t>thế</a:t>
          </a:r>
          <a:r>
            <a:rPr lang="en-US" dirty="0"/>
            <a:t> </a:t>
          </a:r>
          <a:r>
            <a:rPr lang="en-US" dirty="0" err="1"/>
            <a:t>nào</a:t>
          </a:r>
          <a:r>
            <a:rPr lang="en-US" dirty="0"/>
            <a:t>: DN </a:t>
          </a:r>
          <a:r>
            <a:rPr lang="en-US" dirty="0" err="1"/>
            <a:t>lựa</a:t>
          </a:r>
          <a:r>
            <a:rPr lang="en-US" dirty="0"/>
            <a:t> </a:t>
          </a:r>
          <a:r>
            <a:rPr lang="en-US" dirty="0" err="1"/>
            <a:t>chọn</a:t>
          </a:r>
          <a:r>
            <a:rPr lang="en-US" dirty="0"/>
            <a:t> PASX </a:t>
          </a:r>
          <a:r>
            <a:rPr lang="en-US" dirty="0" err="1"/>
            <a:t>nào</a:t>
          </a:r>
          <a:r>
            <a:rPr lang="en-US" dirty="0"/>
            <a:t> </a:t>
          </a:r>
          <a:r>
            <a:rPr lang="en-US" dirty="0" err="1"/>
            <a:t>hiệu</a:t>
          </a:r>
          <a:r>
            <a:rPr lang="en-US" dirty="0"/>
            <a:t> </a:t>
          </a:r>
          <a:r>
            <a:rPr lang="en-US" dirty="0" err="1"/>
            <a:t>quả</a:t>
          </a:r>
          <a:r>
            <a:rPr lang="en-US" dirty="0"/>
            <a:t> </a:t>
          </a:r>
          <a:r>
            <a:rPr lang="en-US" dirty="0" err="1"/>
            <a:t>nhất</a:t>
          </a:r>
          <a:endParaRPr lang="en-US" dirty="0"/>
        </a:p>
      </dgm:t>
    </dgm:pt>
    <dgm:pt modelId="{3D42D15C-D0D6-4DDF-ADB9-3178A5E4B2A1}" type="parTrans" cxnId="{C9362365-609C-4C72-AF38-229DB6AB4E1F}">
      <dgm:prSet/>
      <dgm:spPr/>
      <dgm:t>
        <a:bodyPr/>
        <a:lstStyle/>
        <a:p>
          <a:endParaRPr lang="en-US"/>
        </a:p>
      </dgm:t>
    </dgm:pt>
    <dgm:pt modelId="{2AFE57EA-81F3-401C-9267-96BA1B41308E}" type="sibTrans" cxnId="{C9362365-609C-4C72-AF38-229DB6AB4E1F}">
      <dgm:prSet/>
      <dgm:spPr/>
      <dgm:t>
        <a:bodyPr/>
        <a:lstStyle/>
        <a:p>
          <a:endParaRPr lang="en-US"/>
        </a:p>
      </dgm:t>
    </dgm:pt>
    <dgm:pt modelId="{EF23F96A-9253-485E-9386-5BE58A1E99B0}">
      <dgm:prSet phldrT="[Text]"/>
      <dgm:spPr>
        <a:solidFill>
          <a:schemeClr val="bg2">
            <a:lumMod val="90000"/>
          </a:schemeClr>
        </a:solidFill>
      </dgm:spPr>
      <dgm:t>
        <a:bodyPr/>
        <a:lstStyle/>
        <a:p>
          <a:r>
            <a:rPr lang="en-US" dirty="0"/>
            <a:t>SX </a:t>
          </a:r>
          <a:r>
            <a:rPr lang="en-US" dirty="0" err="1"/>
            <a:t>cho</a:t>
          </a:r>
          <a:r>
            <a:rPr lang="en-US" dirty="0"/>
            <a:t> </a:t>
          </a:r>
          <a:r>
            <a:rPr lang="en-US" dirty="0" err="1"/>
            <a:t>ai</a:t>
          </a:r>
          <a:r>
            <a:rPr lang="en-US" dirty="0"/>
            <a:t>: </a:t>
          </a:r>
          <a:r>
            <a:rPr lang="en-US" dirty="0" err="1"/>
            <a:t>thu</a:t>
          </a:r>
          <a:r>
            <a:rPr lang="en-US" dirty="0"/>
            <a:t> </a:t>
          </a:r>
          <a:r>
            <a:rPr lang="en-US" dirty="0" err="1"/>
            <a:t>nhập</a:t>
          </a:r>
          <a:r>
            <a:rPr lang="en-US" dirty="0"/>
            <a:t> </a:t>
          </a:r>
          <a:r>
            <a:rPr lang="en-US" dirty="0" err="1"/>
            <a:t>cá</a:t>
          </a:r>
          <a:r>
            <a:rPr lang="en-US" dirty="0"/>
            <a:t> </a:t>
          </a:r>
          <a:r>
            <a:rPr lang="en-US" dirty="0" err="1"/>
            <a:t>nhân</a:t>
          </a:r>
          <a:r>
            <a:rPr lang="en-US" dirty="0"/>
            <a:t> </a:t>
          </a:r>
          <a:r>
            <a:rPr lang="en-US" dirty="0" err="1"/>
            <a:t>quyết</a:t>
          </a:r>
          <a:r>
            <a:rPr lang="en-US" dirty="0"/>
            <a:t> </a:t>
          </a:r>
          <a:r>
            <a:rPr lang="en-US" dirty="0" err="1"/>
            <a:t>định</a:t>
          </a:r>
          <a:endParaRPr lang="en-US" dirty="0"/>
        </a:p>
      </dgm:t>
    </dgm:pt>
    <dgm:pt modelId="{0D127F51-268F-4979-A5AA-C340B561B2F5}" type="parTrans" cxnId="{F1FC99A3-A70F-415A-9F94-552371C70EB6}">
      <dgm:prSet/>
      <dgm:spPr/>
      <dgm:t>
        <a:bodyPr/>
        <a:lstStyle/>
        <a:p>
          <a:endParaRPr lang="en-US"/>
        </a:p>
      </dgm:t>
    </dgm:pt>
    <dgm:pt modelId="{6BC9853E-BF72-4668-98D3-9E54C6360B0E}" type="sibTrans" cxnId="{F1FC99A3-A70F-415A-9F94-552371C70EB6}">
      <dgm:prSet/>
      <dgm:spPr/>
      <dgm:t>
        <a:bodyPr/>
        <a:lstStyle/>
        <a:p>
          <a:endParaRPr lang="en-US"/>
        </a:p>
      </dgm:t>
    </dgm:pt>
    <dgm:pt modelId="{F5AC9463-35ED-4767-BBE7-5D73C9DEEDFB}" type="pres">
      <dgm:prSet presAssocID="{78A2AC51-213B-404C-A419-9794C669A256}" presName="vert0" presStyleCnt="0">
        <dgm:presLayoutVars>
          <dgm:dir/>
          <dgm:animOne val="branch"/>
          <dgm:animLvl val="lvl"/>
        </dgm:presLayoutVars>
      </dgm:prSet>
      <dgm:spPr/>
    </dgm:pt>
    <dgm:pt modelId="{CAB47524-D83B-42AF-A69F-EBA5D3B6D05C}" type="pres">
      <dgm:prSet presAssocID="{5612C0C2-57AE-464E-8B78-D9A7247C24DE}" presName="thickLine" presStyleLbl="alignNode1" presStyleIdx="0" presStyleCnt="1"/>
      <dgm:spPr/>
    </dgm:pt>
    <dgm:pt modelId="{37D8A3FD-F5FB-4C63-8A2C-27BB2A917B56}" type="pres">
      <dgm:prSet presAssocID="{5612C0C2-57AE-464E-8B78-D9A7247C24DE}" presName="horz1" presStyleCnt="0"/>
      <dgm:spPr/>
    </dgm:pt>
    <dgm:pt modelId="{FEDA932B-CD2F-4153-9BBC-B07F0CC01512}" type="pres">
      <dgm:prSet presAssocID="{5612C0C2-57AE-464E-8B78-D9A7247C24DE}" presName="tx1" presStyleLbl="revTx" presStyleIdx="0" presStyleCnt="4"/>
      <dgm:spPr/>
    </dgm:pt>
    <dgm:pt modelId="{F1330897-D15F-4CFD-A262-B820F74AB2ED}" type="pres">
      <dgm:prSet presAssocID="{5612C0C2-57AE-464E-8B78-D9A7247C24DE}" presName="vert1" presStyleCnt="0"/>
      <dgm:spPr/>
    </dgm:pt>
    <dgm:pt modelId="{97AEC752-3D55-4459-86C6-5ABA3C56FBE0}" type="pres">
      <dgm:prSet presAssocID="{BDE207C0-EE1F-4C8C-B05F-FB0A1EFE0E0E}" presName="vertSpace2a" presStyleCnt="0"/>
      <dgm:spPr/>
    </dgm:pt>
    <dgm:pt modelId="{434014A4-84A8-48A7-A556-E7EF409CD0DA}" type="pres">
      <dgm:prSet presAssocID="{BDE207C0-EE1F-4C8C-B05F-FB0A1EFE0E0E}" presName="horz2" presStyleCnt="0"/>
      <dgm:spPr/>
    </dgm:pt>
    <dgm:pt modelId="{250A596E-4BBF-4BF6-AABF-2309E7FF0CA0}" type="pres">
      <dgm:prSet presAssocID="{BDE207C0-EE1F-4C8C-B05F-FB0A1EFE0E0E}" presName="horzSpace2" presStyleCnt="0"/>
      <dgm:spPr/>
    </dgm:pt>
    <dgm:pt modelId="{1B81211F-A423-4FC4-9DE6-FDE94A2258BE}" type="pres">
      <dgm:prSet presAssocID="{BDE207C0-EE1F-4C8C-B05F-FB0A1EFE0E0E}" presName="tx2" presStyleLbl="revTx" presStyleIdx="1" presStyleCnt="4"/>
      <dgm:spPr/>
    </dgm:pt>
    <dgm:pt modelId="{C700E3EC-C83B-4FF0-A80F-B3EA19942423}" type="pres">
      <dgm:prSet presAssocID="{BDE207C0-EE1F-4C8C-B05F-FB0A1EFE0E0E}" presName="vert2" presStyleCnt="0"/>
      <dgm:spPr/>
    </dgm:pt>
    <dgm:pt modelId="{F69C118B-5A67-4AC6-B172-5FE1CE44ECBA}" type="pres">
      <dgm:prSet presAssocID="{BDE207C0-EE1F-4C8C-B05F-FB0A1EFE0E0E}" presName="thinLine2b" presStyleLbl="callout" presStyleIdx="0" presStyleCnt="3"/>
      <dgm:spPr/>
    </dgm:pt>
    <dgm:pt modelId="{4FB903BB-1335-43B2-B387-71702219FCD8}" type="pres">
      <dgm:prSet presAssocID="{BDE207C0-EE1F-4C8C-B05F-FB0A1EFE0E0E}" presName="vertSpace2b" presStyleCnt="0"/>
      <dgm:spPr/>
    </dgm:pt>
    <dgm:pt modelId="{F72BF7D2-3CEB-4479-BE91-ACF23B669213}" type="pres">
      <dgm:prSet presAssocID="{BA88052A-25AD-475F-A0A5-3CC114578D84}" presName="horz2" presStyleCnt="0"/>
      <dgm:spPr/>
    </dgm:pt>
    <dgm:pt modelId="{C098114B-4318-4E7F-BFFE-999CA3116C82}" type="pres">
      <dgm:prSet presAssocID="{BA88052A-25AD-475F-A0A5-3CC114578D84}" presName="horzSpace2" presStyleCnt="0"/>
      <dgm:spPr/>
    </dgm:pt>
    <dgm:pt modelId="{BA33EAA8-5312-4B38-AB65-A0B717EBDF2E}" type="pres">
      <dgm:prSet presAssocID="{BA88052A-25AD-475F-A0A5-3CC114578D84}" presName="tx2" presStyleLbl="revTx" presStyleIdx="2" presStyleCnt="4"/>
      <dgm:spPr/>
    </dgm:pt>
    <dgm:pt modelId="{5A0C32FF-C3CE-45BE-9FCD-D488B142A869}" type="pres">
      <dgm:prSet presAssocID="{BA88052A-25AD-475F-A0A5-3CC114578D84}" presName="vert2" presStyleCnt="0"/>
      <dgm:spPr/>
    </dgm:pt>
    <dgm:pt modelId="{08535E53-FE37-4867-A1F0-C56D8D2F7CD5}" type="pres">
      <dgm:prSet presAssocID="{BA88052A-25AD-475F-A0A5-3CC114578D84}" presName="thinLine2b" presStyleLbl="callout" presStyleIdx="1" presStyleCnt="3"/>
      <dgm:spPr/>
    </dgm:pt>
    <dgm:pt modelId="{744E3D1F-0AD7-4E69-949F-BEE5E5308A40}" type="pres">
      <dgm:prSet presAssocID="{BA88052A-25AD-475F-A0A5-3CC114578D84}" presName="vertSpace2b" presStyleCnt="0"/>
      <dgm:spPr/>
    </dgm:pt>
    <dgm:pt modelId="{152EEC26-0914-4DDF-B2D4-2B5F20A11405}" type="pres">
      <dgm:prSet presAssocID="{EF23F96A-9253-485E-9386-5BE58A1E99B0}" presName="horz2" presStyleCnt="0"/>
      <dgm:spPr/>
    </dgm:pt>
    <dgm:pt modelId="{F3A43FB5-627B-4EAB-BE2E-607FB3EB73F6}" type="pres">
      <dgm:prSet presAssocID="{EF23F96A-9253-485E-9386-5BE58A1E99B0}" presName="horzSpace2" presStyleCnt="0"/>
      <dgm:spPr/>
    </dgm:pt>
    <dgm:pt modelId="{E4942D77-2FBD-402D-921C-B9F65E891DA1}" type="pres">
      <dgm:prSet presAssocID="{EF23F96A-9253-485E-9386-5BE58A1E99B0}" presName="tx2" presStyleLbl="revTx" presStyleIdx="3" presStyleCnt="4"/>
      <dgm:spPr/>
    </dgm:pt>
    <dgm:pt modelId="{3EEC2762-E214-4036-8822-7C7E56D323A5}" type="pres">
      <dgm:prSet presAssocID="{EF23F96A-9253-485E-9386-5BE58A1E99B0}" presName="vert2" presStyleCnt="0"/>
      <dgm:spPr/>
    </dgm:pt>
    <dgm:pt modelId="{2D3C4C26-A62C-4A4C-8089-C305E6182F8E}" type="pres">
      <dgm:prSet presAssocID="{EF23F96A-9253-485E-9386-5BE58A1E99B0}" presName="thinLine2b" presStyleLbl="callout" presStyleIdx="2" presStyleCnt="3"/>
      <dgm:spPr/>
    </dgm:pt>
    <dgm:pt modelId="{ABB27027-A06C-4E34-B6AA-23D385092634}" type="pres">
      <dgm:prSet presAssocID="{EF23F96A-9253-485E-9386-5BE58A1E99B0}" presName="vertSpace2b" presStyleCnt="0"/>
      <dgm:spPr/>
    </dgm:pt>
  </dgm:ptLst>
  <dgm:cxnLst>
    <dgm:cxn modelId="{9A3B6607-0F03-4949-BBA0-ED9D2E810293}" type="presOf" srcId="{EF23F96A-9253-485E-9386-5BE58A1E99B0}" destId="{E4942D77-2FBD-402D-921C-B9F65E891DA1}" srcOrd="0" destOrd="0" presId="urn:microsoft.com/office/officeart/2008/layout/LinedList"/>
    <dgm:cxn modelId="{C9362365-609C-4C72-AF38-229DB6AB4E1F}" srcId="{5612C0C2-57AE-464E-8B78-D9A7247C24DE}" destId="{BA88052A-25AD-475F-A0A5-3CC114578D84}" srcOrd="1" destOrd="0" parTransId="{3D42D15C-D0D6-4DDF-ADB9-3178A5E4B2A1}" sibTransId="{2AFE57EA-81F3-401C-9267-96BA1B41308E}"/>
    <dgm:cxn modelId="{6255F772-0C47-456A-8428-F69789823F9D}" type="presOf" srcId="{BA88052A-25AD-475F-A0A5-3CC114578D84}" destId="{BA33EAA8-5312-4B38-AB65-A0B717EBDF2E}" srcOrd="0" destOrd="0" presId="urn:microsoft.com/office/officeart/2008/layout/LinedList"/>
    <dgm:cxn modelId="{32DE1D56-DDB6-46A7-AEB5-F4C721E57C67}" type="presOf" srcId="{5612C0C2-57AE-464E-8B78-D9A7247C24DE}" destId="{FEDA932B-CD2F-4153-9BBC-B07F0CC01512}" srcOrd="0" destOrd="0" presId="urn:microsoft.com/office/officeart/2008/layout/LinedList"/>
    <dgm:cxn modelId="{D8C0E792-B94F-4F89-AE32-6784631DE5F5}" type="presOf" srcId="{78A2AC51-213B-404C-A419-9794C669A256}" destId="{F5AC9463-35ED-4767-BBE7-5D73C9DEEDFB}" srcOrd="0" destOrd="0" presId="urn:microsoft.com/office/officeart/2008/layout/LinedList"/>
    <dgm:cxn modelId="{A5226998-6C0A-4E91-B890-6E57CE02CDA1}" type="presOf" srcId="{BDE207C0-EE1F-4C8C-B05F-FB0A1EFE0E0E}" destId="{1B81211F-A423-4FC4-9DE6-FDE94A2258BE}" srcOrd="0" destOrd="0" presId="urn:microsoft.com/office/officeart/2008/layout/LinedList"/>
    <dgm:cxn modelId="{F1FC99A3-A70F-415A-9F94-552371C70EB6}" srcId="{5612C0C2-57AE-464E-8B78-D9A7247C24DE}" destId="{EF23F96A-9253-485E-9386-5BE58A1E99B0}" srcOrd="2" destOrd="0" parTransId="{0D127F51-268F-4979-A5AA-C340B561B2F5}" sibTransId="{6BC9853E-BF72-4668-98D3-9E54C6360B0E}"/>
    <dgm:cxn modelId="{946982D9-F426-49E2-94E5-89CE7AC2CBF0}" srcId="{78A2AC51-213B-404C-A419-9794C669A256}" destId="{5612C0C2-57AE-464E-8B78-D9A7247C24DE}" srcOrd="0" destOrd="0" parTransId="{97E0F3FA-F237-409D-87DA-6C06C5380D00}" sibTransId="{299E2A0C-5175-4C90-A5B6-11E852F1CE83}"/>
    <dgm:cxn modelId="{E97346E4-6091-42F8-9689-98E70F38E1AB}" srcId="{5612C0C2-57AE-464E-8B78-D9A7247C24DE}" destId="{BDE207C0-EE1F-4C8C-B05F-FB0A1EFE0E0E}" srcOrd="0" destOrd="0" parTransId="{DF36A6B6-7E4F-412E-A817-19783CFE5D29}" sibTransId="{A997F739-8C85-4F8E-9A09-6A4CCF50F300}"/>
    <dgm:cxn modelId="{00647527-2A00-4C4C-8A14-4A0CD95EB2E1}" type="presParOf" srcId="{F5AC9463-35ED-4767-BBE7-5D73C9DEEDFB}" destId="{CAB47524-D83B-42AF-A69F-EBA5D3B6D05C}" srcOrd="0" destOrd="0" presId="urn:microsoft.com/office/officeart/2008/layout/LinedList"/>
    <dgm:cxn modelId="{AA815D14-CA64-4495-B327-805EDF2275B7}" type="presParOf" srcId="{F5AC9463-35ED-4767-BBE7-5D73C9DEEDFB}" destId="{37D8A3FD-F5FB-4C63-8A2C-27BB2A917B56}" srcOrd="1" destOrd="0" presId="urn:microsoft.com/office/officeart/2008/layout/LinedList"/>
    <dgm:cxn modelId="{11C00026-0FCD-4E06-9BD0-1556B7EB3E14}" type="presParOf" srcId="{37D8A3FD-F5FB-4C63-8A2C-27BB2A917B56}" destId="{FEDA932B-CD2F-4153-9BBC-B07F0CC01512}" srcOrd="0" destOrd="0" presId="urn:microsoft.com/office/officeart/2008/layout/LinedList"/>
    <dgm:cxn modelId="{6668C29D-7129-4022-854E-1B41831D932E}" type="presParOf" srcId="{37D8A3FD-F5FB-4C63-8A2C-27BB2A917B56}" destId="{F1330897-D15F-4CFD-A262-B820F74AB2ED}" srcOrd="1" destOrd="0" presId="urn:microsoft.com/office/officeart/2008/layout/LinedList"/>
    <dgm:cxn modelId="{0592A35B-FFB5-462B-9077-96C923F1F8FC}" type="presParOf" srcId="{F1330897-D15F-4CFD-A262-B820F74AB2ED}" destId="{97AEC752-3D55-4459-86C6-5ABA3C56FBE0}" srcOrd="0" destOrd="0" presId="urn:microsoft.com/office/officeart/2008/layout/LinedList"/>
    <dgm:cxn modelId="{8EA6FC1F-7A70-49A4-81EB-084581756196}" type="presParOf" srcId="{F1330897-D15F-4CFD-A262-B820F74AB2ED}" destId="{434014A4-84A8-48A7-A556-E7EF409CD0DA}" srcOrd="1" destOrd="0" presId="urn:microsoft.com/office/officeart/2008/layout/LinedList"/>
    <dgm:cxn modelId="{B6582A39-C841-4CC3-B2F1-9EAC91959622}" type="presParOf" srcId="{434014A4-84A8-48A7-A556-E7EF409CD0DA}" destId="{250A596E-4BBF-4BF6-AABF-2309E7FF0CA0}" srcOrd="0" destOrd="0" presId="urn:microsoft.com/office/officeart/2008/layout/LinedList"/>
    <dgm:cxn modelId="{B13A1DCC-30FE-4A4C-9923-FE99D4E4AEEF}" type="presParOf" srcId="{434014A4-84A8-48A7-A556-E7EF409CD0DA}" destId="{1B81211F-A423-4FC4-9DE6-FDE94A2258BE}" srcOrd="1" destOrd="0" presId="urn:microsoft.com/office/officeart/2008/layout/LinedList"/>
    <dgm:cxn modelId="{B856AC55-5E1E-47C7-B317-88FC1D90D43D}" type="presParOf" srcId="{434014A4-84A8-48A7-A556-E7EF409CD0DA}" destId="{C700E3EC-C83B-4FF0-A80F-B3EA19942423}" srcOrd="2" destOrd="0" presId="urn:microsoft.com/office/officeart/2008/layout/LinedList"/>
    <dgm:cxn modelId="{CAD695D9-574B-4E21-9868-08C144757EF4}" type="presParOf" srcId="{F1330897-D15F-4CFD-A262-B820F74AB2ED}" destId="{F69C118B-5A67-4AC6-B172-5FE1CE44ECBA}" srcOrd="2" destOrd="0" presId="urn:microsoft.com/office/officeart/2008/layout/LinedList"/>
    <dgm:cxn modelId="{69AB753F-E7EE-4CAD-83E1-A9D2701E54B5}" type="presParOf" srcId="{F1330897-D15F-4CFD-A262-B820F74AB2ED}" destId="{4FB903BB-1335-43B2-B387-71702219FCD8}" srcOrd="3" destOrd="0" presId="urn:microsoft.com/office/officeart/2008/layout/LinedList"/>
    <dgm:cxn modelId="{2DDB44F3-61AB-429E-86D2-3E435E11C1E3}" type="presParOf" srcId="{F1330897-D15F-4CFD-A262-B820F74AB2ED}" destId="{F72BF7D2-3CEB-4479-BE91-ACF23B669213}" srcOrd="4" destOrd="0" presId="urn:microsoft.com/office/officeart/2008/layout/LinedList"/>
    <dgm:cxn modelId="{E5B36F70-D914-4BD0-AB85-B3D2959BB4A6}" type="presParOf" srcId="{F72BF7D2-3CEB-4479-BE91-ACF23B669213}" destId="{C098114B-4318-4E7F-BFFE-999CA3116C82}" srcOrd="0" destOrd="0" presId="urn:microsoft.com/office/officeart/2008/layout/LinedList"/>
    <dgm:cxn modelId="{E2612BF7-D810-47DB-9EB4-13FE35460150}" type="presParOf" srcId="{F72BF7D2-3CEB-4479-BE91-ACF23B669213}" destId="{BA33EAA8-5312-4B38-AB65-A0B717EBDF2E}" srcOrd="1" destOrd="0" presId="urn:microsoft.com/office/officeart/2008/layout/LinedList"/>
    <dgm:cxn modelId="{604473A4-1F85-4082-B759-0BD676E59363}" type="presParOf" srcId="{F72BF7D2-3CEB-4479-BE91-ACF23B669213}" destId="{5A0C32FF-C3CE-45BE-9FCD-D488B142A869}" srcOrd="2" destOrd="0" presId="urn:microsoft.com/office/officeart/2008/layout/LinedList"/>
    <dgm:cxn modelId="{4DD0B7A1-7166-4980-91AE-31920EBE7FA2}" type="presParOf" srcId="{F1330897-D15F-4CFD-A262-B820F74AB2ED}" destId="{08535E53-FE37-4867-A1F0-C56D8D2F7CD5}" srcOrd="5" destOrd="0" presId="urn:microsoft.com/office/officeart/2008/layout/LinedList"/>
    <dgm:cxn modelId="{6148EED4-DE2E-4D49-A155-5B3AF5BE1BF5}" type="presParOf" srcId="{F1330897-D15F-4CFD-A262-B820F74AB2ED}" destId="{744E3D1F-0AD7-4E69-949F-BEE5E5308A40}" srcOrd="6" destOrd="0" presId="urn:microsoft.com/office/officeart/2008/layout/LinedList"/>
    <dgm:cxn modelId="{90AAB40E-5C3A-4B45-9476-CE96075F2DDD}" type="presParOf" srcId="{F1330897-D15F-4CFD-A262-B820F74AB2ED}" destId="{152EEC26-0914-4DDF-B2D4-2B5F20A11405}" srcOrd="7" destOrd="0" presId="urn:microsoft.com/office/officeart/2008/layout/LinedList"/>
    <dgm:cxn modelId="{7FB187A6-41A8-4381-A9C4-92EFF652C1C8}" type="presParOf" srcId="{152EEC26-0914-4DDF-B2D4-2B5F20A11405}" destId="{F3A43FB5-627B-4EAB-BE2E-607FB3EB73F6}" srcOrd="0" destOrd="0" presId="urn:microsoft.com/office/officeart/2008/layout/LinedList"/>
    <dgm:cxn modelId="{45E6EAD1-81AF-4299-9288-016A6F46E447}" type="presParOf" srcId="{152EEC26-0914-4DDF-B2D4-2B5F20A11405}" destId="{E4942D77-2FBD-402D-921C-B9F65E891DA1}" srcOrd="1" destOrd="0" presId="urn:microsoft.com/office/officeart/2008/layout/LinedList"/>
    <dgm:cxn modelId="{4369C268-B1EB-44AB-93D2-9101A1182BBB}" type="presParOf" srcId="{152EEC26-0914-4DDF-B2D4-2B5F20A11405}" destId="{3EEC2762-E214-4036-8822-7C7E56D323A5}" srcOrd="2" destOrd="0" presId="urn:microsoft.com/office/officeart/2008/layout/LinedList"/>
    <dgm:cxn modelId="{F54C240E-8946-4649-8784-725A3B2338FC}" type="presParOf" srcId="{F1330897-D15F-4CFD-A262-B820F74AB2ED}" destId="{2D3C4C26-A62C-4A4C-8089-C305E6182F8E}" srcOrd="8" destOrd="0" presId="urn:microsoft.com/office/officeart/2008/layout/LinedList"/>
    <dgm:cxn modelId="{9BEE9E10-FE5B-4575-A9AF-B247F74755BD}" type="presParOf" srcId="{F1330897-D15F-4CFD-A262-B820F74AB2ED}" destId="{ABB27027-A06C-4E34-B6AA-23D38509263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A2AC51-213B-404C-A419-9794C669A25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5612C0C2-57AE-464E-8B78-D9A7247C24DE}">
      <dgm:prSet phldrT="[Text]"/>
      <dgm:spPr>
        <a:solidFill>
          <a:srgbClr val="FF99FF"/>
        </a:solidFill>
      </dgm:spPr>
      <dgm:t>
        <a:bodyPr/>
        <a:lstStyle/>
        <a:p>
          <a:pPr algn="ctr"/>
          <a:r>
            <a:rPr lang="en-US" dirty="0"/>
            <a:t>Do </a:t>
          </a:r>
          <a:r>
            <a:rPr lang="en-US" dirty="0" err="1"/>
            <a:t>nhà</a:t>
          </a:r>
          <a:r>
            <a:rPr lang="en-US" dirty="0"/>
            <a:t> </a:t>
          </a:r>
          <a:r>
            <a:rPr lang="en-US" dirty="0" err="1"/>
            <a:t>nước</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quyết</a:t>
          </a:r>
          <a:r>
            <a:rPr lang="en-US" dirty="0"/>
            <a:t> </a:t>
          </a:r>
          <a:r>
            <a:rPr lang="en-US" dirty="0" err="1"/>
            <a:t>định</a:t>
          </a:r>
          <a:endParaRPr lang="en-US" dirty="0"/>
        </a:p>
      </dgm:t>
    </dgm:pt>
    <dgm:pt modelId="{97E0F3FA-F237-409D-87DA-6C06C5380D00}" type="parTrans" cxnId="{946982D9-F426-49E2-94E5-89CE7AC2CBF0}">
      <dgm:prSet/>
      <dgm:spPr/>
      <dgm:t>
        <a:bodyPr/>
        <a:lstStyle/>
        <a:p>
          <a:endParaRPr lang="en-US"/>
        </a:p>
      </dgm:t>
    </dgm:pt>
    <dgm:pt modelId="{299E2A0C-5175-4C90-A5B6-11E852F1CE83}" type="sibTrans" cxnId="{946982D9-F426-49E2-94E5-89CE7AC2CBF0}">
      <dgm:prSet/>
      <dgm:spPr/>
      <dgm:t>
        <a:bodyPr/>
        <a:lstStyle/>
        <a:p>
          <a:endParaRPr lang="en-US"/>
        </a:p>
      </dgm:t>
    </dgm:pt>
    <dgm:pt modelId="{BDE207C0-EE1F-4C8C-B05F-FB0A1EFE0E0E}">
      <dgm:prSet phldrT="[Text]"/>
      <dgm:spPr>
        <a:solidFill>
          <a:srgbClr val="F0EFB3"/>
        </a:solidFill>
      </dgm:spPr>
      <dgm:t>
        <a:bodyPr/>
        <a:lstStyle/>
        <a:p>
          <a:r>
            <a:rPr lang="en-US" dirty="0"/>
            <a:t>SX </a:t>
          </a:r>
          <a:r>
            <a:rPr lang="en-US" dirty="0" err="1"/>
            <a:t>cái</a:t>
          </a:r>
          <a:r>
            <a:rPr lang="en-US" dirty="0"/>
            <a:t> </a:t>
          </a:r>
          <a:r>
            <a:rPr lang="en-US" dirty="0" err="1"/>
            <a:t>gì</a:t>
          </a:r>
          <a:r>
            <a:rPr lang="en-US" dirty="0"/>
            <a:t>: </a:t>
          </a:r>
          <a:r>
            <a:rPr lang="en-US" dirty="0" err="1"/>
            <a:t>Nhà</a:t>
          </a:r>
          <a:r>
            <a:rPr lang="en-US" dirty="0"/>
            <a:t> </a:t>
          </a:r>
          <a:r>
            <a:rPr lang="en-US" dirty="0" err="1"/>
            <a:t>nước</a:t>
          </a:r>
          <a:r>
            <a:rPr lang="en-US" dirty="0"/>
            <a:t> </a:t>
          </a:r>
          <a:r>
            <a:rPr lang="en-US" dirty="0" err="1"/>
            <a:t>giao</a:t>
          </a:r>
          <a:r>
            <a:rPr lang="en-US" dirty="0"/>
            <a:t> </a:t>
          </a:r>
          <a:r>
            <a:rPr lang="en-US" dirty="0" err="1"/>
            <a:t>chỉ</a:t>
          </a:r>
          <a:r>
            <a:rPr lang="en-US" dirty="0"/>
            <a:t> </a:t>
          </a:r>
          <a:r>
            <a:rPr lang="en-US" dirty="0" err="1"/>
            <a:t>tiêu</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nhà</a:t>
          </a:r>
          <a:r>
            <a:rPr lang="en-US" dirty="0"/>
            <a:t> </a:t>
          </a:r>
          <a:r>
            <a:rPr lang="en-US" dirty="0" err="1"/>
            <a:t>nước</a:t>
          </a:r>
          <a:endParaRPr lang="en-US" dirty="0"/>
        </a:p>
      </dgm:t>
    </dgm:pt>
    <dgm:pt modelId="{DF36A6B6-7E4F-412E-A817-19783CFE5D29}" type="parTrans" cxnId="{E97346E4-6091-42F8-9689-98E70F38E1AB}">
      <dgm:prSet/>
      <dgm:spPr/>
      <dgm:t>
        <a:bodyPr/>
        <a:lstStyle/>
        <a:p>
          <a:endParaRPr lang="en-US"/>
        </a:p>
      </dgm:t>
    </dgm:pt>
    <dgm:pt modelId="{A997F739-8C85-4F8E-9A09-6A4CCF50F300}" type="sibTrans" cxnId="{E97346E4-6091-42F8-9689-98E70F38E1AB}">
      <dgm:prSet/>
      <dgm:spPr/>
      <dgm:t>
        <a:bodyPr/>
        <a:lstStyle/>
        <a:p>
          <a:endParaRPr lang="en-US"/>
        </a:p>
      </dgm:t>
    </dgm:pt>
    <dgm:pt modelId="{BA88052A-25AD-475F-A0A5-3CC114578D84}">
      <dgm:prSet phldrT="[Text]"/>
      <dgm:spPr>
        <a:solidFill>
          <a:schemeClr val="accent5">
            <a:lumMod val="20000"/>
            <a:lumOff val="80000"/>
          </a:schemeClr>
        </a:solidFill>
      </dgm:spPr>
      <dgm:t>
        <a:bodyPr/>
        <a:lstStyle/>
        <a:p>
          <a:r>
            <a:rPr lang="en-US" dirty="0"/>
            <a:t>SX </a:t>
          </a:r>
          <a:r>
            <a:rPr lang="en-US" dirty="0" err="1"/>
            <a:t>như</a:t>
          </a:r>
          <a:r>
            <a:rPr lang="en-US" dirty="0"/>
            <a:t> </a:t>
          </a:r>
          <a:r>
            <a:rPr lang="en-US" dirty="0" err="1"/>
            <a:t>thế</a:t>
          </a:r>
          <a:r>
            <a:rPr lang="en-US" dirty="0"/>
            <a:t> </a:t>
          </a:r>
          <a:r>
            <a:rPr lang="en-US" dirty="0" err="1"/>
            <a:t>nào</a:t>
          </a:r>
          <a:r>
            <a:rPr lang="en-US" dirty="0"/>
            <a:t>: </a:t>
          </a:r>
          <a:r>
            <a:rPr lang="en-US" dirty="0" err="1"/>
            <a:t>Nhà</a:t>
          </a:r>
          <a:r>
            <a:rPr lang="en-US" dirty="0"/>
            <a:t> </a:t>
          </a:r>
          <a:r>
            <a:rPr lang="en-US" dirty="0" err="1"/>
            <a:t>nước</a:t>
          </a:r>
          <a:r>
            <a:rPr lang="en-US" dirty="0"/>
            <a:t> </a:t>
          </a:r>
          <a:r>
            <a:rPr lang="en-US" dirty="0" err="1"/>
            <a:t>quyết</a:t>
          </a:r>
          <a:r>
            <a:rPr lang="en-US" dirty="0"/>
            <a:t> </a:t>
          </a:r>
          <a:r>
            <a:rPr lang="en-US" dirty="0" err="1"/>
            <a:t>định</a:t>
          </a:r>
          <a:r>
            <a:rPr lang="en-US" dirty="0"/>
            <a:t> </a:t>
          </a:r>
          <a:r>
            <a:rPr lang="en-US" dirty="0" err="1"/>
            <a:t>công</a:t>
          </a:r>
          <a:r>
            <a:rPr lang="en-US" dirty="0"/>
            <a:t> </a:t>
          </a:r>
          <a:r>
            <a:rPr lang="en-US" dirty="0" err="1"/>
            <a:t>nghệ</a:t>
          </a:r>
          <a:r>
            <a:rPr lang="en-US" dirty="0"/>
            <a:t> </a:t>
          </a:r>
          <a:r>
            <a:rPr lang="en-US" dirty="0" err="1"/>
            <a:t>và</a:t>
          </a:r>
          <a:r>
            <a:rPr lang="en-US" dirty="0"/>
            <a:t> </a:t>
          </a:r>
          <a:r>
            <a:rPr lang="en-US" dirty="0" err="1"/>
            <a:t>phân</a:t>
          </a:r>
          <a:r>
            <a:rPr lang="en-US" dirty="0"/>
            <a:t> </a:t>
          </a:r>
          <a:r>
            <a:rPr lang="en-US" dirty="0" err="1"/>
            <a:t>phối</a:t>
          </a:r>
          <a:r>
            <a:rPr lang="en-US" dirty="0"/>
            <a:t> </a:t>
          </a:r>
          <a:r>
            <a:rPr lang="en-US" dirty="0" err="1"/>
            <a:t>vốn</a:t>
          </a:r>
          <a:endParaRPr lang="en-US" dirty="0"/>
        </a:p>
      </dgm:t>
    </dgm:pt>
    <dgm:pt modelId="{3D42D15C-D0D6-4DDF-ADB9-3178A5E4B2A1}" type="parTrans" cxnId="{C9362365-609C-4C72-AF38-229DB6AB4E1F}">
      <dgm:prSet/>
      <dgm:spPr/>
      <dgm:t>
        <a:bodyPr/>
        <a:lstStyle/>
        <a:p>
          <a:endParaRPr lang="en-US"/>
        </a:p>
      </dgm:t>
    </dgm:pt>
    <dgm:pt modelId="{2AFE57EA-81F3-401C-9267-96BA1B41308E}" type="sibTrans" cxnId="{C9362365-609C-4C72-AF38-229DB6AB4E1F}">
      <dgm:prSet/>
      <dgm:spPr/>
      <dgm:t>
        <a:bodyPr/>
        <a:lstStyle/>
        <a:p>
          <a:endParaRPr lang="en-US"/>
        </a:p>
      </dgm:t>
    </dgm:pt>
    <dgm:pt modelId="{EF23F96A-9253-485E-9386-5BE58A1E99B0}">
      <dgm:prSet phldrT="[Text]"/>
      <dgm:spPr>
        <a:solidFill>
          <a:schemeClr val="bg2">
            <a:lumMod val="90000"/>
          </a:schemeClr>
        </a:solidFill>
      </dgm:spPr>
      <dgm:t>
        <a:bodyPr/>
        <a:lstStyle/>
        <a:p>
          <a:r>
            <a:rPr lang="en-US" dirty="0"/>
            <a:t>SX </a:t>
          </a:r>
          <a:r>
            <a:rPr lang="en-US" dirty="0" err="1"/>
            <a:t>cho</a:t>
          </a:r>
          <a:r>
            <a:rPr lang="en-US" dirty="0"/>
            <a:t> </a:t>
          </a:r>
          <a:r>
            <a:rPr lang="en-US" dirty="0" err="1"/>
            <a:t>ai</a:t>
          </a:r>
          <a:r>
            <a:rPr lang="en-US" dirty="0"/>
            <a:t>: </a:t>
          </a:r>
          <a:r>
            <a:rPr lang="en-US" dirty="0" err="1"/>
            <a:t>Nhà</a:t>
          </a:r>
          <a:r>
            <a:rPr lang="en-US" dirty="0"/>
            <a:t> </a:t>
          </a:r>
          <a:r>
            <a:rPr lang="en-US" dirty="0" err="1"/>
            <a:t>nước</a:t>
          </a:r>
          <a:r>
            <a:rPr lang="en-US" dirty="0"/>
            <a:t> </a:t>
          </a:r>
          <a:r>
            <a:rPr lang="en-US" dirty="0" err="1"/>
            <a:t>chỉ</a:t>
          </a:r>
          <a:r>
            <a:rPr lang="en-US" dirty="0"/>
            <a:t> </a:t>
          </a:r>
          <a:r>
            <a:rPr lang="en-US" dirty="0" err="1"/>
            <a:t>định</a:t>
          </a:r>
          <a:r>
            <a:rPr lang="en-US" dirty="0"/>
            <a:t> </a:t>
          </a:r>
          <a:r>
            <a:rPr lang="en-US" dirty="0" err="1"/>
            <a:t>nơi</a:t>
          </a:r>
          <a:r>
            <a:rPr lang="en-US" dirty="0"/>
            <a:t> </a:t>
          </a:r>
          <a:r>
            <a:rPr lang="en-US" dirty="0" err="1"/>
            <a:t>tiêu</a:t>
          </a:r>
          <a:r>
            <a:rPr lang="en-US" dirty="0"/>
            <a:t> </a:t>
          </a:r>
          <a:r>
            <a:rPr lang="en-US" dirty="0" err="1"/>
            <a:t>thụ</a:t>
          </a:r>
          <a:endParaRPr lang="en-US" dirty="0"/>
        </a:p>
      </dgm:t>
    </dgm:pt>
    <dgm:pt modelId="{0D127F51-268F-4979-A5AA-C340B561B2F5}" type="parTrans" cxnId="{F1FC99A3-A70F-415A-9F94-552371C70EB6}">
      <dgm:prSet/>
      <dgm:spPr/>
      <dgm:t>
        <a:bodyPr/>
        <a:lstStyle/>
        <a:p>
          <a:endParaRPr lang="en-US"/>
        </a:p>
      </dgm:t>
    </dgm:pt>
    <dgm:pt modelId="{6BC9853E-BF72-4668-98D3-9E54C6360B0E}" type="sibTrans" cxnId="{F1FC99A3-A70F-415A-9F94-552371C70EB6}">
      <dgm:prSet/>
      <dgm:spPr/>
      <dgm:t>
        <a:bodyPr/>
        <a:lstStyle/>
        <a:p>
          <a:endParaRPr lang="en-US"/>
        </a:p>
      </dgm:t>
    </dgm:pt>
    <dgm:pt modelId="{F5AC9463-35ED-4767-BBE7-5D73C9DEEDFB}" type="pres">
      <dgm:prSet presAssocID="{78A2AC51-213B-404C-A419-9794C669A256}" presName="vert0" presStyleCnt="0">
        <dgm:presLayoutVars>
          <dgm:dir/>
          <dgm:animOne val="branch"/>
          <dgm:animLvl val="lvl"/>
        </dgm:presLayoutVars>
      </dgm:prSet>
      <dgm:spPr/>
    </dgm:pt>
    <dgm:pt modelId="{CAB47524-D83B-42AF-A69F-EBA5D3B6D05C}" type="pres">
      <dgm:prSet presAssocID="{5612C0C2-57AE-464E-8B78-D9A7247C24DE}" presName="thickLine" presStyleLbl="alignNode1" presStyleIdx="0" presStyleCnt="1"/>
      <dgm:spPr/>
    </dgm:pt>
    <dgm:pt modelId="{37D8A3FD-F5FB-4C63-8A2C-27BB2A917B56}" type="pres">
      <dgm:prSet presAssocID="{5612C0C2-57AE-464E-8B78-D9A7247C24DE}" presName="horz1" presStyleCnt="0"/>
      <dgm:spPr/>
    </dgm:pt>
    <dgm:pt modelId="{FEDA932B-CD2F-4153-9BBC-B07F0CC01512}" type="pres">
      <dgm:prSet presAssocID="{5612C0C2-57AE-464E-8B78-D9A7247C24DE}" presName="tx1" presStyleLbl="revTx" presStyleIdx="0" presStyleCnt="4"/>
      <dgm:spPr/>
    </dgm:pt>
    <dgm:pt modelId="{F1330897-D15F-4CFD-A262-B820F74AB2ED}" type="pres">
      <dgm:prSet presAssocID="{5612C0C2-57AE-464E-8B78-D9A7247C24DE}" presName="vert1" presStyleCnt="0"/>
      <dgm:spPr/>
    </dgm:pt>
    <dgm:pt modelId="{97AEC752-3D55-4459-86C6-5ABA3C56FBE0}" type="pres">
      <dgm:prSet presAssocID="{BDE207C0-EE1F-4C8C-B05F-FB0A1EFE0E0E}" presName="vertSpace2a" presStyleCnt="0"/>
      <dgm:spPr/>
    </dgm:pt>
    <dgm:pt modelId="{434014A4-84A8-48A7-A556-E7EF409CD0DA}" type="pres">
      <dgm:prSet presAssocID="{BDE207C0-EE1F-4C8C-B05F-FB0A1EFE0E0E}" presName="horz2" presStyleCnt="0"/>
      <dgm:spPr/>
    </dgm:pt>
    <dgm:pt modelId="{250A596E-4BBF-4BF6-AABF-2309E7FF0CA0}" type="pres">
      <dgm:prSet presAssocID="{BDE207C0-EE1F-4C8C-B05F-FB0A1EFE0E0E}" presName="horzSpace2" presStyleCnt="0"/>
      <dgm:spPr/>
    </dgm:pt>
    <dgm:pt modelId="{1B81211F-A423-4FC4-9DE6-FDE94A2258BE}" type="pres">
      <dgm:prSet presAssocID="{BDE207C0-EE1F-4C8C-B05F-FB0A1EFE0E0E}" presName="tx2" presStyleLbl="revTx" presStyleIdx="1" presStyleCnt="4"/>
      <dgm:spPr/>
    </dgm:pt>
    <dgm:pt modelId="{C700E3EC-C83B-4FF0-A80F-B3EA19942423}" type="pres">
      <dgm:prSet presAssocID="{BDE207C0-EE1F-4C8C-B05F-FB0A1EFE0E0E}" presName="vert2" presStyleCnt="0"/>
      <dgm:spPr/>
    </dgm:pt>
    <dgm:pt modelId="{F69C118B-5A67-4AC6-B172-5FE1CE44ECBA}" type="pres">
      <dgm:prSet presAssocID="{BDE207C0-EE1F-4C8C-B05F-FB0A1EFE0E0E}" presName="thinLine2b" presStyleLbl="callout" presStyleIdx="0" presStyleCnt="3"/>
      <dgm:spPr/>
    </dgm:pt>
    <dgm:pt modelId="{4FB903BB-1335-43B2-B387-71702219FCD8}" type="pres">
      <dgm:prSet presAssocID="{BDE207C0-EE1F-4C8C-B05F-FB0A1EFE0E0E}" presName="vertSpace2b" presStyleCnt="0"/>
      <dgm:spPr/>
    </dgm:pt>
    <dgm:pt modelId="{F72BF7D2-3CEB-4479-BE91-ACF23B669213}" type="pres">
      <dgm:prSet presAssocID="{BA88052A-25AD-475F-A0A5-3CC114578D84}" presName="horz2" presStyleCnt="0"/>
      <dgm:spPr/>
    </dgm:pt>
    <dgm:pt modelId="{C098114B-4318-4E7F-BFFE-999CA3116C82}" type="pres">
      <dgm:prSet presAssocID="{BA88052A-25AD-475F-A0A5-3CC114578D84}" presName="horzSpace2" presStyleCnt="0"/>
      <dgm:spPr/>
    </dgm:pt>
    <dgm:pt modelId="{BA33EAA8-5312-4B38-AB65-A0B717EBDF2E}" type="pres">
      <dgm:prSet presAssocID="{BA88052A-25AD-475F-A0A5-3CC114578D84}" presName="tx2" presStyleLbl="revTx" presStyleIdx="2" presStyleCnt="4"/>
      <dgm:spPr/>
    </dgm:pt>
    <dgm:pt modelId="{5A0C32FF-C3CE-45BE-9FCD-D488B142A869}" type="pres">
      <dgm:prSet presAssocID="{BA88052A-25AD-475F-A0A5-3CC114578D84}" presName="vert2" presStyleCnt="0"/>
      <dgm:spPr/>
    </dgm:pt>
    <dgm:pt modelId="{08535E53-FE37-4867-A1F0-C56D8D2F7CD5}" type="pres">
      <dgm:prSet presAssocID="{BA88052A-25AD-475F-A0A5-3CC114578D84}" presName="thinLine2b" presStyleLbl="callout" presStyleIdx="1" presStyleCnt="3"/>
      <dgm:spPr/>
    </dgm:pt>
    <dgm:pt modelId="{744E3D1F-0AD7-4E69-949F-BEE5E5308A40}" type="pres">
      <dgm:prSet presAssocID="{BA88052A-25AD-475F-A0A5-3CC114578D84}" presName="vertSpace2b" presStyleCnt="0"/>
      <dgm:spPr/>
    </dgm:pt>
    <dgm:pt modelId="{152EEC26-0914-4DDF-B2D4-2B5F20A11405}" type="pres">
      <dgm:prSet presAssocID="{EF23F96A-9253-485E-9386-5BE58A1E99B0}" presName="horz2" presStyleCnt="0"/>
      <dgm:spPr/>
    </dgm:pt>
    <dgm:pt modelId="{F3A43FB5-627B-4EAB-BE2E-607FB3EB73F6}" type="pres">
      <dgm:prSet presAssocID="{EF23F96A-9253-485E-9386-5BE58A1E99B0}" presName="horzSpace2" presStyleCnt="0"/>
      <dgm:spPr/>
    </dgm:pt>
    <dgm:pt modelId="{E4942D77-2FBD-402D-921C-B9F65E891DA1}" type="pres">
      <dgm:prSet presAssocID="{EF23F96A-9253-485E-9386-5BE58A1E99B0}" presName="tx2" presStyleLbl="revTx" presStyleIdx="3" presStyleCnt="4"/>
      <dgm:spPr/>
    </dgm:pt>
    <dgm:pt modelId="{3EEC2762-E214-4036-8822-7C7E56D323A5}" type="pres">
      <dgm:prSet presAssocID="{EF23F96A-9253-485E-9386-5BE58A1E99B0}" presName="vert2" presStyleCnt="0"/>
      <dgm:spPr/>
    </dgm:pt>
    <dgm:pt modelId="{2D3C4C26-A62C-4A4C-8089-C305E6182F8E}" type="pres">
      <dgm:prSet presAssocID="{EF23F96A-9253-485E-9386-5BE58A1E99B0}" presName="thinLine2b" presStyleLbl="callout" presStyleIdx="2" presStyleCnt="3"/>
      <dgm:spPr/>
    </dgm:pt>
    <dgm:pt modelId="{ABB27027-A06C-4E34-B6AA-23D385092634}" type="pres">
      <dgm:prSet presAssocID="{EF23F96A-9253-485E-9386-5BE58A1E99B0}" presName="vertSpace2b" presStyleCnt="0"/>
      <dgm:spPr/>
    </dgm:pt>
  </dgm:ptLst>
  <dgm:cxnLst>
    <dgm:cxn modelId="{64474532-D645-4436-A810-639FDCE58EA8}" type="presOf" srcId="{BDE207C0-EE1F-4C8C-B05F-FB0A1EFE0E0E}" destId="{1B81211F-A423-4FC4-9DE6-FDE94A2258BE}" srcOrd="0" destOrd="0" presId="urn:microsoft.com/office/officeart/2008/layout/LinedList"/>
    <dgm:cxn modelId="{C9362365-609C-4C72-AF38-229DB6AB4E1F}" srcId="{5612C0C2-57AE-464E-8B78-D9A7247C24DE}" destId="{BA88052A-25AD-475F-A0A5-3CC114578D84}" srcOrd="1" destOrd="0" parTransId="{3D42D15C-D0D6-4DDF-ADB9-3178A5E4B2A1}" sibTransId="{2AFE57EA-81F3-401C-9267-96BA1B41308E}"/>
    <dgm:cxn modelId="{B6F4A09A-47A3-4C11-9E09-B7963FD0B8B8}" type="presOf" srcId="{EF23F96A-9253-485E-9386-5BE58A1E99B0}" destId="{E4942D77-2FBD-402D-921C-B9F65E891DA1}" srcOrd="0" destOrd="0" presId="urn:microsoft.com/office/officeart/2008/layout/LinedList"/>
    <dgm:cxn modelId="{9959DC9D-DFE7-4ADF-8446-0D2A2392B1F3}" type="presOf" srcId="{78A2AC51-213B-404C-A419-9794C669A256}" destId="{F5AC9463-35ED-4767-BBE7-5D73C9DEEDFB}" srcOrd="0" destOrd="0" presId="urn:microsoft.com/office/officeart/2008/layout/LinedList"/>
    <dgm:cxn modelId="{F1FC99A3-A70F-415A-9F94-552371C70EB6}" srcId="{5612C0C2-57AE-464E-8B78-D9A7247C24DE}" destId="{EF23F96A-9253-485E-9386-5BE58A1E99B0}" srcOrd="2" destOrd="0" parTransId="{0D127F51-268F-4979-A5AA-C340B561B2F5}" sibTransId="{6BC9853E-BF72-4668-98D3-9E54C6360B0E}"/>
    <dgm:cxn modelId="{287761A5-5196-48F0-8511-968A62143835}" type="presOf" srcId="{BA88052A-25AD-475F-A0A5-3CC114578D84}" destId="{BA33EAA8-5312-4B38-AB65-A0B717EBDF2E}" srcOrd="0" destOrd="0" presId="urn:microsoft.com/office/officeart/2008/layout/LinedList"/>
    <dgm:cxn modelId="{877512B5-A5E6-4240-A7F5-51776EC57734}" type="presOf" srcId="{5612C0C2-57AE-464E-8B78-D9A7247C24DE}" destId="{FEDA932B-CD2F-4153-9BBC-B07F0CC01512}" srcOrd="0" destOrd="0" presId="urn:microsoft.com/office/officeart/2008/layout/LinedList"/>
    <dgm:cxn modelId="{946982D9-F426-49E2-94E5-89CE7AC2CBF0}" srcId="{78A2AC51-213B-404C-A419-9794C669A256}" destId="{5612C0C2-57AE-464E-8B78-D9A7247C24DE}" srcOrd="0" destOrd="0" parTransId="{97E0F3FA-F237-409D-87DA-6C06C5380D00}" sibTransId="{299E2A0C-5175-4C90-A5B6-11E852F1CE83}"/>
    <dgm:cxn modelId="{E97346E4-6091-42F8-9689-98E70F38E1AB}" srcId="{5612C0C2-57AE-464E-8B78-D9A7247C24DE}" destId="{BDE207C0-EE1F-4C8C-B05F-FB0A1EFE0E0E}" srcOrd="0" destOrd="0" parTransId="{DF36A6B6-7E4F-412E-A817-19783CFE5D29}" sibTransId="{A997F739-8C85-4F8E-9A09-6A4CCF50F300}"/>
    <dgm:cxn modelId="{76251F16-B270-46B7-A117-C02689338713}" type="presParOf" srcId="{F5AC9463-35ED-4767-BBE7-5D73C9DEEDFB}" destId="{CAB47524-D83B-42AF-A69F-EBA5D3B6D05C}" srcOrd="0" destOrd="0" presId="urn:microsoft.com/office/officeart/2008/layout/LinedList"/>
    <dgm:cxn modelId="{33753220-185D-45FF-9634-A9616639FE10}" type="presParOf" srcId="{F5AC9463-35ED-4767-BBE7-5D73C9DEEDFB}" destId="{37D8A3FD-F5FB-4C63-8A2C-27BB2A917B56}" srcOrd="1" destOrd="0" presId="urn:microsoft.com/office/officeart/2008/layout/LinedList"/>
    <dgm:cxn modelId="{D68A064F-4695-45AE-B287-2CE2EB02904E}" type="presParOf" srcId="{37D8A3FD-F5FB-4C63-8A2C-27BB2A917B56}" destId="{FEDA932B-CD2F-4153-9BBC-B07F0CC01512}" srcOrd="0" destOrd="0" presId="urn:microsoft.com/office/officeart/2008/layout/LinedList"/>
    <dgm:cxn modelId="{24CFE962-5BA1-4FCE-9398-C11B8DA913D9}" type="presParOf" srcId="{37D8A3FD-F5FB-4C63-8A2C-27BB2A917B56}" destId="{F1330897-D15F-4CFD-A262-B820F74AB2ED}" srcOrd="1" destOrd="0" presId="urn:microsoft.com/office/officeart/2008/layout/LinedList"/>
    <dgm:cxn modelId="{EB1A82AF-BEB1-4F31-92D4-F1330A636FCB}" type="presParOf" srcId="{F1330897-D15F-4CFD-A262-B820F74AB2ED}" destId="{97AEC752-3D55-4459-86C6-5ABA3C56FBE0}" srcOrd="0" destOrd="0" presId="urn:microsoft.com/office/officeart/2008/layout/LinedList"/>
    <dgm:cxn modelId="{DCA24A6F-9331-4667-A33D-AF60FCA19A7E}" type="presParOf" srcId="{F1330897-D15F-4CFD-A262-B820F74AB2ED}" destId="{434014A4-84A8-48A7-A556-E7EF409CD0DA}" srcOrd="1" destOrd="0" presId="urn:microsoft.com/office/officeart/2008/layout/LinedList"/>
    <dgm:cxn modelId="{9BB89C1C-977B-497B-AEB7-BBCB42B900D1}" type="presParOf" srcId="{434014A4-84A8-48A7-A556-E7EF409CD0DA}" destId="{250A596E-4BBF-4BF6-AABF-2309E7FF0CA0}" srcOrd="0" destOrd="0" presId="urn:microsoft.com/office/officeart/2008/layout/LinedList"/>
    <dgm:cxn modelId="{DB9541D0-DE88-4AC4-B8A5-C57C9303B7D1}" type="presParOf" srcId="{434014A4-84A8-48A7-A556-E7EF409CD0DA}" destId="{1B81211F-A423-4FC4-9DE6-FDE94A2258BE}" srcOrd="1" destOrd="0" presId="urn:microsoft.com/office/officeart/2008/layout/LinedList"/>
    <dgm:cxn modelId="{E50DCDDE-51AA-48D2-9C66-94713ECE5AF0}" type="presParOf" srcId="{434014A4-84A8-48A7-A556-E7EF409CD0DA}" destId="{C700E3EC-C83B-4FF0-A80F-B3EA19942423}" srcOrd="2" destOrd="0" presId="urn:microsoft.com/office/officeart/2008/layout/LinedList"/>
    <dgm:cxn modelId="{B3EB070E-905D-43BE-9E63-3AB9C9DD8A3C}" type="presParOf" srcId="{F1330897-D15F-4CFD-A262-B820F74AB2ED}" destId="{F69C118B-5A67-4AC6-B172-5FE1CE44ECBA}" srcOrd="2" destOrd="0" presId="urn:microsoft.com/office/officeart/2008/layout/LinedList"/>
    <dgm:cxn modelId="{E9B1E008-AB80-4D8F-BBA3-E9AFC020F3A9}" type="presParOf" srcId="{F1330897-D15F-4CFD-A262-B820F74AB2ED}" destId="{4FB903BB-1335-43B2-B387-71702219FCD8}" srcOrd="3" destOrd="0" presId="urn:microsoft.com/office/officeart/2008/layout/LinedList"/>
    <dgm:cxn modelId="{E2E8D6C4-CBDE-4FAD-B476-D3954079EADF}" type="presParOf" srcId="{F1330897-D15F-4CFD-A262-B820F74AB2ED}" destId="{F72BF7D2-3CEB-4479-BE91-ACF23B669213}" srcOrd="4" destOrd="0" presId="urn:microsoft.com/office/officeart/2008/layout/LinedList"/>
    <dgm:cxn modelId="{CF89EA56-6171-4039-8270-3B467334AD5E}" type="presParOf" srcId="{F72BF7D2-3CEB-4479-BE91-ACF23B669213}" destId="{C098114B-4318-4E7F-BFFE-999CA3116C82}" srcOrd="0" destOrd="0" presId="urn:microsoft.com/office/officeart/2008/layout/LinedList"/>
    <dgm:cxn modelId="{6AA71122-DFDA-422D-9488-590307B736BE}" type="presParOf" srcId="{F72BF7D2-3CEB-4479-BE91-ACF23B669213}" destId="{BA33EAA8-5312-4B38-AB65-A0B717EBDF2E}" srcOrd="1" destOrd="0" presId="urn:microsoft.com/office/officeart/2008/layout/LinedList"/>
    <dgm:cxn modelId="{7AF8217A-BC24-418D-B1F3-56CF8B0D5CE3}" type="presParOf" srcId="{F72BF7D2-3CEB-4479-BE91-ACF23B669213}" destId="{5A0C32FF-C3CE-45BE-9FCD-D488B142A869}" srcOrd="2" destOrd="0" presId="urn:microsoft.com/office/officeart/2008/layout/LinedList"/>
    <dgm:cxn modelId="{7EE26DF8-F26E-4D36-81C2-0064652613ED}" type="presParOf" srcId="{F1330897-D15F-4CFD-A262-B820F74AB2ED}" destId="{08535E53-FE37-4867-A1F0-C56D8D2F7CD5}" srcOrd="5" destOrd="0" presId="urn:microsoft.com/office/officeart/2008/layout/LinedList"/>
    <dgm:cxn modelId="{08445AFC-A56B-466B-BC07-8218AF5D280C}" type="presParOf" srcId="{F1330897-D15F-4CFD-A262-B820F74AB2ED}" destId="{744E3D1F-0AD7-4E69-949F-BEE5E5308A40}" srcOrd="6" destOrd="0" presId="urn:microsoft.com/office/officeart/2008/layout/LinedList"/>
    <dgm:cxn modelId="{3268FE1A-4391-4F87-8201-1CBCC06052D5}" type="presParOf" srcId="{F1330897-D15F-4CFD-A262-B820F74AB2ED}" destId="{152EEC26-0914-4DDF-B2D4-2B5F20A11405}" srcOrd="7" destOrd="0" presId="urn:microsoft.com/office/officeart/2008/layout/LinedList"/>
    <dgm:cxn modelId="{A135F203-1F43-4408-93B9-36F9FA1AAD45}" type="presParOf" srcId="{152EEC26-0914-4DDF-B2D4-2B5F20A11405}" destId="{F3A43FB5-627B-4EAB-BE2E-607FB3EB73F6}" srcOrd="0" destOrd="0" presId="urn:microsoft.com/office/officeart/2008/layout/LinedList"/>
    <dgm:cxn modelId="{B48A15F7-01BA-4882-8B8D-E0FA206BD4F8}" type="presParOf" srcId="{152EEC26-0914-4DDF-B2D4-2B5F20A11405}" destId="{E4942D77-2FBD-402D-921C-B9F65E891DA1}" srcOrd="1" destOrd="0" presId="urn:microsoft.com/office/officeart/2008/layout/LinedList"/>
    <dgm:cxn modelId="{9354165A-3D11-4EE0-8982-8A6DED1661B6}" type="presParOf" srcId="{152EEC26-0914-4DDF-B2D4-2B5F20A11405}" destId="{3EEC2762-E214-4036-8822-7C7E56D323A5}" srcOrd="2" destOrd="0" presId="urn:microsoft.com/office/officeart/2008/layout/LinedList"/>
    <dgm:cxn modelId="{F2EE700A-30EB-43F8-8A0B-9FA6AE215C15}" type="presParOf" srcId="{F1330897-D15F-4CFD-A262-B820F74AB2ED}" destId="{2D3C4C26-A62C-4A4C-8089-C305E6182F8E}" srcOrd="8" destOrd="0" presId="urn:microsoft.com/office/officeart/2008/layout/LinedList"/>
    <dgm:cxn modelId="{78A448EB-B33A-46C7-BBEC-37DDE099F45F}" type="presParOf" srcId="{F1330897-D15F-4CFD-A262-B820F74AB2ED}" destId="{ABB27027-A06C-4E34-B6AA-23D38509263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A2AC51-213B-404C-A419-9794C669A25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5612C0C2-57AE-464E-8B78-D9A7247C24DE}">
      <dgm:prSet phldrT="[Text]"/>
      <dgm:spPr>
        <a:solidFill>
          <a:srgbClr val="FFFF00"/>
        </a:solidFill>
      </dgm:spPr>
      <dgm:t>
        <a:bodyPr/>
        <a:lstStyle/>
        <a:p>
          <a:pPr algn="ctr"/>
          <a:r>
            <a:rPr lang="en-US" dirty="0" err="1"/>
            <a:t>Quy</a:t>
          </a:r>
          <a:r>
            <a:rPr lang="en-US" dirty="0"/>
            <a:t> </a:t>
          </a:r>
          <a:r>
            <a:rPr lang="en-US" dirty="0" err="1"/>
            <a:t>luật</a:t>
          </a:r>
          <a:r>
            <a:rPr lang="en-US" dirty="0"/>
            <a:t> </a:t>
          </a:r>
          <a:r>
            <a:rPr lang="en-US" dirty="0" err="1"/>
            <a:t>thị</a:t>
          </a:r>
          <a:r>
            <a:rPr lang="en-US" dirty="0"/>
            <a:t> </a:t>
          </a:r>
          <a:r>
            <a:rPr lang="en-US" dirty="0" err="1"/>
            <a:t>trường</a:t>
          </a:r>
          <a:r>
            <a:rPr lang="en-US" dirty="0"/>
            <a:t> </a:t>
          </a:r>
          <a:r>
            <a:rPr lang="en-US" dirty="0" err="1"/>
            <a:t>và</a:t>
          </a:r>
          <a:r>
            <a:rPr lang="en-US" dirty="0"/>
            <a:t> </a:t>
          </a:r>
          <a:r>
            <a:rPr lang="en-US" dirty="0" err="1"/>
            <a:t>chính</a:t>
          </a:r>
          <a:r>
            <a:rPr lang="en-US" dirty="0"/>
            <a:t> </a:t>
          </a:r>
          <a:r>
            <a:rPr lang="en-US" dirty="0" err="1"/>
            <a:t>sách</a:t>
          </a:r>
          <a:r>
            <a:rPr lang="en-US" dirty="0"/>
            <a:t> </a:t>
          </a:r>
          <a:r>
            <a:rPr lang="en-US" dirty="0" err="1"/>
            <a:t>chính</a:t>
          </a:r>
          <a:r>
            <a:rPr lang="en-US" dirty="0"/>
            <a:t> </a:t>
          </a:r>
          <a:r>
            <a:rPr lang="en-US" dirty="0" err="1"/>
            <a:t>phủ</a:t>
          </a:r>
          <a:endParaRPr lang="en-US" dirty="0"/>
        </a:p>
      </dgm:t>
    </dgm:pt>
    <dgm:pt modelId="{97E0F3FA-F237-409D-87DA-6C06C5380D00}" type="parTrans" cxnId="{946982D9-F426-49E2-94E5-89CE7AC2CBF0}">
      <dgm:prSet/>
      <dgm:spPr/>
      <dgm:t>
        <a:bodyPr/>
        <a:lstStyle/>
        <a:p>
          <a:endParaRPr lang="en-US"/>
        </a:p>
      </dgm:t>
    </dgm:pt>
    <dgm:pt modelId="{299E2A0C-5175-4C90-A5B6-11E852F1CE83}" type="sibTrans" cxnId="{946982D9-F426-49E2-94E5-89CE7AC2CBF0}">
      <dgm:prSet/>
      <dgm:spPr/>
      <dgm:t>
        <a:bodyPr/>
        <a:lstStyle/>
        <a:p>
          <a:endParaRPr lang="en-US"/>
        </a:p>
      </dgm:t>
    </dgm:pt>
    <dgm:pt modelId="{BDE207C0-EE1F-4C8C-B05F-FB0A1EFE0E0E}">
      <dgm:prSet phldrT="[Text]"/>
      <dgm:spPr>
        <a:solidFill>
          <a:srgbClr val="F0EFB3"/>
        </a:solidFill>
      </dgm:spPr>
      <dgm:t>
        <a:bodyPr/>
        <a:lstStyle/>
        <a:p>
          <a:r>
            <a:rPr lang="en-US" dirty="0"/>
            <a:t>SX </a:t>
          </a:r>
          <a:r>
            <a:rPr lang="en-US" dirty="0" err="1"/>
            <a:t>cái</a:t>
          </a:r>
          <a:r>
            <a:rPr lang="en-US" dirty="0"/>
            <a:t> </a:t>
          </a:r>
          <a:r>
            <a:rPr lang="en-US" dirty="0" err="1"/>
            <a:t>gì</a:t>
          </a:r>
          <a:r>
            <a:rPr lang="en-US" dirty="0"/>
            <a:t>: </a:t>
          </a:r>
          <a:r>
            <a:rPr lang="en-US" dirty="0" err="1"/>
            <a:t>theo</a:t>
          </a:r>
          <a:r>
            <a:rPr lang="en-US" dirty="0"/>
            <a:t> </a:t>
          </a:r>
          <a:r>
            <a:rPr lang="en-US" dirty="0" err="1"/>
            <a:t>tín</a:t>
          </a:r>
          <a:r>
            <a:rPr lang="en-US" dirty="0"/>
            <a:t> </a:t>
          </a:r>
          <a:r>
            <a:rPr lang="en-US" dirty="0" err="1"/>
            <a:t>hiệu</a:t>
          </a:r>
          <a:r>
            <a:rPr lang="en-US" dirty="0"/>
            <a:t> </a:t>
          </a:r>
          <a:r>
            <a:rPr lang="en-US" dirty="0" err="1"/>
            <a:t>thị</a:t>
          </a:r>
          <a:r>
            <a:rPr lang="en-US" dirty="0"/>
            <a:t> </a:t>
          </a:r>
          <a:r>
            <a:rPr lang="en-US" dirty="0" err="1"/>
            <a:t>trường</a:t>
          </a:r>
          <a:r>
            <a:rPr lang="en-US" dirty="0"/>
            <a:t>, </a:t>
          </a:r>
          <a:r>
            <a:rPr lang="en-US" dirty="0" err="1"/>
            <a:t>có</a:t>
          </a:r>
          <a:r>
            <a:rPr lang="en-US" dirty="0"/>
            <a:t> </a:t>
          </a:r>
          <a:r>
            <a:rPr lang="en-US" dirty="0" err="1"/>
            <a:t>sự</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nhà</a:t>
          </a:r>
          <a:r>
            <a:rPr lang="en-US" dirty="0"/>
            <a:t> </a:t>
          </a:r>
          <a:r>
            <a:rPr lang="en-US" dirty="0" err="1"/>
            <a:t>nước</a:t>
          </a:r>
          <a:endParaRPr lang="en-US" dirty="0"/>
        </a:p>
      </dgm:t>
    </dgm:pt>
    <dgm:pt modelId="{DF36A6B6-7E4F-412E-A817-19783CFE5D29}" type="parTrans" cxnId="{E97346E4-6091-42F8-9689-98E70F38E1AB}">
      <dgm:prSet/>
      <dgm:spPr/>
      <dgm:t>
        <a:bodyPr/>
        <a:lstStyle/>
        <a:p>
          <a:endParaRPr lang="en-US"/>
        </a:p>
      </dgm:t>
    </dgm:pt>
    <dgm:pt modelId="{A997F739-8C85-4F8E-9A09-6A4CCF50F300}" type="sibTrans" cxnId="{E97346E4-6091-42F8-9689-98E70F38E1AB}">
      <dgm:prSet/>
      <dgm:spPr/>
      <dgm:t>
        <a:bodyPr/>
        <a:lstStyle/>
        <a:p>
          <a:endParaRPr lang="en-US"/>
        </a:p>
      </dgm:t>
    </dgm:pt>
    <dgm:pt modelId="{BA88052A-25AD-475F-A0A5-3CC114578D84}">
      <dgm:prSet phldrT="[Text]"/>
      <dgm:spPr>
        <a:solidFill>
          <a:schemeClr val="accent5">
            <a:lumMod val="20000"/>
            <a:lumOff val="80000"/>
          </a:schemeClr>
        </a:solidFill>
      </dgm:spPr>
      <dgm:t>
        <a:bodyPr/>
        <a:lstStyle/>
        <a:p>
          <a:r>
            <a:rPr lang="en-US" dirty="0"/>
            <a:t>SX </a:t>
          </a:r>
          <a:r>
            <a:rPr lang="en-US" dirty="0" err="1"/>
            <a:t>như</a:t>
          </a:r>
          <a:r>
            <a:rPr lang="en-US" dirty="0"/>
            <a:t> </a:t>
          </a:r>
          <a:r>
            <a:rPr lang="en-US" dirty="0" err="1"/>
            <a:t>thế</a:t>
          </a:r>
          <a:r>
            <a:rPr lang="en-US" dirty="0"/>
            <a:t> </a:t>
          </a:r>
          <a:r>
            <a:rPr lang="en-US" dirty="0" err="1"/>
            <a:t>nào</a:t>
          </a:r>
          <a:r>
            <a:rPr lang="en-US" dirty="0"/>
            <a:t>: </a:t>
          </a:r>
          <a:r>
            <a:rPr lang="en-US" dirty="0" err="1"/>
            <a:t>Doanh</a:t>
          </a:r>
          <a:r>
            <a:rPr lang="en-US" dirty="0"/>
            <a:t> </a:t>
          </a:r>
          <a:r>
            <a:rPr lang="en-US" dirty="0" err="1"/>
            <a:t>nghiệp</a:t>
          </a:r>
          <a:r>
            <a:rPr lang="en-US" dirty="0"/>
            <a:t> </a:t>
          </a:r>
          <a:r>
            <a:rPr lang="en-US" dirty="0" err="1"/>
            <a:t>chủ</a:t>
          </a:r>
          <a:r>
            <a:rPr lang="en-US" dirty="0"/>
            <a:t> </a:t>
          </a:r>
          <a:r>
            <a:rPr lang="en-US" dirty="0" err="1"/>
            <a:t>động</a:t>
          </a:r>
          <a:r>
            <a:rPr lang="en-US" dirty="0"/>
            <a:t>, </a:t>
          </a:r>
          <a:r>
            <a:rPr lang="en-US" dirty="0" err="1"/>
            <a:t>nhà</a:t>
          </a:r>
          <a:r>
            <a:rPr lang="en-US" dirty="0"/>
            <a:t> </a:t>
          </a:r>
          <a:r>
            <a:rPr lang="en-US" dirty="0" err="1"/>
            <a:t>nước</a:t>
          </a:r>
          <a:r>
            <a:rPr lang="en-US" dirty="0"/>
            <a:t> </a:t>
          </a:r>
          <a:r>
            <a:rPr lang="en-US" dirty="0" err="1"/>
            <a:t>hỗ</a:t>
          </a:r>
          <a:r>
            <a:rPr lang="en-US" dirty="0"/>
            <a:t> </a:t>
          </a:r>
          <a:r>
            <a:rPr lang="en-US" dirty="0" err="1"/>
            <a:t>trợ</a:t>
          </a:r>
          <a:r>
            <a:rPr lang="en-US" dirty="0"/>
            <a:t> </a:t>
          </a:r>
          <a:r>
            <a:rPr lang="en-US" dirty="0" err="1"/>
            <a:t>pháp</a:t>
          </a:r>
          <a:r>
            <a:rPr lang="en-US" dirty="0"/>
            <a:t> </a:t>
          </a:r>
          <a:r>
            <a:rPr lang="en-US" dirty="0" err="1"/>
            <a:t>lý</a:t>
          </a:r>
          <a:endParaRPr lang="en-US" dirty="0"/>
        </a:p>
      </dgm:t>
    </dgm:pt>
    <dgm:pt modelId="{3D42D15C-D0D6-4DDF-ADB9-3178A5E4B2A1}" type="parTrans" cxnId="{C9362365-609C-4C72-AF38-229DB6AB4E1F}">
      <dgm:prSet/>
      <dgm:spPr/>
      <dgm:t>
        <a:bodyPr/>
        <a:lstStyle/>
        <a:p>
          <a:endParaRPr lang="en-US"/>
        </a:p>
      </dgm:t>
    </dgm:pt>
    <dgm:pt modelId="{2AFE57EA-81F3-401C-9267-96BA1B41308E}" type="sibTrans" cxnId="{C9362365-609C-4C72-AF38-229DB6AB4E1F}">
      <dgm:prSet/>
      <dgm:spPr/>
      <dgm:t>
        <a:bodyPr/>
        <a:lstStyle/>
        <a:p>
          <a:endParaRPr lang="en-US"/>
        </a:p>
      </dgm:t>
    </dgm:pt>
    <dgm:pt modelId="{EF23F96A-9253-485E-9386-5BE58A1E99B0}">
      <dgm:prSet phldrT="[Text]"/>
      <dgm:spPr>
        <a:solidFill>
          <a:schemeClr val="bg2">
            <a:lumMod val="90000"/>
          </a:schemeClr>
        </a:solidFill>
      </dgm:spPr>
      <dgm:t>
        <a:bodyPr/>
        <a:lstStyle/>
        <a:p>
          <a:r>
            <a:rPr lang="en-US" dirty="0"/>
            <a:t>SX </a:t>
          </a:r>
          <a:r>
            <a:rPr lang="en-US" dirty="0" err="1"/>
            <a:t>cho</a:t>
          </a:r>
          <a:r>
            <a:rPr lang="en-US" dirty="0"/>
            <a:t> </a:t>
          </a:r>
          <a:r>
            <a:rPr lang="en-US" dirty="0" err="1"/>
            <a:t>ai</a:t>
          </a:r>
          <a:r>
            <a:rPr lang="en-US" dirty="0"/>
            <a:t>: </a:t>
          </a:r>
          <a:r>
            <a:rPr lang="en-US" dirty="0" err="1"/>
            <a:t>thu</a:t>
          </a:r>
          <a:r>
            <a:rPr lang="en-US" dirty="0"/>
            <a:t> </a:t>
          </a:r>
          <a:r>
            <a:rPr lang="en-US" dirty="0" err="1"/>
            <a:t>nhập</a:t>
          </a:r>
          <a:r>
            <a:rPr lang="en-US" dirty="0"/>
            <a:t> </a:t>
          </a:r>
          <a:r>
            <a:rPr lang="en-US" dirty="0" err="1"/>
            <a:t>cá</a:t>
          </a:r>
          <a:r>
            <a:rPr lang="en-US" dirty="0"/>
            <a:t> </a:t>
          </a:r>
          <a:r>
            <a:rPr lang="en-US" dirty="0" err="1"/>
            <a:t>nhân</a:t>
          </a:r>
          <a:r>
            <a:rPr lang="en-US" dirty="0"/>
            <a:t> </a:t>
          </a:r>
          <a:r>
            <a:rPr lang="en-US" dirty="0" err="1"/>
            <a:t>quyết</a:t>
          </a:r>
          <a:r>
            <a:rPr lang="en-US" dirty="0"/>
            <a:t> </a:t>
          </a:r>
          <a:r>
            <a:rPr lang="en-US" dirty="0" err="1"/>
            <a:t>định</a:t>
          </a:r>
          <a:r>
            <a:rPr lang="en-US" dirty="0"/>
            <a:t>, </a:t>
          </a:r>
          <a:r>
            <a:rPr lang="en-US" dirty="0" err="1"/>
            <a:t>có</a:t>
          </a:r>
          <a:r>
            <a:rPr lang="en-US" dirty="0"/>
            <a:t> </a:t>
          </a:r>
          <a:r>
            <a:rPr lang="en-US" dirty="0" err="1"/>
            <a:t>sự</a:t>
          </a:r>
          <a:r>
            <a:rPr lang="en-US" dirty="0"/>
            <a:t> </a:t>
          </a:r>
          <a:r>
            <a:rPr lang="en-US" dirty="0" err="1"/>
            <a:t>điều</a:t>
          </a:r>
          <a:r>
            <a:rPr lang="en-US" dirty="0"/>
            <a:t> </a:t>
          </a:r>
          <a:r>
            <a:rPr lang="en-US" dirty="0" err="1"/>
            <a:t>tiết</a:t>
          </a:r>
          <a:r>
            <a:rPr lang="en-US" dirty="0"/>
            <a:t> </a:t>
          </a:r>
          <a:r>
            <a:rPr lang="en-US" dirty="0" err="1"/>
            <a:t>của</a:t>
          </a:r>
          <a:r>
            <a:rPr lang="en-US" dirty="0"/>
            <a:t> </a:t>
          </a:r>
          <a:r>
            <a:rPr lang="en-US" dirty="0" err="1"/>
            <a:t>nhà</a:t>
          </a:r>
          <a:r>
            <a:rPr lang="en-US" dirty="0"/>
            <a:t> </a:t>
          </a:r>
          <a:r>
            <a:rPr lang="en-US" dirty="0" err="1"/>
            <a:t>nước</a:t>
          </a:r>
          <a:endParaRPr lang="en-US" dirty="0"/>
        </a:p>
      </dgm:t>
    </dgm:pt>
    <dgm:pt modelId="{0D127F51-268F-4979-A5AA-C340B561B2F5}" type="parTrans" cxnId="{F1FC99A3-A70F-415A-9F94-552371C70EB6}">
      <dgm:prSet/>
      <dgm:spPr/>
      <dgm:t>
        <a:bodyPr/>
        <a:lstStyle/>
        <a:p>
          <a:endParaRPr lang="en-US"/>
        </a:p>
      </dgm:t>
    </dgm:pt>
    <dgm:pt modelId="{6BC9853E-BF72-4668-98D3-9E54C6360B0E}" type="sibTrans" cxnId="{F1FC99A3-A70F-415A-9F94-552371C70EB6}">
      <dgm:prSet/>
      <dgm:spPr/>
      <dgm:t>
        <a:bodyPr/>
        <a:lstStyle/>
        <a:p>
          <a:endParaRPr lang="en-US"/>
        </a:p>
      </dgm:t>
    </dgm:pt>
    <dgm:pt modelId="{F5AC9463-35ED-4767-BBE7-5D73C9DEEDFB}" type="pres">
      <dgm:prSet presAssocID="{78A2AC51-213B-404C-A419-9794C669A256}" presName="vert0" presStyleCnt="0">
        <dgm:presLayoutVars>
          <dgm:dir/>
          <dgm:animOne val="branch"/>
          <dgm:animLvl val="lvl"/>
        </dgm:presLayoutVars>
      </dgm:prSet>
      <dgm:spPr/>
    </dgm:pt>
    <dgm:pt modelId="{CAB47524-D83B-42AF-A69F-EBA5D3B6D05C}" type="pres">
      <dgm:prSet presAssocID="{5612C0C2-57AE-464E-8B78-D9A7247C24DE}" presName="thickLine" presStyleLbl="alignNode1" presStyleIdx="0" presStyleCnt="1"/>
      <dgm:spPr/>
    </dgm:pt>
    <dgm:pt modelId="{37D8A3FD-F5FB-4C63-8A2C-27BB2A917B56}" type="pres">
      <dgm:prSet presAssocID="{5612C0C2-57AE-464E-8B78-D9A7247C24DE}" presName="horz1" presStyleCnt="0"/>
      <dgm:spPr/>
    </dgm:pt>
    <dgm:pt modelId="{FEDA932B-CD2F-4153-9BBC-B07F0CC01512}" type="pres">
      <dgm:prSet presAssocID="{5612C0C2-57AE-464E-8B78-D9A7247C24DE}" presName="tx1" presStyleLbl="revTx" presStyleIdx="0" presStyleCnt="4"/>
      <dgm:spPr/>
    </dgm:pt>
    <dgm:pt modelId="{F1330897-D15F-4CFD-A262-B820F74AB2ED}" type="pres">
      <dgm:prSet presAssocID="{5612C0C2-57AE-464E-8B78-D9A7247C24DE}" presName="vert1" presStyleCnt="0"/>
      <dgm:spPr/>
    </dgm:pt>
    <dgm:pt modelId="{97AEC752-3D55-4459-86C6-5ABA3C56FBE0}" type="pres">
      <dgm:prSet presAssocID="{BDE207C0-EE1F-4C8C-B05F-FB0A1EFE0E0E}" presName="vertSpace2a" presStyleCnt="0"/>
      <dgm:spPr/>
    </dgm:pt>
    <dgm:pt modelId="{434014A4-84A8-48A7-A556-E7EF409CD0DA}" type="pres">
      <dgm:prSet presAssocID="{BDE207C0-EE1F-4C8C-B05F-FB0A1EFE0E0E}" presName="horz2" presStyleCnt="0"/>
      <dgm:spPr/>
    </dgm:pt>
    <dgm:pt modelId="{250A596E-4BBF-4BF6-AABF-2309E7FF0CA0}" type="pres">
      <dgm:prSet presAssocID="{BDE207C0-EE1F-4C8C-B05F-FB0A1EFE0E0E}" presName="horzSpace2" presStyleCnt="0"/>
      <dgm:spPr/>
    </dgm:pt>
    <dgm:pt modelId="{1B81211F-A423-4FC4-9DE6-FDE94A2258BE}" type="pres">
      <dgm:prSet presAssocID="{BDE207C0-EE1F-4C8C-B05F-FB0A1EFE0E0E}" presName="tx2" presStyleLbl="revTx" presStyleIdx="1" presStyleCnt="4"/>
      <dgm:spPr/>
    </dgm:pt>
    <dgm:pt modelId="{C700E3EC-C83B-4FF0-A80F-B3EA19942423}" type="pres">
      <dgm:prSet presAssocID="{BDE207C0-EE1F-4C8C-B05F-FB0A1EFE0E0E}" presName="vert2" presStyleCnt="0"/>
      <dgm:spPr/>
    </dgm:pt>
    <dgm:pt modelId="{F69C118B-5A67-4AC6-B172-5FE1CE44ECBA}" type="pres">
      <dgm:prSet presAssocID="{BDE207C0-EE1F-4C8C-B05F-FB0A1EFE0E0E}" presName="thinLine2b" presStyleLbl="callout" presStyleIdx="0" presStyleCnt="3"/>
      <dgm:spPr/>
    </dgm:pt>
    <dgm:pt modelId="{4FB903BB-1335-43B2-B387-71702219FCD8}" type="pres">
      <dgm:prSet presAssocID="{BDE207C0-EE1F-4C8C-B05F-FB0A1EFE0E0E}" presName="vertSpace2b" presStyleCnt="0"/>
      <dgm:spPr/>
    </dgm:pt>
    <dgm:pt modelId="{F72BF7D2-3CEB-4479-BE91-ACF23B669213}" type="pres">
      <dgm:prSet presAssocID="{BA88052A-25AD-475F-A0A5-3CC114578D84}" presName="horz2" presStyleCnt="0"/>
      <dgm:spPr/>
    </dgm:pt>
    <dgm:pt modelId="{C098114B-4318-4E7F-BFFE-999CA3116C82}" type="pres">
      <dgm:prSet presAssocID="{BA88052A-25AD-475F-A0A5-3CC114578D84}" presName="horzSpace2" presStyleCnt="0"/>
      <dgm:spPr/>
    </dgm:pt>
    <dgm:pt modelId="{BA33EAA8-5312-4B38-AB65-A0B717EBDF2E}" type="pres">
      <dgm:prSet presAssocID="{BA88052A-25AD-475F-A0A5-3CC114578D84}" presName="tx2" presStyleLbl="revTx" presStyleIdx="2" presStyleCnt="4"/>
      <dgm:spPr/>
    </dgm:pt>
    <dgm:pt modelId="{5A0C32FF-C3CE-45BE-9FCD-D488B142A869}" type="pres">
      <dgm:prSet presAssocID="{BA88052A-25AD-475F-A0A5-3CC114578D84}" presName="vert2" presStyleCnt="0"/>
      <dgm:spPr/>
    </dgm:pt>
    <dgm:pt modelId="{08535E53-FE37-4867-A1F0-C56D8D2F7CD5}" type="pres">
      <dgm:prSet presAssocID="{BA88052A-25AD-475F-A0A5-3CC114578D84}" presName="thinLine2b" presStyleLbl="callout" presStyleIdx="1" presStyleCnt="3"/>
      <dgm:spPr/>
    </dgm:pt>
    <dgm:pt modelId="{744E3D1F-0AD7-4E69-949F-BEE5E5308A40}" type="pres">
      <dgm:prSet presAssocID="{BA88052A-25AD-475F-A0A5-3CC114578D84}" presName="vertSpace2b" presStyleCnt="0"/>
      <dgm:spPr/>
    </dgm:pt>
    <dgm:pt modelId="{152EEC26-0914-4DDF-B2D4-2B5F20A11405}" type="pres">
      <dgm:prSet presAssocID="{EF23F96A-9253-485E-9386-5BE58A1E99B0}" presName="horz2" presStyleCnt="0"/>
      <dgm:spPr/>
    </dgm:pt>
    <dgm:pt modelId="{F3A43FB5-627B-4EAB-BE2E-607FB3EB73F6}" type="pres">
      <dgm:prSet presAssocID="{EF23F96A-9253-485E-9386-5BE58A1E99B0}" presName="horzSpace2" presStyleCnt="0"/>
      <dgm:spPr/>
    </dgm:pt>
    <dgm:pt modelId="{E4942D77-2FBD-402D-921C-B9F65E891DA1}" type="pres">
      <dgm:prSet presAssocID="{EF23F96A-9253-485E-9386-5BE58A1E99B0}" presName="tx2" presStyleLbl="revTx" presStyleIdx="3" presStyleCnt="4"/>
      <dgm:spPr/>
    </dgm:pt>
    <dgm:pt modelId="{3EEC2762-E214-4036-8822-7C7E56D323A5}" type="pres">
      <dgm:prSet presAssocID="{EF23F96A-9253-485E-9386-5BE58A1E99B0}" presName="vert2" presStyleCnt="0"/>
      <dgm:spPr/>
    </dgm:pt>
    <dgm:pt modelId="{2D3C4C26-A62C-4A4C-8089-C305E6182F8E}" type="pres">
      <dgm:prSet presAssocID="{EF23F96A-9253-485E-9386-5BE58A1E99B0}" presName="thinLine2b" presStyleLbl="callout" presStyleIdx="2" presStyleCnt="3"/>
      <dgm:spPr/>
    </dgm:pt>
    <dgm:pt modelId="{ABB27027-A06C-4E34-B6AA-23D385092634}" type="pres">
      <dgm:prSet presAssocID="{EF23F96A-9253-485E-9386-5BE58A1E99B0}" presName="vertSpace2b" presStyleCnt="0"/>
      <dgm:spPr/>
    </dgm:pt>
  </dgm:ptLst>
  <dgm:cxnLst>
    <dgm:cxn modelId="{BE2A3216-F7C1-4C49-BEED-E6BEF02E9AD5}" type="presOf" srcId="{5612C0C2-57AE-464E-8B78-D9A7247C24DE}" destId="{FEDA932B-CD2F-4153-9BBC-B07F0CC01512}" srcOrd="0" destOrd="0" presId="urn:microsoft.com/office/officeart/2008/layout/LinedList"/>
    <dgm:cxn modelId="{7ECDE018-18E5-4791-A869-C0C3463BEDEF}" type="presOf" srcId="{BDE207C0-EE1F-4C8C-B05F-FB0A1EFE0E0E}" destId="{1B81211F-A423-4FC4-9DE6-FDE94A2258BE}" srcOrd="0" destOrd="0" presId="urn:microsoft.com/office/officeart/2008/layout/LinedList"/>
    <dgm:cxn modelId="{3340EC1C-48A9-45D2-B870-1C1E2380A44E}" type="presOf" srcId="{EF23F96A-9253-485E-9386-5BE58A1E99B0}" destId="{E4942D77-2FBD-402D-921C-B9F65E891DA1}" srcOrd="0" destOrd="0" presId="urn:microsoft.com/office/officeart/2008/layout/LinedList"/>
    <dgm:cxn modelId="{8EAAC232-80D9-470C-BD4E-67906227A98B}" type="presOf" srcId="{BA88052A-25AD-475F-A0A5-3CC114578D84}" destId="{BA33EAA8-5312-4B38-AB65-A0B717EBDF2E}" srcOrd="0" destOrd="0" presId="urn:microsoft.com/office/officeart/2008/layout/LinedList"/>
    <dgm:cxn modelId="{F695425E-0214-4638-9176-609A30E7E135}" type="presOf" srcId="{78A2AC51-213B-404C-A419-9794C669A256}" destId="{F5AC9463-35ED-4767-BBE7-5D73C9DEEDFB}" srcOrd="0" destOrd="0" presId="urn:microsoft.com/office/officeart/2008/layout/LinedList"/>
    <dgm:cxn modelId="{C9362365-609C-4C72-AF38-229DB6AB4E1F}" srcId="{5612C0C2-57AE-464E-8B78-D9A7247C24DE}" destId="{BA88052A-25AD-475F-A0A5-3CC114578D84}" srcOrd="1" destOrd="0" parTransId="{3D42D15C-D0D6-4DDF-ADB9-3178A5E4B2A1}" sibTransId="{2AFE57EA-81F3-401C-9267-96BA1B41308E}"/>
    <dgm:cxn modelId="{F1FC99A3-A70F-415A-9F94-552371C70EB6}" srcId="{5612C0C2-57AE-464E-8B78-D9A7247C24DE}" destId="{EF23F96A-9253-485E-9386-5BE58A1E99B0}" srcOrd="2" destOrd="0" parTransId="{0D127F51-268F-4979-A5AA-C340B561B2F5}" sibTransId="{6BC9853E-BF72-4668-98D3-9E54C6360B0E}"/>
    <dgm:cxn modelId="{946982D9-F426-49E2-94E5-89CE7AC2CBF0}" srcId="{78A2AC51-213B-404C-A419-9794C669A256}" destId="{5612C0C2-57AE-464E-8B78-D9A7247C24DE}" srcOrd="0" destOrd="0" parTransId="{97E0F3FA-F237-409D-87DA-6C06C5380D00}" sibTransId="{299E2A0C-5175-4C90-A5B6-11E852F1CE83}"/>
    <dgm:cxn modelId="{E97346E4-6091-42F8-9689-98E70F38E1AB}" srcId="{5612C0C2-57AE-464E-8B78-D9A7247C24DE}" destId="{BDE207C0-EE1F-4C8C-B05F-FB0A1EFE0E0E}" srcOrd="0" destOrd="0" parTransId="{DF36A6B6-7E4F-412E-A817-19783CFE5D29}" sibTransId="{A997F739-8C85-4F8E-9A09-6A4CCF50F300}"/>
    <dgm:cxn modelId="{B5CB95AD-216A-4D7E-BAF1-9F5937E33418}" type="presParOf" srcId="{F5AC9463-35ED-4767-BBE7-5D73C9DEEDFB}" destId="{CAB47524-D83B-42AF-A69F-EBA5D3B6D05C}" srcOrd="0" destOrd="0" presId="urn:microsoft.com/office/officeart/2008/layout/LinedList"/>
    <dgm:cxn modelId="{21EBB31C-E5F7-4BDB-8D9B-FC52940AE2E4}" type="presParOf" srcId="{F5AC9463-35ED-4767-BBE7-5D73C9DEEDFB}" destId="{37D8A3FD-F5FB-4C63-8A2C-27BB2A917B56}" srcOrd="1" destOrd="0" presId="urn:microsoft.com/office/officeart/2008/layout/LinedList"/>
    <dgm:cxn modelId="{E9D28162-7498-479D-8809-9081B66937A4}" type="presParOf" srcId="{37D8A3FD-F5FB-4C63-8A2C-27BB2A917B56}" destId="{FEDA932B-CD2F-4153-9BBC-B07F0CC01512}" srcOrd="0" destOrd="0" presId="urn:microsoft.com/office/officeart/2008/layout/LinedList"/>
    <dgm:cxn modelId="{1B147457-E3DC-4A61-85ED-FBBD5AD047FA}" type="presParOf" srcId="{37D8A3FD-F5FB-4C63-8A2C-27BB2A917B56}" destId="{F1330897-D15F-4CFD-A262-B820F74AB2ED}" srcOrd="1" destOrd="0" presId="urn:microsoft.com/office/officeart/2008/layout/LinedList"/>
    <dgm:cxn modelId="{F994FA6D-1C7C-4C9F-A83F-A87B8A68F0A7}" type="presParOf" srcId="{F1330897-D15F-4CFD-A262-B820F74AB2ED}" destId="{97AEC752-3D55-4459-86C6-5ABA3C56FBE0}" srcOrd="0" destOrd="0" presId="urn:microsoft.com/office/officeart/2008/layout/LinedList"/>
    <dgm:cxn modelId="{47524FCE-B08B-4106-B160-B3D526482C9C}" type="presParOf" srcId="{F1330897-D15F-4CFD-A262-B820F74AB2ED}" destId="{434014A4-84A8-48A7-A556-E7EF409CD0DA}" srcOrd="1" destOrd="0" presId="urn:microsoft.com/office/officeart/2008/layout/LinedList"/>
    <dgm:cxn modelId="{6F2E20E4-D8F5-4895-83A0-86765992C8E7}" type="presParOf" srcId="{434014A4-84A8-48A7-A556-E7EF409CD0DA}" destId="{250A596E-4BBF-4BF6-AABF-2309E7FF0CA0}" srcOrd="0" destOrd="0" presId="urn:microsoft.com/office/officeart/2008/layout/LinedList"/>
    <dgm:cxn modelId="{0CC9F770-04C7-46FF-ADDA-291EAEEC1EA1}" type="presParOf" srcId="{434014A4-84A8-48A7-A556-E7EF409CD0DA}" destId="{1B81211F-A423-4FC4-9DE6-FDE94A2258BE}" srcOrd="1" destOrd="0" presId="urn:microsoft.com/office/officeart/2008/layout/LinedList"/>
    <dgm:cxn modelId="{0B73B12C-2C52-4186-B9B3-97F3174E4C96}" type="presParOf" srcId="{434014A4-84A8-48A7-A556-E7EF409CD0DA}" destId="{C700E3EC-C83B-4FF0-A80F-B3EA19942423}" srcOrd="2" destOrd="0" presId="urn:microsoft.com/office/officeart/2008/layout/LinedList"/>
    <dgm:cxn modelId="{A06875DB-4EEA-477E-904D-03AA1DD1B51E}" type="presParOf" srcId="{F1330897-D15F-4CFD-A262-B820F74AB2ED}" destId="{F69C118B-5A67-4AC6-B172-5FE1CE44ECBA}" srcOrd="2" destOrd="0" presId="urn:microsoft.com/office/officeart/2008/layout/LinedList"/>
    <dgm:cxn modelId="{679C9FC4-ADC3-4934-8762-B8C5128C9200}" type="presParOf" srcId="{F1330897-D15F-4CFD-A262-B820F74AB2ED}" destId="{4FB903BB-1335-43B2-B387-71702219FCD8}" srcOrd="3" destOrd="0" presId="urn:microsoft.com/office/officeart/2008/layout/LinedList"/>
    <dgm:cxn modelId="{CB2FDDC8-E4DF-47B8-B08B-59643B714B59}" type="presParOf" srcId="{F1330897-D15F-4CFD-A262-B820F74AB2ED}" destId="{F72BF7D2-3CEB-4479-BE91-ACF23B669213}" srcOrd="4" destOrd="0" presId="urn:microsoft.com/office/officeart/2008/layout/LinedList"/>
    <dgm:cxn modelId="{FA7FBDAB-023B-4CCD-B117-B3B419A0ED27}" type="presParOf" srcId="{F72BF7D2-3CEB-4479-BE91-ACF23B669213}" destId="{C098114B-4318-4E7F-BFFE-999CA3116C82}" srcOrd="0" destOrd="0" presId="urn:microsoft.com/office/officeart/2008/layout/LinedList"/>
    <dgm:cxn modelId="{CCB66DAA-CDEE-4D83-A85B-7CABE0BDFAB7}" type="presParOf" srcId="{F72BF7D2-3CEB-4479-BE91-ACF23B669213}" destId="{BA33EAA8-5312-4B38-AB65-A0B717EBDF2E}" srcOrd="1" destOrd="0" presId="urn:microsoft.com/office/officeart/2008/layout/LinedList"/>
    <dgm:cxn modelId="{D8DD2624-D42D-40D2-9A03-347E4EF05161}" type="presParOf" srcId="{F72BF7D2-3CEB-4479-BE91-ACF23B669213}" destId="{5A0C32FF-C3CE-45BE-9FCD-D488B142A869}" srcOrd="2" destOrd="0" presId="urn:microsoft.com/office/officeart/2008/layout/LinedList"/>
    <dgm:cxn modelId="{A20C2160-6C07-49A5-BEA7-FCEC6D4C5C89}" type="presParOf" srcId="{F1330897-D15F-4CFD-A262-B820F74AB2ED}" destId="{08535E53-FE37-4867-A1F0-C56D8D2F7CD5}" srcOrd="5" destOrd="0" presId="urn:microsoft.com/office/officeart/2008/layout/LinedList"/>
    <dgm:cxn modelId="{27DF2FDA-B1FD-49CB-8F11-3C509EE1DEB1}" type="presParOf" srcId="{F1330897-D15F-4CFD-A262-B820F74AB2ED}" destId="{744E3D1F-0AD7-4E69-949F-BEE5E5308A40}" srcOrd="6" destOrd="0" presId="urn:microsoft.com/office/officeart/2008/layout/LinedList"/>
    <dgm:cxn modelId="{2C58D846-4563-4524-B749-FFF2F1D9AD71}" type="presParOf" srcId="{F1330897-D15F-4CFD-A262-B820F74AB2ED}" destId="{152EEC26-0914-4DDF-B2D4-2B5F20A11405}" srcOrd="7" destOrd="0" presId="urn:microsoft.com/office/officeart/2008/layout/LinedList"/>
    <dgm:cxn modelId="{DC5B44EE-C11E-42CB-BD78-C0A8F95E1531}" type="presParOf" srcId="{152EEC26-0914-4DDF-B2D4-2B5F20A11405}" destId="{F3A43FB5-627B-4EAB-BE2E-607FB3EB73F6}" srcOrd="0" destOrd="0" presId="urn:microsoft.com/office/officeart/2008/layout/LinedList"/>
    <dgm:cxn modelId="{7057893E-1A65-444C-98FA-B0FBD2D56FF4}" type="presParOf" srcId="{152EEC26-0914-4DDF-B2D4-2B5F20A11405}" destId="{E4942D77-2FBD-402D-921C-B9F65E891DA1}" srcOrd="1" destOrd="0" presId="urn:microsoft.com/office/officeart/2008/layout/LinedList"/>
    <dgm:cxn modelId="{C6AF2046-87D5-4E6A-94CE-2DDAA9174B4B}" type="presParOf" srcId="{152EEC26-0914-4DDF-B2D4-2B5F20A11405}" destId="{3EEC2762-E214-4036-8822-7C7E56D323A5}" srcOrd="2" destOrd="0" presId="urn:microsoft.com/office/officeart/2008/layout/LinedList"/>
    <dgm:cxn modelId="{300AF7C4-4E0F-404A-B926-2B867F9694F4}" type="presParOf" srcId="{F1330897-D15F-4CFD-A262-B820F74AB2ED}" destId="{2D3C4C26-A62C-4A4C-8089-C305E6182F8E}" srcOrd="8" destOrd="0" presId="urn:microsoft.com/office/officeart/2008/layout/LinedList"/>
    <dgm:cxn modelId="{BE87516A-3FC8-48CA-A4E8-4D7424B1782D}" type="presParOf" srcId="{F1330897-D15F-4CFD-A262-B820F74AB2ED}" destId="{ABB27027-A06C-4E34-B6AA-23D38509263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D1433-0D33-418E-BC53-A2E7C189A168}">
      <dsp:nvSpPr>
        <dsp:cNvPr id="0" name=""/>
        <dsp:cNvSpPr/>
      </dsp:nvSpPr>
      <dsp:spPr>
        <a:xfrm>
          <a:off x="-5078383" y="-783865"/>
          <a:ext cx="6093694" cy="6093694"/>
        </a:xfrm>
        <a:prstGeom prst="blockArc">
          <a:avLst>
            <a:gd name="adj1" fmla="val 18900000"/>
            <a:gd name="adj2" fmla="val 2700000"/>
            <a:gd name="adj3" fmla="val 354"/>
          </a:avLst>
        </a:prstGeom>
        <a:noFill/>
        <a:ln w="2540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1F60DF5-2DC2-44A2-A1B2-7469D8F78A16}">
      <dsp:nvSpPr>
        <dsp:cNvPr id="0" name=""/>
        <dsp:cNvSpPr/>
      </dsp:nvSpPr>
      <dsp:spPr>
        <a:xfrm>
          <a:off x="831985" y="646579"/>
          <a:ext cx="7373740" cy="1292977"/>
        </a:xfrm>
        <a:prstGeom prst="rect">
          <a:avLst/>
        </a:prstGeom>
        <a:solidFill>
          <a:schemeClr val="tx2">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630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t>Nghiên cứu nền KT ở góc độ chi tiết, riêng lẻ</a:t>
          </a:r>
        </a:p>
        <a:p>
          <a:pPr marL="0" lvl="0" indent="0" algn="l" defTabSz="1200150">
            <a:lnSpc>
              <a:spcPct val="90000"/>
            </a:lnSpc>
            <a:spcBef>
              <a:spcPct val="0"/>
            </a:spcBef>
            <a:spcAft>
              <a:spcPct val="35000"/>
            </a:spcAft>
            <a:buNone/>
          </a:pPr>
          <a:r>
            <a:rPr lang="en-US" sz="2700" b="1" kern="1200"/>
            <a:t>Q, Px, TR, TC, Pr, I</a:t>
          </a:r>
          <a:endParaRPr lang="en-US" sz="2700" kern="1200"/>
        </a:p>
      </dsp:txBody>
      <dsp:txXfrm>
        <a:off x="831985" y="646579"/>
        <a:ext cx="7373740" cy="1292977"/>
      </dsp:txXfrm>
    </dsp:sp>
    <dsp:sp modelId="{BA83C7CD-4068-4B4C-97D2-561E1874B6CC}">
      <dsp:nvSpPr>
        <dsp:cNvPr id="0" name=""/>
        <dsp:cNvSpPr/>
      </dsp:nvSpPr>
      <dsp:spPr>
        <a:xfrm>
          <a:off x="23874" y="484956"/>
          <a:ext cx="1616221" cy="1616221"/>
        </a:xfrm>
        <a:prstGeom prst="ellipse">
          <a:avLst/>
        </a:prstGeom>
        <a:blipFill rotWithShape="0">
          <a:blip xmlns:r="http://schemas.openxmlformats.org/officeDocument/2006/relationships" r:embed="rId1"/>
          <a:stretch>
            <a:fillRect/>
          </a:stretch>
        </a:blip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1D94A90-A83C-496F-9367-01981C417AA4}">
      <dsp:nvSpPr>
        <dsp:cNvPr id="0" name=""/>
        <dsp:cNvSpPr/>
      </dsp:nvSpPr>
      <dsp:spPr>
        <a:xfrm>
          <a:off x="831985" y="2586406"/>
          <a:ext cx="7373740" cy="1292977"/>
        </a:xfrm>
        <a:prstGeom prst="rect">
          <a:avLst/>
        </a:prstGeom>
        <a:solidFill>
          <a:srgbClr val="7030A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630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a:t>Nghiên cứu nền KT ở góc độ tổng thể</a:t>
          </a:r>
        </a:p>
        <a:p>
          <a:pPr marL="0" lvl="0" indent="0" algn="l" defTabSz="1200150">
            <a:lnSpc>
              <a:spcPct val="90000"/>
            </a:lnSpc>
            <a:spcBef>
              <a:spcPct val="0"/>
            </a:spcBef>
            <a:spcAft>
              <a:spcPct val="35000"/>
            </a:spcAft>
            <a:buNone/>
          </a:pPr>
          <a:r>
            <a:rPr lang="en-US" sz="2700" b="1" kern="1200"/>
            <a:t>GDP, P, G, C, M, X</a:t>
          </a:r>
          <a:endParaRPr lang="en-US" sz="2700" kern="1200"/>
        </a:p>
      </dsp:txBody>
      <dsp:txXfrm>
        <a:off x="831985" y="2586406"/>
        <a:ext cx="7373740" cy="1292977"/>
      </dsp:txXfrm>
    </dsp:sp>
    <dsp:sp modelId="{4D9DB448-3968-4F58-80CB-ECDF62CD5831}">
      <dsp:nvSpPr>
        <dsp:cNvPr id="0" name=""/>
        <dsp:cNvSpPr/>
      </dsp:nvSpPr>
      <dsp:spPr>
        <a:xfrm>
          <a:off x="23874" y="2424784"/>
          <a:ext cx="1616221" cy="1616221"/>
        </a:xfrm>
        <a:prstGeom prst="ellipse">
          <a:avLst/>
        </a:prstGeom>
        <a:blipFill rotWithShape="0">
          <a:blip xmlns:r="http://schemas.openxmlformats.org/officeDocument/2006/relationships" r:embed="rId2"/>
          <a:stretch>
            <a:fillRect/>
          </a:stretch>
        </a:blipFill>
        <a:ln w="9525" cap="flat" cmpd="sng" algn="ctr">
          <a:solidFill>
            <a:schemeClr val="accent3">
              <a:hueOff val="11250264"/>
              <a:satOff val="-16880"/>
              <a:lumOff val="-2745"/>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6EA1C-5882-4EF0-B23A-B6A456BE7F56}">
      <dsp:nvSpPr>
        <dsp:cNvPr id="0" name=""/>
        <dsp:cNvSpPr/>
      </dsp:nvSpPr>
      <dsp:spPr>
        <a:xfrm>
          <a:off x="304802" y="2840"/>
          <a:ext cx="3061989" cy="153099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err="1"/>
            <a:t>Kinh</a:t>
          </a:r>
          <a:r>
            <a:rPr lang="en-US" sz="4700" kern="1200" dirty="0"/>
            <a:t> </a:t>
          </a:r>
          <a:r>
            <a:rPr lang="en-US" sz="4700" kern="1200" dirty="0" err="1"/>
            <a:t>tế</a:t>
          </a:r>
          <a:r>
            <a:rPr lang="en-US" sz="4700" kern="1200" dirty="0"/>
            <a:t> </a:t>
          </a:r>
          <a:r>
            <a:rPr lang="en-US" sz="4700" kern="1200" dirty="0" err="1"/>
            <a:t>học</a:t>
          </a:r>
          <a:r>
            <a:rPr lang="en-US" sz="4700" kern="1200" dirty="0"/>
            <a:t> </a:t>
          </a:r>
          <a:r>
            <a:rPr lang="en-US" sz="4700" kern="1200" dirty="0" err="1"/>
            <a:t>thực</a:t>
          </a:r>
          <a:r>
            <a:rPr lang="en-US" sz="4700" kern="1200" dirty="0"/>
            <a:t> </a:t>
          </a:r>
          <a:r>
            <a:rPr lang="en-US" sz="4700" kern="1200" dirty="0" err="1"/>
            <a:t>chứng</a:t>
          </a:r>
          <a:endParaRPr lang="en-US" sz="4700" kern="1200" dirty="0"/>
        </a:p>
      </dsp:txBody>
      <dsp:txXfrm>
        <a:off x="349643" y="47681"/>
        <a:ext cx="2972307" cy="1441312"/>
      </dsp:txXfrm>
    </dsp:sp>
    <dsp:sp modelId="{3E1275D2-0CC6-4A0B-B286-8F771BD80D01}">
      <dsp:nvSpPr>
        <dsp:cNvPr id="0" name=""/>
        <dsp:cNvSpPr/>
      </dsp:nvSpPr>
      <dsp:spPr>
        <a:xfrm>
          <a:off x="611001" y="1533835"/>
          <a:ext cx="306198" cy="1148246"/>
        </a:xfrm>
        <a:custGeom>
          <a:avLst/>
          <a:gdLst/>
          <a:ahLst/>
          <a:cxnLst/>
          <a:rect l="0" t="0" r="0" b="0"/>
          <a:pathLst>
            <a:path>
              <a:moveTo>
                <a:pt x="0" y="0"/>
              </a:moveTo>
              <a:lnTo>
                <a:pt x="0" y="1148246"/>
              </a:lnTo>
              <a:lnTo>
                <a:pt x="306198" y="1148246"/>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F196F6-FC9D-4400-9937-E254393BB720}">
      <dsp:nvSpPr>
        <dsp:cNvPr id="0" name=""/>
        <dsp:cNvSpPr/>
      </dsp:nvSpPr>
      <dsp:spPr>
        <a:xfrm>
          <a:off x="917200" y="1916584"/>
          <a:ext cx="2449591" cy="153099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err="1"/>
            <a:t>Khách</a:t>
          </a:r>
          <a:r>
            <a:rPr lang="en-US" sz="3400" kern="1200" dirty="0"/>
            <a:t> </a:t>
          </a:r>
          <a:r>
            <a:rPr lang="en-US" sz="3400" kern="1200" dirty="0" err="1"/>
            <a:t>quan</a:t>
          </a:r>
          <a:endParaRPr lang="en-US" sz="3400" kern="1200" dirty="0"/>
        </a:p>
      </dsp:txBody>
      <dsp:txXfrm>
        <a:off x="962041" y="1961425"/>
        <a:ext cx="2359909" cy="1441312"/>
      </dsp:txXfrm>
    </dsp:sp>
    <dsp:sp modelId="{6B38999B-2EC6-4A8D-804F-08979A83150A}">
      <dsp:nvSpPr>
        <dsp:cNvPr id="0" name=""/>
        <dsp:cNvSpPr/>
      </dsp:nvSpPr>
      <dsp:spPr>
        <a:xfrm>
          <a:off x="611001" y="1533835"/>
          <a:ext cx="306198" cy="3061989"/>
        </a:xfrm>
        <a:custGeom>
          <a:avLst/>
          <a:gdLst/>
          <a:ahLst/>
          <a:cxnLst/>
          <a:rect l="0" t="0" r="0" b="0"/>
          <a:pathLst>
            <a:path>
              <a:moveTo>
                <a:pt x="0" y="0"/>
              </a:moveTo>
              <a:lnTo>
                <a:pt x="0" y="3061989"/>
              </a:lnTo>
              <a:lnTo>
                <a:pt x="306198" y="3061989"/>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02AD23C-44ED-4553-8BA9-E64548E8DC1B}">
      <dsp:nvSpPr>
        <dsp:cNvPr id="0" name=""/>
        <dsp:cNvSpPr/>
      </dsp:nvSpPr>
      <dsp:spPr>
        <a:xfrm>
          <a:off x="917200" y="3830327"/>
          <a:ext cx="2449591" cy="153099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311292"/>
              <a:satOff val="13270"/>
              <a:lumOff val="2876"/>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err="1"/>
            <a:t>Khoa</a:t>
          </a:r>
          <a:r>
            <a:rPr lang="en-US" sz="3400" kern="1200" dirty="0"/>
            <a:t> </a:t>
          </a:r>
          <a:r>
            <a:rPr lang="en-US" sz="3400" kern="1200" dirty="0" err="1"/>
            <a:t>học</a:t>
          </a:r>
          <a:endParaRPr lang="en-US" sz="3400" kern="1200" dirty="0"/>
        </a:p>
      </dsp:txBody>
      <dsp:txXfrm>
        <a:off x="962041" y="3875168"/>
        <a:ext cx="2359909" cy="1441312"/>
      </dsp:txXfrm>
    </dsp:sp>
    <dsp:sp modelId="{EFE9A19E-92DA-4AA1-BADD-F336C25775A8}">
      <dsp:nvSpPr>
        <dsp:cNvPr id="0" name=""/>
        <dsp:cNvSpPr/>
      </dsp:nvSpPr>
      <dsp:spPr>
        <a:xfrm>
          <a:off x="4132290" y="2840"/>
          <a:ext cx="3061989" cy="1530994"/>
        </a:xfrm>
        <a:prstGeom prst="roundRect">
          <a:avLst>
            <a:gd name="adj" fmla="val 1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US" sz="4700" kern="1200" dirty="0" err="1"/>
            <a:t>Kinh</a:t>
          </a:r>
          <a:r>
            <a:rPr lang="en-US" sz="4700" kern="1200" dirty="0"/>
            <a:t> </a:t>
          </a:r>
          <a:r>
            <a:rPr lang="en-US" sz="4700" kern="1200" dirty="0" err="1"/>
            <a:t>tế</a:t>
          </a:r>
          <a:r>
            <a:rPr lang="en-US" sz="4700" kern="1200" dirty="0"/>
            <a:t> </a:t>
          </a:r>
          <a:r>
            <a:rPr lang="en-US" sz="4700" kern="1200" dirty="0" err="1"/>
            <a:t>học</a:t>
          </a:r>
          <a:r>
            <a:rPr lang="en-US" sz="4700" kern="1200" dirty="0"/>
            <a:t> </a:t>
          </a:r>
          <a:r>
            <a:rPr lang="en-US" sz="4700" kern="1200" dirty="0" err="1"/>
            <a:t>chuẩn</a:t>
          </a:r>
          <a:r>
            <a:rPr lang="en-US" sz="4700" kern="1200" dirty="0"/>
            <a:t> </a:t>
          </a:r>
          <a:r>
            <a:rPr lang="en-US" sz="4700" kern="1200" dirty="0" err="1"/>
            <a:t>tắc</a:t>
          </a:r>
          <a:endParaRPr lang="en-US" sz="4700" kern="1200" dirty="0"/>
        </a:p>
      </dsp:txBody>
      <dsp:txXfrm>
        <a:off x="4177131" y="47681"/>
        <a:ext cx="2972307" cy="1441312"/>
      </dsp:txXfrm>
    </dsp:sp>
    <dsp:sp modelId="{F4CEFEC1-9295-48B4-9B08-C67ED739B7F2}">
      <dsp:nvSpPr>
        <dsp:cNvPr id="0" name=""/>
        <dsp:cNvSpPr/>
      </dsp:nvSpPr>
      <dsp:spPr>
        <a:xfrm>
          <a:off x="4438489" y="1533835"/>
          <a:ext cx="306198" cy="1148246"/>
        </a:xfrm>
        <a:custGeom>
          <a:avLst/>
          <a:gdLst/>
          <a:ahLst/>
          <a:cxnLst/>
          <a:rect l="0" t="0" r="0" b="0"/>
          <a:pathLst>
            <a:path>
              <a:moveTo>
                <a:pt x="0" y="0"/>
              </a:moveTo>
              <a:lnTo>
                <a:pt x="0" y="1148246"/>
              </a:lnTo>
              <a:lnTo>
                <a:pt x="306198" y="1148246"/>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5EB4797-420D-4AAD-81B7-EB2C23133A1E}">
      <dsp:nvSpPr>
        <dsp:cNvPr id="0" name=""/>
        <dsp:cNvSpPr/>
      </dsp:nvSpPr>
      <dsp:spPr>
        <a:xfrm>
          <a:off x="4744688" y="1916584"/>
          <a:ext cx="2449591" cy="153099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6622584"/>
              <a:satOff val="26541"/>
              <a:lumOff val="5752"/>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err="1"/>
            <a:t>Liên</a:t>
          </a:r>
          <a:r>
            <a:rPr lang="en-US" sz="3400" kern="1200" dirty="0"/>
            <a:t> </a:t>
          </a:r>
          <a:r>
            <a:rPr lang="en-US" sz="3400" kern="1200" dirty="0" err="1"/>
            <a:t>quan</a:t>
          </a:r>
          <a:r>
            <a:rPr lang="en-US" sz="3400" kern="1200" dirty="0"/>
            <a:t> </a:t>
          </a:r>
          <a:r>
            <a:rPr lang="en-US" sz="3400" kern="1200" dirty="0" err="1"/>
            <a:t>đến</a:t>
          </a:r>
          <a:r>
            <a:rPr lang="en-US" sz="3400" kern="1200" dirty="0"/>
            <a:t> </a:t>
          </a:r>
          <a:r>
            <a:rPr lang="en-US" sz="3400" kern="1200" dirty="0" err="1"/>
            <a:t>đạo</a:t>
          </a:r>
          <a:r>
            <a:rPr lang="en-US" sz="3400" kern="1200" dirty="0"/>
            <a:t> </a:t>
          </a:r>
          <a:r>
            <a:rPr lang="en-US" sz="3400" kern="1200" dirty="0" err="1"/>
            <a:t>lý</a:t>
          </a:r>
          <a:r>
            <a:rPr lang="en-US" sz="3400" kern="1200" dirty="0"/>
            <a:t>, </a:t>
          </a:r>
          <a:r>
            <a:rPr lang="en-US" sz="3400" kern="1200" dirty="0" err="1"/>
            <a:t>giá</a:t>
          </a:r>
          <a:r>
            <a:rPr lang="en-US" sz="3400" kern="1200" dirty="0"/>
            <a:t> </a:t>
          </a:r>
          <a:r>
            <a:rPr lang="en-US" sz="3400" kern="1200" dirty="0" err="1"/>
            <a:t>trị</a:t>
          </a:r>
          <a:endParaRPr lang="en-US" sz="3400" kern="1200" dirty="0"/>
        </a:p>
      </dsp:txBody>
      <dsp:txXfrm>
        <a:off x="4789529" y="1961425"/>
        <a:ext cx="2359909" cy="1441312"/>
      </dsp:txXfrm>
    </dsp:sp>
    <dsp:sp modelId="{30D4E7B2-83DB-44BA-8505-88B901F5D1F2}">
      <dsp:nvSpPr>
        <dsp:cNvPr id="0" name=""/>
        <dsp:cNvSpPr/>
      </dsp:nvSpPr>
      <dsp:spPr>
        <a:xfrm>
          <a:off x="4438489" y="1533835"/>
          <a:ext cx="306198" cy="3061989"/>
        </a:xfrm>
        <a:custGeom>
          <a:avLst/>
          <a:gdLst/>
          <a:ahLst/>
          <a:cxnLst/>
          <a:rect l="0" t="0" r="0" b="0"/>
          <a:pathLst>
            <a:path>
              <a:moveTo>
                <a:pt x="0" y="0"/>
              </a:moveTo>
              <a:lnTo>
                <a:pt x="0" y="3061989"/>
              </a:lnTo>
              <a:lnTo>
                <a:pt x="306198" y="3061989"/>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7F7A96-18F9-4438-86CF-7FF08C6B9CB2}">
      <dsp:nvSpPr>
        <dsp:cNvPr id="0" name=""/>
        <dsp:cNvSpPr/>
      </dsp:nvSpPr>
      <dsp:spPr>
        <a:xfrm>
          <a:off x="4744688" y="3830327"/>
          <a:ext cx="3180109" cy="153099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err="1"/>
            <a:t>Mang</a:t>
          </a:r>
          <a:r>
            <a:rPr lang="en-US" sz="3400" kern="1200" dirty="0"/>
            <a:t> </a:t>
          </a:r>
          <a:r>
            <a:rPr lang="en-US" sz="3400" kern="1200" dirty="0" err="1"/>
            <a:t>tính</a:t>
          </a:r>
          <a:r>
            <a:rPr lang="en-US" sz="3400" kern="1200" dirty="0"/>
            <a:t> </a:t>
          </a:r>
          <a:r>
            <a:rPr lang="en-US" sz="3400" kern="1200" dirty="0" err="1"/>
            <a:t>chất</a:t>
          </a:r>
          <a:r>
            <a:rPr lang="en-US" sz="3400" kern="1200" dirty="0"/>
            <a:t> </a:t>
          </a:r>
          <a:r>
            <a:rPr lang="en-US" sz="3400" kern="1200" dirty="0" err="1"/>
            <a:t>khuyến</a:t>
          </a:r>
          <a:r>
            <a:rPr lang="en-US" sz="3400" kern="1200" dirty="0"/>
            <a:t> </a:t>
          </a:r>
          <a:r>
            <a:rPr lang="en-US" sz="3400" kern="1200" dirty="0" err="1"/>
            <a:t>nghị</a:t>
          </a:r>
          <a:endParaRPr lang="en-US" sz="3400" kern="1200" dirty="0"/>
        </a:p>
      </dsp:txBody>
      <dsp:txXfrm>
        <a:off x="4789529" y="3875168"/>
        <a:ext cx="3090427" cy="1441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00C4D-23CA-4480-BFDD-6100BDBCDAE6}">
      <dsp:nvSpPr>
        <dsp:cNvPr id="0" name=""/>
        <dsp:cNvSpPr/>
      </dsp:nvSpPr>
      <dsp:spPr>
        <a:xfrm>
          <a:off x="1512371" y="0"/>
          <a:ext cx="4525963" cy="4525963"/>
        </a:xfrm>
        <a:prstGeom prst="triangl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1816B6C-6EEF-4AEE-B6E4-B2DCDBDCC977}">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SX </a:t>
          </a:r>
          <a:r>
            <a:rPr lang="en-US" sz="2500" kern="1200" dirty="0" err="1"/>
            <a:t>hàng</a:t>
          </a:r>
          <a:r>
            <a:rPr lang="en-US" sz="2500" kern="1200" dirty="0"/>
            <a:t> </a:t>
          </a:r>
          <a:r>
            <a:rPr lang="en-US" sz="2500" kern="1200" dirty="0" err="1"/>
            <a:t>hóa</a:t>
          </a:r>
          <a:r>
            <a:rPr lang="en-US" sz="2500" kern="1200" dirty="0"/>
            <a:t>, </a:t>
          </a:r>
          <a:r>
            <a:rPr lang="en-US" sz="2500" kern="1200" dirty="0" err="1"/>
            <a:t>dịch</a:t>
          </a:r>
          <a:r>
            <a:rPr lang="en-US" sz="2500" kern="1200" dirty="0"/>
            <a:t> </a:t>
          </a:r>
          <a:r>
            <a:rPr lang="en-US" sz="2500" kern="1200" dirty="0" err="1"/>
            <a:t>vụ</a:t>
          </a:r>
          <a:r>
            <a:rPr lang="en-US" sz="2500" kern="1200" dirty="0"/>
            <a:t> </a:t>
          </a:r>
          <a:r>
            <a:rPr lang="en-US" sz="2500" kern="1200" dirty="0" err="1"/>
            <a:t>nào</a:t>
          </a:r>
          <a:r>
            <a:rPr lang="en-US" sz="2500" kern="1200" dirty="0"/>
            <a:t> </a:t>
          </a:r>
          <a:r>
            <a:rPr lang="en-US" sz="2500" kern="1200" dirty="0" err="1"/>
            <a:t>là</a:t>
          </a:r>
          <a:r>
            <a:rPr lang="en-US" sz="2500" kern="1200" dirty="0"/>
            <a:t> </a:t>
          </a:r>
          <a:r>
            <a:rPr lang="en-US" sz="2500" kern="1200" dirty="0" err="1"/>
            <a:t>có</a:t>
          </a:r>
          <a:r>
            <a:rPr lang="en-US" sz="2500" kern="1200" dirty="0"/>
            <a:t> </a:t>
          </a:r>
          <a:r>
            <a:rPr lang="en-US" sz="2500" kern="1200" dirty="0" err="1"/>
            <a:t>lợi</a:t>
          </a:r>
          <a:r>
            <a:rPr lang="en-US" sz="2500" kern="1200" dirty="0"/>
            <a:t> </a:t>
          </a:r>
          <a:r>
            <a:rPr lang="en-US" sz="2500" kern="1200" dirty="0" err="1"/>
            <a:t>nhất</a:t>
          </a:r>
          <a:endParaRPr lang="en-US" sz="2500" kern="1200" dirty="0"/>
        </a:p>
      </dsp:txBody>
      <dsp:txXfrm>
        <a:off x="3827652" y="507327"/>
        <a:ext cx="2837275" cy="966780"/>
      </dsp:txXfrm>
    </dsp:sp>
    <dsp:sp modelId="{7807FB06-BC08-4E0C-96CC-378D59757933}">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Sản</a:t>
          </a:r>
          <a:r>
            <a:rPr lang="en-US" sz="2500" kern="1200" dirty="0"/>
            <a:t> </a:t>
          </a:r>
          <a:r>
            <a:rPr lang="en-US" sz="2500" kern="1200" dirty="0" err="1"/>
            <a:t>xuất</a:t>
          </a:r>
          <a:r>
            <a:rPr lang="en-US" sz="2500" kern="1200" dirty="0"/>
            <a:t> </a:t>
          </a:r>
          <a:r>
            <a:rPr lang="en-US" sz="2500" kern="1200" dirty="0" err="1"/>
            <a:t>bao</a:t>
          </a:r>
          <a:r>
            <a:rPr lang="en-US" sz="2500" kern="1200" dirty="0"/>
            <a:t> </a:t>
          </a:r>
          <a:r>
            <a:rPr lang="en-US" sz="2500" kern="1200" dirty="0" err="1"/>
            <a:t>nhiêu</a:t>
          </a:r>
          <a:endParaRPr lang="en-US" sz="2500" kern="1200" dirty="0"/>
        </a:p>
      </dsp:txBody>
      <dsp:txXfrm>
        <a:off x="3827652" y="1712630"/>
        <a:ext cx="2837275" cy="966780"/>
      </dsp:txXfrm>
    </dsp:sp>
    <dsp:sp modelId="{6DE6A28E-B5D5-40B0-87B0-5CD2059C6A69}">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Mục</a:t>
          </a:r>
          <a:r>
            <a:rPr lang="en-US" sz="2500" kern="1200" dirty="0"/>
            <a:t> </a:t>
          </a:r>
          <a:r>
            <a:rPr lang="en-US" sz="2500" kern="1200" dirty="0" err="1"/>
            <a:t>đích</a:t>
          </a:r>
          <a:r>
            <a:rPr lang="en-US" sz="2500" kern="1200" dirty="0"/>
            <a:t> </a:t>
          </a:r>
          <a:r>
            <a:rPr lang="en-US" sz="2500" kern="1200" dirty="0" err="1"/>
            <a:t>của</a:t>
          </a:r>
          <a:r>
            <a:rPr lang="en-US" sz="2500" kern="1200" dirty="0"/>
            <a:t> </a:t>
          </a:r>
          <a:r>
            <a:rPr lang="en-US" sz="2500" kern="1200" dirty="0" err="1"/>
            <a:t>sản</a:t>
          </a:r>
          <a:r>
            <a:rPr lang="en-US" sz="2500" kern="1200" dirty="0"/>
            <a:t> </a:t>
          </a:r>
          <a:r>
            <a:rPr lang="en-US" sz="2500" kern="1200" dirty="0" err="1"/>
            <a:t>xuất</a:t>
          </a:r>
          <a:endParaRPr lang="en-US" sz="2500" kern="1200" dirty="0"/>
        </a:p>
      </dsp:txBody>
      <dsp:txXfrm>
        <a:off x="3827652" y="2917932"/>
        <a:ext cx="2837275" cy="966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FC2ED-7065-4A49-B98E-E787D467D2DA}">
      <dsp:nvSpPr>
        <dsp:cNvPr id="0" name=""/>
        <dsp:cNvSpPr/>
      </dsp:nvSpPr>
      <dsp:spPr>
        <a:xfrm rot="10800000">
          <a:off x="0" y="0"/>
          <a:ext cx="8229600" cy="870139"/>
        </a:xfrm>
        <a:prstGeom prst="trapezoid">
          <a:avLst>
            <a:gd name="adj" fmla="val 90915"/>
          </a:avLst>
        </a:prstGeom>
        <a:solidFill>
          <a:srgbClr val="FF99FF"/>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Dùng</a:t>
          </a:r>
          <a:r>
            <a:rPr lang="en-US" sz="3000" kern="1200" dirty="0"/>
            <a:t> </a:t>
          </a:r>
          <a:r>
            <a:rPr lang="en-US" sz="3000" kern="1200" dirty="0" err="1"/>
            <a:t>phương</a:t>
          </a:r>
          <a:r>
            <a:rPr lang="en-US" sz="3000" kern="1200" dirty="0"/>
            <a:t> </a:t>
          </a:r>
          <a:r>
            <a:rPr lang="en-US" sz="3000" kern="1200" dirty="0" err="1"/>
            <a:t>pháp</a:t>
          </a:r>
          <a:r>
            <a:rPr lang="en-US" sz="3000" kern="1200" dirty="0"/>
            <a:t> </a:t>
          </a:r>
          <a:r>
            <a:rPr lang="en-US" sz="3000" kern="1200" dirty="0" err="1"/>
            <a:t>sản</a:t>
          </a:r>
          <a:r>
            <a:rPr lang="en-US" sz="3000" kern="1200" dirty="0"/>
            <a:t> </a:t>
          </a:r>
          <a:r>
            <a:rPr lang="en-US" sz="3000" kern="1200" dirty="0" err="1"/>
            <a:t>xuất</a:t>
          </a:r>
          <a:r>
            <a:rPr lang="en-US" sz="3000" kern="1200" dirty="0"/>
            <a:t> </a:t>
          </a:r>
          <a:r>
            <a:rPr lang="en-US" sz="3000" kern="1200" dirty="0" err="1"/>
            <a:t>nào</a:t>
          </a:r>
          <a:r>
            <a:rPr lang="en-US" sz="3000" kern="1200" dirty="0"/>
            <a:t>?</a:t>
          </a:r>
        </a:p>
      </dsp:txBody>
      <dsp:txXfrm rot="-10800000">
        <a:off x="1440179" y="0"/>
        <a:ext cx="5349240" cy="870139"/>
      </dsp:txXfrm>
    </dsp:sp>
    <dsp:sp modelId="{6C6816EA-BAF8-4D35-9C8B-497D83EA2CF6}">
      <dsp:nvSpPr>
        <dsp:cNvPr id="0" name=""/>
        <dsp:cNvSpPr/>
      </dsp:nvSpPr>
      <dsp:spPr>
        <a:xfrm rot="10800000">
          <a:off x="791091" y="870139"/>
          <a:ext cx="6647417" cy="917727"/>
        </a:xfrm>
        <a:prstGeom prst="trapezoid">
          <a:avLst>
            <a:gd name="adj" fmla="val 90915"/>
          </a:avLst>
        </a:prstGeom>
        <a:solidFill>
          <a:schemeClr val="accent5">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Công</a:t>
          </a:r>
          <a:r>
            <a:rPr lang="en-US" sz="3000" kern="1200" dirty="0"/>
            <a:t> </a:t>
          </a:r>
          <a:r>
            <a:rPr lang="en-US" sz="3000" kern="1200" dirty="0" err="1"/>
            <a:t>nghệ</a:t>
          </a:r>
          <a:r>
            <a:rPr lang="en-US" sz="3000" kern="1200" dirty="0"/>
            <a:t> </a:t>
          </a:r>
          <a:r>
            <a:rPr lang="en-US" sz="3000" kern="1200" dirty="0" err="1"/>
            <a:t>sản</a:t>
          </a:r>
          <a:r>
            <a:rPr lang="en-US" sz="3000" kern="1200" dirty="0"/>
            <a:t> </a:t>
          </a:r>
          <a:r>
            <a:rPr lang="en-US" sz="3000" kern="1200" dirty="0" err="1"/>
            <a:t>xuất</a:t>
          </a:r>
          <a:r>
            <a:rPr lang="en-US" sz="3000" kern="1200" dirty="0"/>
            <a:t> </a:t>
          </a:r>
          <a:r>
            <a:rPr lang="en-US" sz="3000" kern="1200" dirty="0" err="1"/>
            <a:t>nào</a:t>
          </a:r>
          <a:r>
            <a:rPr lang="en-US" sz="3000" kern="1200" dirty="0"/>
            <a:t>?</a:t>
          </a:r>
        </a:p>
      </dsp:txBody>
      <dsp:txXfrm rot="-10800000">
        <a:off x="1954389" y="870139"/>
        <a:ext cx="4320821" cy="917727"/>
      </dsp:txXfrm>
    </dsp:sp>
    <dsp:sp modelId="{84B895CA-7733-414A-A2EF-DC8070D588AE}">
      <dsp:nvSpPr>
        <dsp:cNvPr id="0" name=""/>
        <dsp:cNvSpPr/>
      </dsp:nvSpPr>
      <dsp:spPr>
        <a:xfrm rot="10800000">
          <a:off x="1625447" y="1787867"/>
          <a:ext cx="4978704" cy="2738095"/>
        </a:xfrm>
        <a:prstGeom prst="trapezoid">
          <a:avLst>
            <a:gd name="adj" fmla="val 90915"/>
          </a:avLst>
        </a:prstGeom>
        <a:solidFill>
          <a:srgbClr val="FFFF0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t>Nguồn</a:t>
          </a:r>
          <a:r>
            <a:rPr lang="en-US" sz="3000" kern="1200" dirty="0"/>
            <a:t> </a:t>
          </a:r>
          <a:r>
            <a:rPr lang="en-US" sz="3000" kern="1200" dirty="0" err="1"/>
            <a:t>lực</a:t>
          </a:r>
          <a:r>
            <a:rPr lang="en-US" sz="3000" kern="1200" dirty="0"/>
            <a:t> </a:t>
          </a:r>
          <a:r>
            <a:rPr lang="en-US" sz="3000" kern="1200" dirty="0" err="1"/>
            <a:t>nào</a:t>
          </a:r>
          <a:r>
            <a:rPr lang="en-US" sz="3000" kern="1200" dirty="0"/>
            <a:t> </a:t>
          </a:r>
        </a:p>
        <a:p>
          <a:pPr marL="0" lvl="0" indent="0" algn="ctr" defTabSz="1333500">
            <a:lnSpc>
              <a:spcPct val="90000"/>
            </a:lnSpc>
            <a:spcBef>
              <a:spcPct val="0"/>
            </a:spcBef>
            <a:spcAft>
              <a:spcPct val="35000"/>
            </a:spcAft>
            <a:buNone/>
          </a:pPr>
          <a:r>
            <a:rPr lang="en-US" sz="3000" kern="1200" dirty="0" err="1"/>
            <a:t>được</a:t>
          </a:r>
          <a:r>
            <a:rPr lang="en-US" sz="3000" kern="1200" dirty="0"/>
            <a:t> </a:t>
          </a:r>
          <a:r>
            <a:rPr lang="en-US" sz="3000" kern="1200" dirty="0" err="1"/>
            <a:t>sử</a:t>
          </a:r>
          <a:endParaRPr lang="en-US" sz="3000" kern="1200" dirty="0"/>
        </a:p>
        <a:p>
          <a:pPr marL="0" lvl="0" indent="0" algn="ctr" defTabSz="1333500">
            <a:lnSpc>
              <a:spcPct val="90000"/>
            </a:lnSpc>
            <a:spcBef>
              <a:spcPct val="0"/>
            </a:spcBef>
            <a:spcAft>
              <a:spcPct val="35000"/>
            </a:spcAft>
            <a:buNone/>
          </a:pPr>
          <a:r>
            <a:rPr lang="en-US" sz="3000" kern="1200" dirty="0"/>
            <a:t> </a:t>
          </a:r>
          <a:r>
            <a:rPr lang="en-US" sz="3000" kern="1200" dirty="0" err="1"/>
            <a:t>dụng</a:t>
          </a:r>
          <a:r>
            <a:rPr lang="en-US" sz="3000" kern="1200" dirty="0"/>
            <a:t>?</a:t>
          </a:r>
        </a:p>
      </dsp:txBody>
      <dsp:txXfrm rot="-10800000">
        <a:off x="1625447" y="1787867"/>
        <a:ext cx="4978704" cy="27380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782CE-F394-47FE-AB26-8B0A94CA11EE}">
      <dsp:nvSpPr>
        <dsp:cNvPr id="0" name=""/>
        <dsp:cNvSpPr/>
      </dsp:nvSpPr>
      <dsp:spPr>
        <a:xfrm>
          <a:off x="0" y="543261"/>
          <a:ext cx="8229600" cy="856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1AB59-A174-4026-B4D1-3B9974D907B0}">
      <dsp:nvSpPr>
        <dsp:cNvPr id="0" name=""/>
        <dsp:cNvSpPr/>
      </dsp:nvSpPr>
      <dsp:spPr>
        <a:xfrm>
          <a:off x="411480" y="41421"/>
          <a:ext cx="7284718" cy="10036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511300">
            <a:lnSpc>
              <a:spcPct val="90000"/>
            </a:lnSpc>
            <a:spcBef>
              <a:spcPct val="0"/>
            </a:spcBef>
            <a:spcAft>
              <a:spcPct val="35000"/>
            </a:spcAft>
            <a:buNone/>
          </a:pPr>
          <a:r>
            <a:rPr lang="en-US" sz="3400" kern="1200" dirty="0"/>
            <a:t>Ai </a:t>
          </a:r>
          <a:r>
            <a:rPr lang="en-US" sz="3400" kern="1200" dirty="0" err="1"/>
            <a:t>sẽ</a:t>
          </a:r>
          <a:r>
            <a:rPr lang="en-US" sz="3400" kern="1200" dirty="0"/>
            <a:t> </a:t>
          </a:r>
          <a:r>
            <a:rPr lang="en-US" sz="3400" kern="1200" dirty="0" err="1"/>
            <a:t>nhận</a:t>
          </a:r>
          <a:r>
            <a:rPr lang="en-US" sz="3400" kern="1200" dirty="0"/>
            <a:t> </a:t>
          </a:r>
          <a:r>
            <a:rPr lang="en-US" sz="3400" kern="1200" dirty="0" err="1"/>
            <a:t>được</a:t>
          </a:r>
          <a:r>
            <a:rPr lang="en-US" sz="3400" kern="1200" dirty="0"/>
            <a:t> </a:t>
          </a:r>
          <a:r>
            <a:rPr lang="en-US" sz="3400" kern="1200" dirty="0" err="1"/>
            <a:t>sản</a:t>
          </a:r>
          <a:r>
            <a:rPr lang="en-US" sz="3400" kern="1200" dirty="0"/>
            <a:t> </a:t>
          </a:r>
          <a:r>
            <a:rPr lang="en-US" sz="3400" kern="1200" dirty="0" err="1"/>
            <a:t>phẩm</a:t>
          </a:r>
          <a:r>
            <a:rPr lang="en-US" sz="3400" kern="1200" dirty="0"/>
            <a:t>, </a:t>
          </a:r>
          <a:r>
            <a:rPr lang="en-US" sz="3400" kern="1200" dirty="0" err="1"/>
            <a:t>dịch</a:t>
          </a:r>
          <a:r>
            <a:rPr lang="en-US" sz="3400" kern="1200" dirty="0"/>
            <a:t> </a:t>
          </a:r>
          <a:r>
            <a:rPr lang="en-US" sz="3400" kern="1200" dirty="0" err="1"/>
            <a:t>vụ</a:t>
          </a:r>
          <a:r>
            <a:rPr lang="en-US" sz="3400" kern="1200" dirty="0"/>
            <a:t>?</a:t>
          </a:r>
        </a:p>
      </dsp:txBody>
      <dsp:txXfrm>
        <a:off x="460476" y="90417"/>
        <a:ext cx="7186726" cy="905688"/>
      </dsp:txXfrm>
    </dsp:sp>
    <dsp:sp modelId="{90442266-5131-4E49-A5A6-86E2CCC2A614}">
      <dsp:nvSpPr>
        <dsp:cNvPr id="0" name=""/>
        <dsp:cNvSpPr/>
      </dsp:nvSpPr>
      <dsp:spPr>
        <a:xfrm>
          <a:off x="0" y="2085501"/>
          <a:ext cx="8229600" cy="85680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EFABF6F2-0E8C-4167-B7B8-8311FC87CEE1}">
      <dsp:nvSpPr>
        <dsp:cNvPr id="0" name=""/>
        <dsp:cNvSpPr/>
      </dsp:nvSpPr>
      <dsp:spPr>
        <a:xfrm>
          <a:off x="411480" y="1583661"/>
          <a:ext cx="6979918" cy="100368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511300">
            <a:lnSpc>
              <a:spcPct val="90000"/>
            </a:lnSpc>
            <a:spcBef>
              <a:spcPct val="0"/>
            </a:spcBef>
            <a:spcAft>
              <a:spcPct val="35000"/>
            </a:spcAft>
            <a:buNone/>
          </a:pPr>
          <a:r>
            <a:rPr lang="en-US" sz="3400" kern="1200" dirty="0" err="1"/>
            <a:t>Phân</a:t>
          </a:r>
          <a:r>
            <a:rPr lang="en-US" sz="3400" kern="1200" dirty="0"/>
            <a:t> </a:t>
          </a:r>
          <a:r>
            <a:rPr lang="en-US" sz="3400" kern="1200" dirty="0" err="1"/>
            <a:t>phối</a:t>
          </a:r>
          <a:r>
            <a:rPr lang="en-US" sz="3400" kern="1200" dirty="0"/>
            <a:t> </a:t>
          </a:r>
          <a:r>
            <a:rPr lang="en-US" sz="3400" kern="1200" dirty="0" err="1"/>
            <a:t>sản</a:t>
          </a:r>
          <a:r>
            <a:rPr lang="en-US" sz="3400" kern="1200" dirty="0"/>
            <a:t> </a:t>
          </a:r>
          <a:r>
            <a:rPr lang="en-US" sz="3400" kern="1200" dirty="0" err="1"/>
            <a:t>phẩm</a:t>
          </a:r>
          <a:r>
            <a:rPr lang="en-US" sz="3400" kern="1200" dirty="0"/>
            <a:t> </a:t>
          </a:r>
          <a:r>
            <a:rPr lang="en-US" sz="3400" kern="1200" dirty="0" err="1"/>
            <a:t>như</a:t>
          </a:r>
          <a:r>
            <a:rPr lang="en-US" sz="3400" kern="1200" dirty="0"/>
            <a:t> </a:t>
          </a:r>
          <a:r>
            <a:rPr lang="en-US" sz="3400" kern="1200" dirty="0" err="1"/>
            <a:t>thế</a:t>
          </a:r>
          <a:r>
            <a:rPr lang="en-US" sz="3400" kern="1200" dirty="0"/>
            <a:t> </a:t>
          </a:r>
          <a:r>
            <a:rPr lang="en-US" sz="3400" kern="1200" dirty="0" err="1"/>
            <a:t>nào</a:t>
          </a:r>
          <a:endParaRPr lang="en-US" sz="3400" kern="1200" dirty="0"/>
        </a:p>
      </dsp:txBody>
      <dsp:txXfrm>
        <a:off x="460476" y="1632657"/>
        <a:ext cx="6881926" cy="905688"/>
      </dsp:txXfrm>
    </dsp:sp>
    <dsp:sp modelId="{C7FDA08C-6E60-4926-851C-9942FAE8C27C}">
      <dsp:nvSpPr>
        <dsp:cNvPr id="0" name=""/>
        <dsp:cNvSpPr/>
      </dsp:nvSpPr>
      <dsp:spPr>
        <a:xfrm>
          <a:off x="0" y="3627741"/>
          <a:ext cx="8229600" cy="856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CBEBDAFB-A6AD-4E41-8FC2-59EDCC90DFE7}">
      <dsp:nvSpPr>
        <dsp:cNvPr id="0" name=""/>
        <dsp:cNvSpPr/>
      </dsp:nvSpPr>
      <dsp:spPr>
        <a:xfrm>
          <a:off x="391790" y="3125901"/>
          <a:ext cx="7835792" cy="10036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511300">
            <a:lnSpc>
              <a:spcPct val="90000"/>
            </a:lnSpc>
            <a:spcBef>
              <a:spcPct val="0"/>
            </a:spcBef>
            <a:spcAft>
              <a:spcPct val="35000"/>
            </a:spcAft>
            <a:buNone/>
          </a:pPr>
          <a:r>
            <a:rPr lang="en-US" sz="3400" kern="1200" dirty="0"/>
            <a:t>Thu </a:t>
          </a:r>
          <a:r>
            <a:rPr lang="en-US" sz="3400" kern="1200" dirty="0" err="1"/>
            <a:t>nhập</a:t>
          </a:r>
          <a:r>
            <a:rPr lang="en-US" sz="3400" kern="1200" dirty="0"/>
            <a:t> </a:t>
          </a:r>
          <a:r>
            <a:rPr lang="en-US" sz="3400" kern="1200" dirty="0" err="1"/>
            <a:t>và</a:t>
          </a:r>
          <a:r>
            <a:rPr lang="en-US" sz="3400" kern="1200" dirty="0"/>
            <a:t> </a:t>
          </a:r>
          <a:r>
            <a:rPr lang="en-US" sz="3400" kern="1200" dirty="0" err="1"/>
            <a:t>giá</a:t>
          </a:r>
          <a:r>
            <a:rPr lang="en-US" sz="3400" kern="1200" dirty="0"/>
            <a:t> </a:t>
          </a:r>
          <a:r>
            <a:rPr lang="en-US" sz="3400" kern="1200" dirty="0" err="1"/>
            <a:t>cả</a:t>
          </a:r>
          <a:r>
            <a:rPr lang="en-US" sz="3400" kern="1200" dirty="0"/>
            <a:t> </a:t>
          </a:r>
          <a:r>
            <a:rPr lang="en-US" sz="3400" kern="1200" dirty="0" err="1"/>
            <a:t>quyết</a:t>
          </a:r>
          <a:r>
            <a:rPr lang="en-US" sz="3400" kern="1200" dirty="0"/>
            <a:t> </a:t>
          </a:r>
          <a:r>
            <a:rPr lang="en-US" sz="3400" kern="1200" dirty="0" err="1"/>
            <a:t>định</a:t>
          </a:r>
          <a:r>
            <a:rPr lang="en-US" sz="3400" kern="1200" dirty="0"/>
            <a:t> </a:t>
          </a:r>
          <a:r>
            <a:rPr lang="en-US" sz="3400" kern="1200" dirty="0" err="1"/>
            <a:t>ai</a:t>
          </a:r>
          <a:r>
            <a:rPr lang="en-US" sz="3400" kern="1200" dirty="0"/>
            <a:t> </a:t>
          </a:r>
          <a:r>
            <a:rPr lang="en-US" sz="3400" kern="1200" dirty="0" err="1"/>
            <a:t>là</a:t>
          </a:r>
          <a:r>
            <a:rPr lang="en-US" sz="3400" kern="1200" dirty="0"/>
            <a:t> </a:t>
          </a:r>
          <a:r>
            <a:rPr lang="en-US" sz="3400" kern="1200" dirty="0" err="1"/>
            <a:t>người</a:t>
          </a:r>
          <a:r>
            <a:rPr lang="en-US" sz="3400" kern="1200" dirty="0"/>
            <a:t> </a:t>
          </a:r>
          <a:r>
            <a:rPr lang="en-US" sz="3400" kern="1200" dirty="0" err="1"/>
            <a:t>nhận</a:t>
          </a:r>
          <a:r>
            <a:rPr lang="en-US" sz="3400" kern="1200" dirty="0"/>
            <a:t> </a:t>
          </a:r>
          <a:r>
            <a:rPr lang="en-US" sz="3400" kern="1200" dirty="0" err="1"/>
            <a:t>hh</a:t>
          </a:r>
          <a:endParaRPr lang="en-US" sz="3400" kern="1200" dirty="0"/>
        </a:p>
      </dsp:txBody>
      <dsp:txXfrm>
        <a:off x="440786" y="3174897"/>
        <a:ext cx="7737800" cy="905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17633-29CC-4FA2-B322-0AF502734C47}">
      <dsp:nvSpPr>
        <dsp:cNvPr id="0" name=""/>
        <dsp:cNvSpPr/>
      </dsp:nvSpPr>
      <dsp:spPr>
        <a:xfrm>
          <a:off x="0" y="0"/>
          <a:ext cx="7924800" cy="1449228"/>
        </a:xfrm>
        <a:prstGeom prst="rect">
          <a:avLst/>
        </a:prstGeom>
        <a:gradFill rotWithShape="0">
          <a:gsLst>
            <a:gs pos="0">
              <a:schemeClr val="accent5">
                <a:shade val="90000"/>
                <a:hueOff val="0"/>
                <a:satOff val="0"/>
                <a:lumOff val="0"/>
                <a:alphaOff val="0"/>
                <a:tint val="50000"/>
                <a:satMod val="300000"/>
              </a:schemeClr>
            </a:gs>
            <a:gs pos="35000">
              <a:schemeClr val="accent5">
                <a:shade val="90000"/>
                <a:hueOff val="0"/>
                <a:satOff val="0"/>
                <a:lumOff val="0"/>
                <a:alphaOff val="0"/>
                <a:tint val="37000"/>
                <a:satMod val="300000"/>
              </a:schemeClr>
            </a:gs>
            <a:gs pos="100000">
              <a:schemeClr val="accent5">
                <a:shade val="90000"/>
                <a:hueOff val="0"/>
                <a:satOff val="0"/>
                <a:lumOff val="0"/>
                <a:alphaOff val="0"/>
                <a:tint val="15000"/>
                <a:satMod val="350000"/>
              </a:schemeClr>
            </a:gs>
          </a:gsLst>
          <a:lin ang="16200000" scaled="1"/>
        </a:gra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err="1">
              <a:solidFill>
                <a:schemeClr val="tx1"/>
              </a:solidFill>
            </a:rPr>
            <a:t>Căn</a:t>
          </a:r>
          <a:r>
            <a:rPr lang="en-US" sz="4000" kern="1200" dirty="0">
              <a:solidFill>
                <a:schemeClr val="tx1"/>
              </a:solidFill>
            </a:rPr>
            <a:t> </a:t>
          </a:r>
          <a:r>
            <a:rPr lang="en-US" sz="4000" kern="1200" dirty="0" err="1">
              <a:solidFill>
                <a:schemeClr val="tx1"/>
              </a:solidFill>
            </a:rPr>
            <a:t>cứ</a:t>
          </a:r>
          <a:r>
            <a:rPr lang="en-US" sz="4000" kern="1200" dirty="0">
              <a:solidFill>
                <a:schemeClr val="tx1"/>
              </a:solidFill>
            </a:rPr>
            <a:t> </a:t>
          </a:r>
          <a:r>
            <a:rPr lang="en-US" sz="4000" kern="1200" dirty="0" err="1">
              <a:solidFill>
                <a:schemeClr val="tx1"/>
              </a:solidFill>
            </a:rPr>
            <a:t>vào</a:t>
          </a:r>
          <a:r>
            <a:rPr lang="en-US" sz="4000" kern="1200" dirty="0">
              <a:solidFill>
                <a:schemeClr val="tx1"/>
              </a:solidFill>
            </a:rPr>
            <a:t> </a:t>
          </a:r>
          <a:r>
            <a:rPr lang="en-US" sz="4000" kern="1200" dirty="0" err="1">
              <a:solidFill>
                <a:schemeClr val="tx1"/>
              </a:solidFill>
            </a:rPr>
            <a:t>cách</a:t>
          </a:r>
          <a:r>
            <a:rPr lang="en-US" sz="4000" kern="1200" dirty="0">
              <a:solidFill>
                <a:schemeClr val="tx1"/>
              </a:solidFill>
            </a:rPr>
            <a:t> </a:t>
          </a:r>
          <a:r>
            <a:rPr lang="en-US" sz="4000" kern="1200" dirty="0" err="1">
              <a:solidFill>
                <a:schemeClr val="tx1"/>
              </a:solidFill>
            </a:rPr>
            <a:t>thức</a:t>
          </a:r>
          <a:r>
            <a:rPr lang="en-US" sz="4000" kern="1200" dirty="0">
              <a:solidFill>
                <a:schemeClr val="tx1"/>
              </a:solidFill>
            </a:rPr>
            <a:t> </a:t>
          </a:r>
          <a:r>
            <a:rPr lang="en-US" sz="4000" kern="1200" dirty="0" err="1">
              <a:solidFill>
                <a:schemeClr val="tx1"/>
              </a:solidFill>
            </a:rPr>
            <a:t>mà</a:t>
          </a:r>
          <a:r>
            <a:rPr lang="en-US" sz="4000" kern="1200" dirty="0">
              <a:solidFill>
                <a:schemeClr val="tx1"/>
              </a:solidFill>
            </a:rPr>
            <a:t> </a:t>
          </a:r>
          <a:r>
            <a:rPr lang="en-US" sz="4000" kern="1200" dirty="0" err="1">
              <a:solidFill>
                <a:schemeClr val="tx1"/>
              </a:solidFill>
            </a:rPr>
            <a:t>các</a:t>
          </a:r>
          <a:r>
            <a:rPr lang="en-US" sz="4000" kern="1200" dirty="0">
              <a:solidFill>
                <a:schemeClr val="tx1"/>
              </a:solidFill>
            </a:rPr>
            <a:t> </a:t>
          </a:r>
          <a:r>
            <a:rPr lang="en-US" sz="4000" kern="1200" dirty="0" err="1">
              <a:solidFill>
                <a:schemeClr val="tx1"/>
              </a:solidFill>
            </a:rPr>
            <a:t>chủ</a:t>
          </a:r>
          <a:r>
            <a:rPr lang="en-US" sz="4000" kern="1200" dirty="0">
              <a:solidFill>
                <a:schemeClr val="tx1"/>
              </a:solidFill>
            </a:rPr>
            <a:t> </a:t>
          </a:r>
          <a:r>
            <a:rPr lang="en-US" sz="4000" kern="1200" dirty="0" err="1">
              <a:solidFill>
                <a:schemeClr val="tx1"/>
              </a:solidFill>
            </a:rPr>
            <a:t>thể</a:t>
          </a:r>
          <a:r>
            <a:rPr lang="en-US" sz="4000" kern="1200" dirty="0">
              <a:solidFill>
                <a:schemeClr val="tx1"/>
              </a:solidFill>
            </a:rPr>
            <a:t> </a:t>
          </a:r>
          <a:r>
            <a:rPr lang="en-US" sz="4000" kern="1200" dirty="0" err="1">
              <a:solidFill>
                <a:schemeClr val="tx1"/>
              </a:solidFill>
            </a:rPr>
            <a:t>tham</a:t>
          </a:r>
          <a:r>
            <a:rPr lang="en-US" sz="4000" kern="1200" dirty="0">
              <a:solidFill>
                <a:schemeClr val="tx1"/>
              </a:solidFill>
            </a:rPr>
            <a:t> </a:t>
          </a:r>
          <a:r>
            <a:rPr lang="en-US" sz="4000" kern="1200" dirty="0" err="1">
              <a:solidFill>
                <a:schemeClr val="tx1"/>
              </a:solidFill>
            </a:rPr>
            <a:t>gia</a:t>
          </a:r>
          <a:r>
            <a:rPr lang="en-US" sz="4000" kern="1200" dirty="0">
              <a:solidFill>
                <a:schemeClr val="tx1"/>
              </a:solidFill>
            </a:rPr>
            <a:t> </a:t>
          </a:r>
          <a:r>
            <a:rPr lang="en-US" sz="4000" kern="1200" dirty="0" err="1">
              <a:solidFill>
                <a:schemeClr val="tx1"/>
              </a:solidFill>
            </a:rPr>
            <a:t>giải</a:t>
          </a:r>
          <a:r>
            <a:rPr lang="en-US" sz="4000" kern="1200" dirty="0">
              <a:solidFill>
                <a:schemeClr val="tx1"/>
              </a:solidFill>
            </a:rPr>
            <a:t> </a:t>
          </a:r>
          <a:r>
            <a:rPr lang="en-US" sz="4000" kern="1200" dirty="0" err="1">
              <a:solidFill>
                <a:schemeClr val="tx1"/>
              </a:solidFill>
            </a:rPr>
            <a:t>quyết</a:t>
          </a:r>
          <a:r>
            <a:rPr lang="en-US" sz="4000" kern="1200" dirty="0">
              <a:solidFill>
                <a:schemeClr val="tx1"/>
              </a:solidFill>
            </a:rPr>
            <a:t> 3 </a:t>
          </a:r>
          <a:r>
            <a:rPr lang="en-US" sz="4000" kern="1200" dirty="0" err="1">
              <a:solidFill>
                <a:schemeClr val="tx1"/>
              </a:solidFill>
            </a:rPr>
            <a:t>vấn</a:t>
          </a:r>
          <a:r>
            <a:rPr lang="en-US" sz="4000" kern="1200" dirty="0">
              <a:solidFill>
                <a:schemeClr val="tx1"/>
              </a:solidFill>
            </a:rPr>
            <a:t> </a:t>
          </a:r>
          <a:r>
            <a:rPr lang="en-US" sz="4000" kern="1200" dirty="0" err="1">
              <a:solidFill>
                <a:schemeClr val="tx1"/>
              </a:solidFill>
            </a:rPr>
            <a:t>đề</a:t>
          </a:r>
          <a:r>
            <a:rPr lang="en-US" sz="4000" kern="1200" dirty="0">
              <a:solidFill>
                <a:schemeClr val="tx1"/>
              </a:solidFill>
            </a:rPr>
            <a:t> </a:t>
          </a:r>
          <a:r>
            <a:rPr lang="en-US" sz="4000" kern="1200" dirty="0" err="1">
              <a:solidFill>
                <a:schemeClr val="tx1"/>
              </a:solidFill>
            </a:rPr>
            <a:t>kinh</a:t>
          </a:r>
          <a:r>
            <a:rPr lang="en-US" sz="4000" kern="1200" dirty="0">
              <a:solidFill>
                <a:schemeClr val="tx1"/>
              </a:solidFill>
            </a:rPr>
            <a:t> </a:t>
          </a:r>
          <a:r>
            <a:rPr lang="en-US" sz="4000" kern="1200" dirty="0" err="1">
              <a:solidFill>
                <a:schemeClr val="tx1"/>
              </a:solidFill>
            </a:rPr>
            <a:t>tế</a:t>
          </a:r>
          <a:endParaRPr lang="en-US" sz="4000" kern="1200" dirty="0">
            <a:solidFill>
              <a:schemeClr val="tx1"/>
            </a:solidFill>
          </a:endParaRPr>
        </a:p>
      </dsp:txBody>
      <dsp:txXfrm>
        <a:off x="0" y="0"/>
        <a:ext cx="7924800" cy="1449228"/>
      </dsp:txXfrm>
    </dsp:sp>
    <dsp:sp modelId="{9EF05453-4FFB-47DF-BC09-07F95AFC49E2}">
      <dsp:nvSpPr>
        <dsp:cNvPr id="0" name=""/>
        <dsp:cNvSpPr/>
      </dsp:nvSpPr>
      <dsp:spPr>
        <a:xfrm>
          <a:off x="3869" y="1449228"/>
          <a:ext cx="2639020" cy="3043380"/>
        </a:xfrm>
        <a:prstGeom prst="rect">
          <a:avLst/>
        </a:prstGeom>
        <a:solidFill>
          <a:srgbClr val="FFFF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err="1">
              <a:solidFill>
                <a:schemeClr val="tx1"/>
              </a:solidFill>
            </a:rPr>
            <a:t>Kinh</a:t>
          </a:r>
          <a:r>
            <a:rPr lang="en-US" sz="6300" kern="1200" dirty="0">
              <a:solidFill>
                <a:schemeClr val="tx1"/>
              </a:solidFill>
            </a:rPr>
            <a:t> </a:t>
          </a:r>
          <a:r>
            <a:rPr lang="en-US" sz="6300" kern="1200" dirty="0" err="1">
              <a:solidFill>
                <a:schemeClr val="tx1"/>
              </a:solidFill>
            </a:rPr>
            <a:t>tế</a:t>
          </a:r>
          <a:r>
            <a:rPr lang="en-US" sz="6300" kern="1200" dirty="0">
              <a:solidFill>
                <a:schemeClr val="tx1"/>
              </a:solidFill>
            </a:rPr>
            <a:t> </a:t>
          </a:r>
          <a:r>
            <a:rPr lang="en-US" sz="6300" kern="1200" dirty="0" err="1">
              <a:solidFill>
                <a:schemeClr val="tx1"/>
              </a:solidFill>
            </a:rPr>
            <a:t>thị</a:t>
          </a:r>
          <a:r>
            <a:rPr lang="en-US" sz="6300" kern="1200" dirty="0">
              <a:solidFill>
                <a:schemeClr val="tx1"/>
              </a:solidFill>
            </a:rPr>
            <a:t> </a:t>
          </a:r>
          <a:r>
            <a:rPr lang="en-US" sz="6300" kern="1200" dirty="0" err="1">
              <a:solidFill>
                <a:schemeClr val="tx1"/>
              </a:solidFill>
            </a:rPr>
            <a:t>trường</a:t>
          </a:r>
          <a:endParaRPr lang="en-US" sz="6300" kern="1200" dirty="0">
            <a:solidFill>
              <a:schemeClr val="tx1"/>
            </a:solidFill>
          </a:endParaRPr>
        </a:p>
      </dsp:txBody>
      <dsp:txXfrm>
        <a:off x="3869" y="1449228"/>
        <a:ext cx="2639020" cy="3043380"/>
      </dsp:txXfrm>
    </dsp:sp>
    <dsp:sp modelId="{107DAE5B-1548-4D99-A15D-616DD94E7DF1}">
      <dsp:nvSpPr>
        <dsp:cNvPr id="0" name=""/>
        <dsp:cNvSpPr/>
      </dsp:nvSpPr>
      <dsp:spPr>
        <a:xfrm>
          <a:off x="2642889" y="1449228"/>
          <a:ext cx="2639020" cy="3043380"/>
        </a:xfrm>
        <a:prstGeom prst="rect">
          <a:avLst/>
        </a:prstGeom>
        <a:solidFill>
          <a:srgbClr val="0070C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err="1"/>
            <a:t>Kinh</a:t>
          </a:r>
          <a:r>
            <a:rPr lang="en-US" sz="6300" kern="1200" dirty="0"/>
            <a:t> </a:t>
          </a:r>
          <a:r>
            <a:rPr lang="en-US" sz="6300" kern="1200" dirty="0" err="1"/>
            <a:t>tế</a:t>
          </a:r>
          <a:r>
            <a:rPr lang="en-US" sz="6300" kern="1200" dirty="0"/>
            <a:t> </a:t>
          </a:r>
          <a:r>
            <a:rPr lang="en-US" sz="6300" kern="1200" dirty="0" err="1"/>
            <a:t>kế</a:t>
          </a:r>
          <a:r>
            <a:rPr lang="en-US" sz="6300" kern="1200" dirty="0"/>
            <a:t> </a:t>
          </a:r>
          <a:r>
            <a:rPr lang="en-US" sz="6300" kern="1200" dirty="0" err="1"/>
            <a:t>hoạch</a:t>
          </a:r>
          <a:endParaRPr lang="en-US" sz="6300" kern="1200" dirty="0"/>
        </a:p>
      </dsp:txBody>
      <dsp:txXfrm>
        <a:off x="2642889" y="1449228"/>
        <a:ext cx="2639020" cy="3043380"/>
      </dsp:txXfrm>
    </dsp:sp>
    <dsp:sp modelId="{CAC38773-8A93-4428-A35D-24792FF9534F}">
      <dsp:nvSpPr>
        <dsp:cNvPr id="0" name=""/>
        <dsp:cNvSpPr/>
      </dsp:nvSpPr>
      <dsp:spPr>
        <a:xfrm>
          <a:off x="5281910" y="1449228"/>
          <a:ext cx="2639020" cy="3043380"/>
        </a:xfrm>
        <a:prstGeom prst="rect">
          <a:avLst/>
        </a:prstGeom>
        <a:solidFill>
          <a:srgbClr val="FF99FF"/>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err="1">
              <a:solidFill>
                <a:srgbClr val="002060"/>
              </a:solidFill>
            </a:rPr>
            <a:t>Kinh</a:t>
          </a:r>
          <a:r>
            <a:rPr lang="en-US" sz="6300" kern="1200" dirty="0">
              <a:solidFill>
                <a:srgbClr val="002060"/>
              </a:solidFill>
            </a:rPr>
            <a:t> </a:t>
          </a:r>
          <a:r>
            <a:rPr lang="en-US" sz="6300" kern="1200" dirty="0" err="1">
              <a:solidFill>
                <a:srgbClr val="002060"/>
              </a:solidFill>
            </a:rPr>
            <a:t>tế</a:t>
          </a:r>
          <a:r>
            <a:rPr lang="en-US" sz="6300" kern="1200" dirty="0">
              <a:solidFill>
                <a:srgbClr val="002060"/>
              </a:solidFill>
            </a:rPr>
            <a:t> </a:t>
          </a:r>
          <a:r>
            <a:rPr lang="en-US" sz="6300" kern="1200" dirty="0" err="1">
              <a:solidFill>
                <a:srgbClr val="002060"/>
              </a:solidFill>
            </a:rPr>
            <a:t>hỗn</a:t>
          </a:r>
          <a:r>
            <a:rPr lang="en-US" sz="6300" kern="1200" dirty="0">
              <a:solidFill>
                <a:srgbClr val="002060"/>
              </a:solidFill>
            </a:rPr>
            <a:t> </a:t>
          </a:r>
          <a:r>
            <a:rPr lang="en-US" sz="6300" kern="1200" dirty="0" err="1">
              <a:solidFill>
                <a:srgbClr val="002060"/>
              </a:solidFill>
            </a:rPr>
            <a:t>hợp</a:t>
          </a:r>
          <a:endParaRPr lang="en-US" sz="6300" kern="1200" dirty="0">
            <a:solidFill>
              <a:srgbClr val="002060"/>
            </a:solidFill>
          </a:endParaRPr>
        </a:p>
      </dsp:txBody>
      <dsp:txXfrm>
        <a:off x="5281910" y="1449228"/>
        <a:ext cx="2639020" cy="3043380"/>
      </dsp:txXfrm>
    </dsp:sp>
    <dsp:sp modelId="{B5621ECE-5BBB-473B-BA5D-F6370A853B18}">
      <dsp:nvSpPr>
        <dsp:cNvPr id="0" name=""/>
        <dsp:cNvSpPr/>
      </dsp:nvSpPr>
      <dsp:spPr>
        <a:xfrm>
          <a:off x="0" y="4492609"/>
          <a:ext cx="7924800" cy="338153"/>
        </a:xfrm>
        <a:prstGeom prst="rect">
          <a:avLst/>
        </a:prstGeom>
        <a:gradFill rotWithShape="0">
          <a:gsLst>
            <a:gs pos="0">
              <a:schemeClr val="accent5">
                <a:shade val="90000"/>
                <a:hueOff val="0"/>
                <a:satOff val="0"/>
                <a:lumOff val="0"/>
                <a:alphaOff val="0"/>
                <a:tint val="50000"/>
                <a:satMod val="300000"/>
              </a:schemeClr>
            </a:gs>
            <a:gs pos="35000">
              <a:schemeClr val="accent5">
                <a:shade val="90000"/>
                <a:hueOff val="0"/>
                <a:satOff val="0"/>
                <a:lumOff val="0"/>
                <a:alphaOff val="0"/>
                <a:tint val="37000"/>
                <a:satMod val="300000"/>
              </a:schemeClr>
            </a:gs>
            <a:gs pos="100000">
              <a:schemeClr val="accent5">
                <a:shade val="90000"/>
                <a:hueOff val="0"/>
                <a:satOff val="0"/>
                <a:lumOff val="0"/>
                <a:alphaOff val="0"/>
                <a:tint val="15000"/>
                <a:satMod val="350000"/>
              </a:schemeClr>
            </a:gs>
          </a:gsLst>
          <a:lin ang="16200000" scaled="1"/>
        </a:gra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47524-D83B-42AF-A69F-EBA5D3B6D05C}">
      <dsp:nvSpPr>
        <dsp:cNvPr id="0" name=""/>
        <dsp:cNvSpPr/>
      </dsp:nvSpPr>
      <dsp:spPr>
        <a:xfrm>
          <a:off x="0" y="0"/>
          <a:ext cx="82296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EDA932B-CD2F-4153-9BBC-B07F0CC01512}">
      <dsp:nvSpPr>
        <dsp:cNvPr id="0" name=""/>
        <dsp:cNvSpPr/>
      </dsp:nvSpPr>
      <dsp:spPr>
        <a:xfrm>
          <a:off x="0" y="0"/>
          <a:ext cx="1645920" cy="4525963"/>
        </a:xfrm>
        <a:prstGeom prst="rect">
          <a:avLst/>
        </a:prstGeom>
        <a:solidFill>
          <a:srgbClr val="FF99FF"/>
        </a:solid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ctr" defTabSz="1778000">
            <a:lnSpc>
              <a:spcPct val="90000"/>
            </a:lnSpc>
            <a:spcBef>
              <a:spcPct val="0"/>
            </a:spcBef>
            <a:spcAft>
              <a:spcPct val="35000"/>
            </a:spcAft>
            <a:buNone/>
          </a:pPr>
          <a:r>
            <a:rPr lang="en-US" sz="4000" kern="1200" dirty="0" err="1"/>
            <a:t>Thông</a:t>
          </a:r>
          <a:r>
            <a:rPr lang="en-US" sz="4000" kern="1200" dirty="0"/>
            <a:t> qua </a:t>
          </a:r>
          <a:r>
            <a:rPr lang="en-US" sz="4000" kern="1200" dirty="0" err="1"/>
            <a:t>quan</a:t>
          </a:r>
          <a:r>
            <a:rPr lang="en-US" sz="4000" kern="1200" dirty="0"/>
            <a:t> </a:t>
          </a:r>
          <a:r>
            <a:rPr lang="en-US" sz="4000" kern="1200" dirty="0" err="1"/>
            <a:t>hệ</a:t>
          </a:r>
          <a:r>
            <a:rPr lang="en-US" sz="4000" kern="1200" dirty="0"/>
            <a:t> </a:t>
          </a:r>
          <a:r>
            <a:rPr lang="en-US" sz="4000" kern="1200" dirty="0" err="1"/>
            <a:t>cung</a:t>
          </a:r>
          <a:r>
            <a:rPr lang="en-US" sz="4000" kern="1200" dirty="0"/>
            <a:t> – </a:t>
          </a:r>
          <a:r>
            <a:rPr lang="en-US" sz="4000" kern="1200" dirty="0" err="1"/>
            <a:t>cầu</a:t>
          </a:r>
          <a:endParaRPr lang="en-US" sz="4000" kern="1200" dirty="0"/>
        </a:p>
      </dsp:txBody>
      <dsp:txXfrm>
        <a:off x="0" y="0"/>
        <a:ext cx="1645920" cy="4525963"/>
      </dsp:txXfrm>
    </dsp:sp>
    <dsp:sp modelId="{1B81211F-A423-4FC4-9DE6-FDE94A2258BE}">
      <dsp:nvSpPr>
        <dsp:cNvPr id="0" name=""/>
        <dsp:cNvSpPr/>
      </dsp:nvSpPr>
      <dsp:spPr>
        <a:xfrm>
          <a:off x="1769364" y="70718"/>
          <a:ext cx="6460236" cy="1414363"/>
        </a:xfrm>
        <a:prstGeom prst="rect">
          <a:avLst/>
        </a:prstGeom>
        <a:solidFill>
          <a:srgbClr val="F0EFB3"/>
        </a:solid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SX </a:t>
          </a:r>
          <a:r>
            <a:rPr lang="en-US" sz="4000" kern="1200" dirty="0" err="1"/>
            <a:t>cái</a:t>
          </a:r>
          <a:r>
            <a:rPr lang="en-US" sz="4000" kern="1200" dirty="0"/>
            <a:t> </a:t>
          </a:r>
          <a:r>
            <a:rPr lang="en-US" sz="4000" kern="1200" dirty="0" err="1"/>
            <a:t>gì</a:t>
          </a:r>
          <a:r>
            <a:rPr lang="en-US" sz="4000" kern="1200" dirty="0"/>
            <a:t>: </a:t>
          </a:r>
          <a:r>
            <a:rPr lang="en-US" sz="4000" kern="1200" dirty="0" err="1"/>
            <a:t>Cung</a:t>
          </a:r>
          <a:r>
            <a:rPr lang="en-US" sz="4000" kern="1200" dirty="0"/>
            <a:t> – </a:t>
          </a:r>
          <a:r>
            <a:rPr lang="en-US" sz="4000" kern="1200" dirty="0" err="1"/>
            <a:t>cầu</a:t>
          </a:r>
          <a:r>
            <a:rPr lang="en-US" sz="4000" kern="1200" dirty="0"/>
            <a:t> </a:t>
          </a:r>
          <a:r>
            <a:rPr lang="en-US" sz="4000" kern="1200" dirty="0" err="1"/>
            <a:t>quyết</a:t>
          </a:r>
          <a:r>
            <a:rPr lang="en-US" sz="4000" kern="1200" dirty="0"/>
            <a:t> </a:t>
          </a:r>
          <a:r>
            <a:rPr lang="en-US" sz="4000" kern="1200" dirty="0" err="1"/>
            <a:t>định</a:t>
          </a:r>
          <a:endParaRPr lang="en-US" sz="4000" kern="1200" dirty="0"/>
        </a:p>
      </dsp:txBody>
      <dsp:txXfrm>
        <a:off x="1769364" y="70718"/>
        <a:ext cx="6460236" cy="1414363"/>
      </dsp:txXfrm>
    </dsp:sp>
    <dsp:sp modelId="{F69C118B-5A67-4AC6-B172-5FE1CE44ECBA}">
      <dsp:nvSpPr>
        <dsp:cNvPr id="0" name=""/>
        <dsp:cNvSpPr/>
      </dsp:nvSpPr>
      <dsp:spPr>
        <a:xfrm>
          <a:off x="1645920" y="1485081"/>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BA33EAA8-5312-4B38-AB65-A0B717EBDF2E}">
      <dsp:nvSpPr>
        <dsp:cNvPr id="0" name=""/>
        <dsp:cNvSpPr/>
      </dsp:nvSpPr>
      <dsp:spPr>
        <a:xfrm>
          <a:off x="1769364" y="1555799"/>
          <a:ext cx="6460236" cy="1414363"/>
        </a:xfrm>
        <a:prstGeom prst="rect">
          <a:avLst/>
        </a:prstGeom>
        <a:solidFill>
          <a:schemeClr val="accent5">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SX </a:t>
          </a:r>
          <a:r>
            <a:rPr lang="en-US" sz="4000" kern="1200" dirty="0" err="1"/>
            <a:t>như</a:t>
          </a:r>
          <a:r>
            <a:rPr lang="en-US" sz="4000" kern="1200" dirty="0"/>
            <a:t> </a:t>
          </a:r>
          <a:r>
            <a:rPr lang="en-US" sz="4000" kern="1200" dirty="0" err="1"/>
            <a:t>thế</a:t>
          </a:r>
          <a:r>
            <a:rPr lang="en-US" sz="4000" kern="1200" dirty="0"/>
            <a:t> </a:t>
          </a:r>
          <a:r>
            <a:rPr lang="en-US" sz="4000" kern="1200" dirty="0" err="1"/>
            <a:t>nào</a:t>
          </a:r>
          <a:r>
            <a:rPr lang="en-US" sz="4000" kern="1200" dirty="0"/>
            <a:t>: DN </a:t>
          </a:r>
          <a:r>
            <a:rPr lang="en-US" sz="4000" kern="1200" dirty="0" err="1"/>
            <a:t>lựa</a:t>
          </a:r>
          <a:r>
            <a:rPr lang="en-US" sz="4000" kern="1200" dirty="0"/>
            <a:t> </a:t>
          </a:r>
          <a:r>
            <a:rPr lang="en-US" sz="4000" kern="1200" dirty="0" err="1"/>
            <a:t>chọn</a:t>
          </a:r>
          <a:r>
            <a:rPr lang="en-US" sz="4000" kern="1200" dirty="0"/>
            <a:t> PASX </a:t>
          </a:r>
          <a:r>
            <a:rPr lang="en-US" sz="4000" kern="1200" dirty="0" err="1"/>
            <a:t>nào</a:t>
          </a:r>
          <a:r>
            <a:rPr lang="en-US" sz="4000" kern="1200" dirty="0"/>
            <a:t> </a:t>
          </a:r>
          <a:r>
            <a:rPr lang="en-US" sz="4000" kern="1200" dirty="0" err="1"/>
            <a:t>hiệu</a:t>
          </a:r>
          <a:r>
            <a:rPr lang="en-US" sz="4000" kern="1200" dirty="0"/>
            <a:t> </a:t>
          </a:r>
          <a:r>
            <a:rPr lang="en-US" sz="4000" kern="1200" dirty="0" err="1"/>
            <a:t>quả</a:t>
          </a:r>
          <a:r>
            <a:rPr lang="en-US" sz="4000" kern="1200" dirty="0"/>
            <a:t> </a:t>
          </a:r>
          <a:r>
            <a:rPr lang="en-US" sz="4000" kern="1200" dirty="0" err="1"/>
            <a:t>nhất</a:t>
          </a:r>
          <a:endParaRPr lang="en-US" sz="4000" kern="1200" dirty="0"/>
        </a:p>
      </dsp:txBody>
      <dsp:txXfrm>
        <a:off x="1769364" y="1555799"/>
        <a:ext cx="6460236" cy="1414363"/>
      </dsp:txXfrm>
    </dsp:sp>
    <dsp:sp modelId="{08535E53-FE37-4867-A1F0-C56D8D2F7CD5}">
      <dsp:nvSpPr>
        <dsp:cNvPr id="0" name=""/>
        <dsp:cNvSpPr/>
      </dsp:nvSpPr>
      <dsp:spPr>
        <a:xfrm>
          <a:off x="1645920" y="2970163"/>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4942D77-2FBD-402D-921C-B9F65E891DA1}">
      <dsp:nvSpPr>
        <dsp:cNvPr id="0" name=""/>
        <dsp:cNvSpPr/>
      </dsp:nvSpPr>
      <dsp:spPr>
        <a:xfrm>
          <a:off x="1769364" y="3040881"/>
          <a:ext cx="6460236" cy="1414363"/>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SX </a:t>
          </a:r>
          <a:r>
            <a:rPr lang="en-US" sz="4000" kern="1200" dirty="0" err="1"/>
            <a:t>cho</a:t>
          </a:r>
          <a:r>
            <a:rPr lang="en-US" sz="4000" kern="1200" dirty="0"/>
            <a:t> </a:t>
          </a:r>
          <a:r>
            <a:rPr lang="en-US" sz="4000" kern="1200" dirty="0" err="1"/>
            <a:t>ai</a:t>
          </a:r>
          <a:r>
            <a:rPr lang="en-US" sz="4000" kern="1200" dirty="0"/>
            <a:t>: </a:t>
          </a:r>
          <a:r>
            <a:rPr lang="en-US" sz="4000" kern="1200" dirty="0" err="1"/>
            <a:t>thu</a:t>
          </a:r>
          <a:r>
            <a:rPr lang="en-US" sz="4000" kern="1200" dirty="0"/>
            <a:t> </a:t>
          </a:r>
          <a:r>
            <a:rPr lang="en-US" sz="4000" kern="1200" dirty="0" err="1"/>
            <a:t>nhập</a:t>
          </a:r>
          <a:r>
            <a:rPr lang="en-US" sz="4000" kern="1200" dirty="0"/>
            <a:t> </a:t>
          </a:r>
          <a:r>
            <a:rPr lang="en-US" sz="4000" kern="1200" dirty="0" err="1"/>
            <a:t>cá</a:t>
          </a:r>
          <a:r>
            <a:rPr lang="en-US" sz="4000" kern="1200" dirty="0"/>
            <a:t> </a:t>
          </a:r>
          <a:r>
            <a:rPr lang="en-US" sz="4000" kern="1200" dirty="0" err="1"/>
            <a:t>nhân</a:t>
          </a:r>
          <a:r>
            <a:rPr lang="en-US" sz="4000" kern="1200" dirty="0"/>
            <a:t> </a:t>
          </a:r>
          <a:r>
            <a:rPr lang="en-US" sz="4000" kern="1200" dirty="0" err="1"/>
            <a:t>quyết</a:t>
          </a:r>
          <a:r>
            <a:rPr lang="en-US" sz="4000" kern="1200" dirty="0"/>
            <a:t> </a:t>
          </a:r>
          <a:r>
            <a:rPr lang="en-US" sz="4000" kern="1200" dirty="0" err="1"/>
            <a:t>định</a:t>
          </a:r>
          <a:endParaRPr lang="en-US" sz="4000" kern="1200" dirty="0"/>
        </a:p>
      </dsp:txBody>
      <dsp:txXfrm>
        <a:off x="1769364" y="3040881"/>
        <a:ext cx="6460236" cy="1414363"/>
      </dsp:txXfrm>
    </dsp:sp>
    <dsp:sp modelId="{2D3C4C26-A62C-4A4C-8089-C305E6182F8E}">
      <dsp:nvSpPr>
        <dsp:cNvPr id="0" name=""/>
        <dsp:cNvSpPr/>
      </dsp:nvSpPr>
      <dsp:spPr>
        <a:xfrm>
          <a:off x="1645920" y="4455244"/>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47524-D83B-42AF-A69F-EBA5D3B6D05C}">
      <dsp:nvSpPr>
        <dsp:cNvPr id="0" name=""/>
        <dsp:cNvSpPr/>
      </dsp:nvSpPr>
      <dsp:spPr>
        <a:xfrm>
          <a:off x="0" y="0"/>
          <a:ext cx="82296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EDA932B-CD2F-4153-9BBC-B07F0CC01512}">
      <dsp:nvSpPr>
        <dsp:cNvPr id="0" name=""/>
        <dsp:cNvSpPr/>
      </dsp:nvSpPr>
      <dsp:spPr>
        <a:xfrm>
          <a:off x="0" y="0"/>
          <a:ext cx="1645920" cy="4525963"/>
        </a:xfrm>
        <a:prstGeom prst="rect">
          <a:avLst/>
        </a:prstGeom>
        <a:solidFill>
          <a:srgbClr val="FF99FF"/>
        </a:solid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ctr" defTabSz="1778000">
            <a:lnSpc>
              <a:spcPct val="90000"/>
            </a:lnSpc>
            <a:spcBef>
              <a:spcPct val="0"/>
            </a:spcBef>
            <a:spcAft>
              <a:spcPct val="35000"/>
            </a:spcAft>
            <a:buNone/>
          </a:pPr>
          <a:r>
            <a:rPr lang="en-US" sz="4000" kern="1200" dirty="0"/>
            <a:t>Do </a:t>
          </a:r>
          <a:r>
            <a:rPr lang="en-US" sz="4000" kern="1200" dirty="0" err="1"/>
            <a:t>nhà</a:t>
          </a:r>
          <a:r>
            <a:rPr lang="en-US" sz="4000" kern="1200" dirty="0"/>
            <a:t> </a:t>
          </a:r>
          <a:r>
            <a:rPr lang="en-US" sz="4000" kern="1200" dirty="0" err="1"/>
            <a:t>nước</a:t>
          </a:r>
          <a:r>
            <a:rPr lang="en-US" sz="4000" kern="1200" dirty="0"/>
            <a:t> </a:t>
          </a:r>
          <a:r>
            <a:rPr lang="en-US" sz="4000" kern="1200" dirty="0" err="1"/>
            <a:t>thực</a:t>
          </a:r>
          <a:r>
            <a:rPr lang="en-US" sz="4000" kern="1200" dirty="0"/>
            <a:t> </a:t>
          </a:r>
          <a:r>
            <a:rPr lang="en-US" sz="4000" kern="1200" dirty="0" err="1"/>
            <a:t>hiện</a:t>
          </a:r>
          <a:r>
            <a:rPr lang="en-US" sz="4000" kern="1200" dirty="0"/>
            <a:t> </a:t>
          </a:r>
          <a:r>
            <a:rPr lang="en-US" sz="4000" kern="1200" dirty="0" err="1"/>
            <a:t>và</a:t>
          </a:r>
          <a:r>
            <a:rPr lang="en-US" sz="4000" kern="1200" dirty="0"/>
            <a:t> </a:t>
          </a:r>
          <a:r>
            <a:rPr lang="en-US" sz="4000" kern="1200" dirty="0" err="1"/>
            <a:t>quyết</a:t>
          </a:r>
          <a:r>
            <a:rPr lang="en-US" sz="4000" kern="1200" dirty="0"/>
            <a:t> </a:t>
          </a:r>
          <a:r>
            <a:rPr lang="en-US" sz="4000" kern="1200" dirty="0" err="1"/>
            <a:t>định</a:t>
          </a:r>
          <a:endParaRPr lang="en-US" sz="4000" kern="1200" dirty="0"/>
        </a:p>
      </dsp:txBody>
      <dsp:txXfrm>
        <a:off x="0" y="0"/>
        <a:ext cx="1645920" cy="4525963"/>
      </dsp:txXfrm>
    </dsp:sp>
    <dsp:sp modelId="{1B81211F-A423-4FC4-9DE6-FDE94A2258BE}">
      <dsp:nvSpPr>
        <dsp:cNvPr id="0" name=""/>
        <dsp:cNvSpPr/>
      </dsp:nvSpPr>
      <dsp:spPr>
        <a:xfrm>
          <a:off x="1769364" y="70718"/>
          <a:ext cx="6460236" cy="1414363"/>
        </a:xfrm>
        <a:prstGeom prst="rect">
          <a:avLst/>
        </a:prstGeom>
        <a:solidFill>
          <a:srgbClr val="F0EFB3"/>
        </a:solid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SX </a:t>
          </a:r>
          <a:r>
            <a:rPr lang="en-US" sz="3600" kern="1200" dirty="0" err="1"/>
            <a:t>cái</a:t>
          </a:r>
          <a:r>
            <a:rPr lang="en-US" sz="3600" kern="1200" dirty="0"/>
            <a:t> </a:t>
          </a:r>
          <a:r>
            <a:rPr lang="en-US" sz="3600" kern="1200" dirty="0" err="1"/>
            <a:t>gì</a:t>
          </a:r>
          <a:r>
            <a:rPr lang="en-US" sz="3600" kern="1200" dirty="0"/>
            <a:t>: </a:t>
          </a:r>
          <a:r>
            <a:rPr lang="en-US" sz="3600" kern="1200" dirty="0" err="1"/>
            <a:t>Nhà</a:t>
          </a:r>
          <a:r>
            <a:rPr lang="en-US" sz="3600" kern="1200" dirty="0"/>
            <a:t> </a:t>
          </a:r>
          <a:r>
            <a:rPr lang="en-US" sz="3600" kern="1200" dirty="0" err="1"/>
            <a:t>nước</a:t>
          </a:r>
          <a:r>
            <a:rPr lang="en-US" sz="3600" kern="1200" dirty="0"/>
            <a:t> </a:t>
          </a:r>
          <a:r>
            <a:rPr lang="en-US" sz="3600" kern="1200" dirty="0" err="1"/>
            <a:t>giao</a:t>
          </a:r>
          <a:r>
            <a:rPr lang="en-US" sz="3600" kern="1200" dirty="0"/>
            <a:t> </a:t>
          </a:r>
          <a:r>
            <a:rPr lang="en-US" sz="3600" kern="1200" dirty="0" err="1"/>
            <a:t>chỉ</a:t>
          </a:r>
          <a:r>
            <a:rPr lang="en-US" sz="3600" kern="1200" dirty="0"/>
            <a:t> </a:t>
          </a:r>
          <a:r>
            <a:rPr lang="en-US" sz="3600" kern="1200" dirty="0" err="1"/>
            <a:t>tiêu</a:t>
          </a:r>
          <a:r>
            <a:rPr lang="en-US" sz="3600" kern="1200" dirty="0"/>
            <a:t> </a:t>
          </a:r>
          <a:r>
            <a:rPr lang="en-US" sz="3600" kern="1200" dirty="0" err="1"/>
            <a:t>cho</a:t>
          </a:r>
          <a:r>
            <a:rPr lang="en-US" sz="3600" kern="1200" dirty="0"/>
            <a:t> </a:t>
          </a:r>
          <a:r>
            <a:rPr lang="en-US" sz="3600" kern="1200" dirty="0" err="1"/>
            <a:t>các</a:t>
          </a:r>
          <a:r>
            <a:rPr lang="en-US" sz="3600" kern="1200" dirty="0"/>
            <a:t> </a:t>
          </a:r>
          <a:r>
            <a:rPr lang="en-US" sz="3600" kern="1200" dirty="0" err="1"/>
            <a:t>doanh</a:t>
          </a:r>
          <a:r>
            <a:rPr lang="en-US" sz="3600" kern="1200" dirty="0"/>
            <a:t> </a:t>
          </a:r>
          <a:r>
            <a:rPr lang="en-US" sz="3600" kern="1200" dirty="0" err="1"/>
            <a:t>nghiệp</a:t>
          </a:r>
          <a:r>
            <a:rPr lang="en-US" sz="3600" kern="1200" dirty="0"/>
            <a:t> </a:t>
          </a:r>
          <a:r>
            <a:rPr lang="en-US" sz="3600" kern="1200" dirty="0" err="1"/>
            <a:t>nhà</a:t>
          </a:r>
          <a:r>
            <a:rPr lang="en-US" sz="3600" kern="1200" dirty="0"/>
            <a:t> </a:t>
          </a:r>
          <a:r>
            <a:rPr lang="en-US" sz="3600" kern="1200" dirty="0" err="1"/>
            <a:t>nước</a:t>
          </a:r>
          <a:endParaRPr lang="en-US" sz="3600" kern="1200" dirty="0"/>
        </a:p>
      </dsp:txBody>
      <dsp:txXfrm>
        <a:off x="1769364" y="70718"/>
        <a:ext cx="6460236" cy="1414363"/>
      </dsp:txXfrm>
    </dsp:sp>
    <dsp:sp modelId="{F69C118B-5A67-4AC6-B172-5FE1CE44ECBA}">
      <dsp:nvSpPr>
        <dsp:cNvPr id="0" name=""/>
        <dsp:cNvSpPr/>
      </dsp:nvSpPr>
      <dsp:spPr>
        <a:xfrm>
          <a:off x="1645920" y="1485081"/>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BA33EAA8-5312-4B38-AB65-A0B717EBDF2E}">
      <dsp:nvSpPr>
        <dsp:cNvPr id="0" name=""/>
        <dsp:cNvSpPr/>
      </dsp:nvSpPr>
      <dsp:spPr>
        <a:xfrm>
          <a:off x="1769364" y="1555799"/>
          <a:ext cx="6460236" cy="1414363"/>
        </a:xfrm>
        <a:prstGeom prst="rect">
          <a:avLst/>
        </a:prstGeom>
        <a:solidFill>
          <a:schemeClr val="accent5">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SX </a:t>
          </a:r>
          <a:r>
            <a:rPr lang="en-US" sz="3600" kern="1200" dirty="0" err="1"/>
            <a:t>như</a:t>
          </a:r>
          <a:r>
            <a:rPr lang="en-US" sz="3600" kern="1200" dirty="0"/>
            <a:t> </a:t>
          </a:r>
          <a:r>
            <a:rPr lang="en-US" sz="3600" kern="1200" dirty="0" err="1"/>
            <a:t>thế</a:t>
          </a:r>
          <a:r>
            <a:rPr lang="en-US" sz="3600" kern="1200" dirty="0"/>
            <a:t> </a:t>
          </a:r>
          <a:r>
            <a:rPr lang="en-US" sz="3600" kern="1200" dirty="0" err="1"/>
            <a:t>nào</a:t>
          </a:r>
          <a:r>
            <a:rPr lang="en-US" sz="3600" kern="1200" dirty="0"/>
            <a:t>: </a:t>
          </a:r>
          <a:r>
            <a:rPr lang="en-US" sz="3600" kern="1200" dirty="0" err="1"/>
            <a:t>Nhà</a:t>
          </a:r>
          <a:r>
            <a:rPr lang="en-US" sz="3600" kern="1200" dirty="0"/>
            <a:t> </a:t>
          </a:r>
          <a:r>
            <a:rPr lang="en-US" sz="3600" kern="1200" dirty="0" err="1"/>
            <a:t>nước</a:t>
          </a:r>
          <a:r>
            <a:rPr lang="en-US" sz="3600" kern="1200" dirty="0"/>
            <a:t> </a:t>
          </a:r>
          <a:r>
            <a:rPr lang="en-US" sz="3600" kern="1200" dirty="0" err="1"/>
            <a:t>quyết</a:t>
          </a:r>
          <a:r>
            <a:rPr lang="en-US" sz="3600" kern="1200" dirty="0"/>
            <a:t> </a:t>
          </a:r>
          <a:r>
            <a:rPr lang="en-US" sz="3600" kern="1200" dirty="0" err="1"/>
            <a:t>định</a:t>
          </a:r>
          <a:r>
            <a:rPr lang="en-US" sz="3600" kern="1200" dirty="0"/>
            <a:t> </a:t>
          </a:r>
          <a:r>
            <a:rPr lang="en-US" sz="3600" kern="1200" dirty="0" err="1"/>
            <a:t>công</a:t>
          </a:r>
          <a:r>
            <a:rPr lang="en-US" sz="3600" kern="1200" dirty="0"/>
            <a:t> </a:t>
          </a:r>
          <a:r>
            <a:rPr lang="en-US" sz="3600" kern="1200" dirty="0" err="1"/>
            <a:t>nghệ</a:t>
          </a:r>
          <a:r>
            <a:rPr lang="en-US" sz="3600" kern="1200" dirty="0"/>
            <a:t> </a:t>
          </a:r>
          <a:r>
            <a:rPr lang="en-US" sz="3600" kern="1200" dirty="0" err="1"/>
            <a:t>và</a:t>
          </a:r>
          <a:r>
            <a:rPr lang="en-US" sz="3600" kern="1200" dirty="0"/>
            <a:t> </a:t>
          </a:r>
          <a:r>
            <a:rPr lang="en-US" sz="3600" kern="1200" dirty="0" err="1"/>
            <a:t>phân</a:t>
          </a:r>
          <a:r>
            <a:rPr lang="en-US" sz="3600" kern="1200" dirty="0"/>
            <a:t> </a:t>
          </a:r>
          <a:r>
            <a:rPr lang="en-US" sz="3600" kern="1200" dirty="0" err="1"/>
            <a:t>phối</a:t>
          </a:r>
          <a:r>
            <a:rPr lang="en-US" sz="3600" kern="1200" dirty="0"/>
            <a:t> </a:t>
          </a:r>
          <a:r>
            <a:rPr lang="en-US" sz="3600" kern="1200" dirty="0" err="1"/>
            <a:t>vốn</a:t>
          </a:r>
          <a:endParaRPr lang="en-US" sz="3600" kern="1200" dirty="0"/>
        </a:p>
      </dsp:txBody>
      <dsp:txXfrm>
        <a:off x="1769364" y="1555799"/>
        <a:ext cx="6460236" cy="1414363"/>
      </dsp:txXfrm>
    </dsp:sp>
    <dsp:sp modelId="{08535E53-FE37-4867-A1F0-C56D8D2F7CD5}">
      <dsp:nvSpPr>
        <dsp:cNvPr id="0" name=""/>
        <dsp:cNvSpPr/>
      </dsp:nvSpPr>
      <dsp:spPr>
        <a:xfrm>
          <a:off x="1645920" y="2970163"/>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4942D77-2FBD-402D-921C-B9F65E891DA1}">
      <dsp:nvSpPr>
        <dsp:cNvPr id="0" name=""/>
        <dsp:cNvSpPr/>
      </dsp:nvSpPr>
      <dsp:spPr>
        <a:xfrm>
          <a:off x="1769364" y="3040881"/>
          <a:ext cx="6460236" cy="1414363"/>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SX </a:t>
          </a:r>
          <a:r>
            <a:rPr lang="en-US" sz="3600" kern="1200" dirty="0" err="1"/>
            <a:t>cho</a:t>
          </a:r>
          <a:r>
            <a:rPr lang="en-US" sz="3600" kern="1200" dirty="0"/>
            <a:t> </a:t>
          </a:r>
          <a:r>
            <a:rPr lang="en-US" sz="3600" kern="1200" dirty="0" err="1"/>
            <a:t>ai</a:t>
          </a:r>
          <a:r>
            <a:rPr lang="en-US" sz="3600" kern="1200" dirty="0"/>
            <a:t>: </a:t>
          </a:r>
          <a:r>
            <a:rPr lang="en-US" sz="3600" kern="1200" dirty="0" err="1"/>
            <a:t>Nhà</a:t>
          </a:r>
          <a:r>
            <a:rPr lang="en-US" sz="3600" kern="1200" dirty="0"/>
            <a:t> </a:t>
          </a:r>
          <a:r>
            <a:rPr lang="en-US" sz="3600" kern="1200" dirty="0" err="1"/>
            <a:t>nước</a:t>
          </a:r>
          <a:r>
            <a:rPr lang="en-US" sz="3600" kern="1200" dirty="0"/>
            <a:t> </a:t>
          </a:r>
          <a:r>
            <a:rPr lang="en-US" sz="3600" kern="1200" dirty="0" err="1"/>
            <a:t>chỉ</a:t>
          </a:r>
          <a:r>
            <a:rPr lang="en-US" sz="3600" kern="1200" dirty="0"/>
            <a:t> </a:t>
          </a:r>
          <a:r>
            <a:rPr lang="en-US" sz="3600" kern="1200" dirty="0" err="1"/>
            <a:t>định</a:t>
          </a:r>
          <a:r>
            <a:rPr lang="en-US" sz="3600" kern="1200" dirty="0"/>
            <a:t> </a:t>
          </a:r>
          <a:r>
            <a:rPr lang="en-US" sz="3600" kern="1200" dirty="0" err="1"/>
            <a:t>nơi</a:t>
          </a:r>
          <a:r>
            <a:rPr lang="en-US" sz="3600" kern="1200" dirty="0"/>
            <a:t> </a:t>
          </a:r>
          <a:r>
            <a:rPr lang="en-US" sz="3600" kern="1200" dirty="0" err="1"/>
            <a:t>tiêu</a:t>
          </a:r>
          <a:r>
            <a:rPr lang="en-US" sz="3600" kern="1200" dirty="0"/>
            <a:t> </a:t>
          </a:r>
          <a:r>
            <a:rPr lang="en-US" sz="3600" kern="1200" dirty="0" err="1"/>
            <a:t>thụ</a:t>
          </a:r>
          <a:endParaRPr lang="en-US" sz="3600" kern="1200" dirty="0"/>
        </a:p>
      </dsp:txBody>
      <dsp:txXfrm>
        <a:off x="1769364" y="3040881"/>
        <a:ext cx="6460236" cy="1414363"/>
      </dsp:txXfrm>
    </dsp:sp>
    <dsp:sp modelId="{2D3C4C26-A62C-4A4C-8089-C305E6182F8E}">
      <dsp:nvSpPr>
        <dsp:cNvPr id="0" name=""/>
        <dsp:cNvSpPr/>
      </dsp:nvSpPr>
      <dsp:spPr>
        <a:xfrm>
          <a:off x="1645920" y="4455244"/>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47524-D83B-42AF-A69F-EBA5D3B6D05C}">
      <dsp:nvSpPr>
        <dsp:cNvPr id="0" name=""/>
        <dsp:cNvSpPr/>
      </dsp:nvSpPr>
      <dsp:spPr>
        <a:xfrm>
          <a:off x="0" y="0"/>
          <a:ext cx="82296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EDA932B-CD2F-4153-9BBC-B07F0CC01512}">
      <dsp:nvSpPr>
        <dsp:cNvPr id="0" name=""/>
        <dsp:cNvSpPr/>
      </dsp:nvSpPr>
      <dsp:spPr>
        <a:xfrm>
          <a:off x="0" y="0"/>
          <a:ext cx="1645920" cy="4525963"/>
        </a:xfrm>
        <a:prstGeom prst="rect">
          <a:avLst/>
        </a:prstGeom>
        <a:solidFill>
          <a:srgbClr val="FFFF00"/>
        </a:solid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ctr" defTabSz="1689100">
            <a:lnSpc>
              <a:spcPct val="90000"/>
            </a:lnSpc>
            <a:spcBef>
              <a:spcPct val="0"/>
            </a:spcBef>
            <a:spcAft>
              <a:spcPct val="35000"/>
            </a:spcAft>
            <a:buNone/>
          </a:pPr>
          <a:r>
            <a:rPr lang="en-US" sz="3800" kern="1200" dirty="0" err="1"/>
            <a:t>Quy</a:t>
          </a:r>
          <a:r>
            <a:rPr lang="en-US" sz="3800" kern="1200" dirty="0"/>
            <a:t> </a:t>
          </a:r>
          <a:r>
            <a:rPr lang="en-US" sz="3800" kern="1200" dirty="0" err="1"/>
            <a:t>luật</a:t>
          </a:r>
          <a:r>
            <a:rPr lang="en-US" sz="3800" kern="1200" dirty="0"/>
            <a:t> </a:t>
          </a:r>
          <a:r>
            <a:rPr lang="en-US" sz="3800" kern="1200" dirty="0" err="1"/>
            <a:t>thị</a:t>
          </a:r>
          <a:r>
            <a:rPr lang="en-US" sz="3800" kern="1200" dirty="0"/>
            <a:t> </a:t>
          </a:r>
          <a:r>
            <a:rPr lang="en-US" sz="3800" kern="1200" dirty="0" err="1"/>
            <a:t>trường</a:t>
          </a:r>
          <a:r>
            <a:rPr lang="en-US" sz="3800" kern="1200" dirty="0"/>
            <a:t> </a:t>
          </a:r>
          <a:r>
            <a:rPr lang="en-US" sz="3800" kern="1200" dirty="0" err="1"/>
            <a:t>và</a:t>
          </a:r>
          <a:r>
            <a:rPr lang="en-US" sz="3800" kern="1200" dirty="0"/>
            <a:t> </a:t>
          </a:r>
          <a:r>
            <a:rPr lang="en-US" sz="3800" kern="1200" dirty="0" err="1"/>
            <a:t>chính</a:t>
          </a:r>
          <a:r>
            <a:rPr lang="en-US" sz="3800" kern="1200" dirty="0"/>
            <a:t> </a:t>
          </a:r>
          <a:r>
            <a:rPr lang="en-US" sz="3800" kern="1200" dirty="0" err="1"/>
            <a:t>sách</a:t>
          </a:r>
          <a:r>
            <a:rPr lang="en-US" sz="3800" kern="1200" dirty="0"/>
            <a:t> </a:t>
          </a:r>
          <a:r>
            <a:rPr lang="en-US" sz="3800" kern="1200" dirty="0" err="1"/>
            <a:t>chính</a:t>
          </a:r>
          <a:r>
            <a:rPr lang="en-US" sz="3800" kern="1200" dirty="0"/>
            <a:t> </a:t>
          </a:r>
          <a:r>
            <a:rPr lang="en-US" sz="3800" kern="1200" dirty="0" err="1"/>
            <a:t>phủ</a:t>
          </a:r>
          <a:endParaRPr lang="en-US" sz="3800" kern="1200" dirty="0"/>
        </a:p>
      </dsp:txBody>
      <dsp:txXfrm>
        <a:off x="0" y="0"/>
        <a:ext cx="1645920" cy="4525963"/>
      </dsp:txXfrm>
    </dsp:sp>
    <dsp:sp modelId="{1B81211F-A423-4FC4-9DE6-FDE94A2258BE}">
      <dsp:nvSpPr>
        <dsp:cNvPr id="0" name=""/>
        <dsp:cNvSpPr/>
      </dsp:nvSpPr>
      <dsp:spPr>
        <a:xfrm>
          <a:off x="1769364" y="70718"/>
          <a:ext cx="6460236" cy="1414363"/>
        </a:xfrm>
        <a:prstGeom prst="rect">
          <a:avLst/>
        </a:prstGeom>
        <a:solidFill>
          <a:srgbClr val="F0EFB3"/>
        </a:solid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SX </a:t>
          </a:r>
          <a:r>
            <a:rPr lang="en-US" sz="3500" kern="1200" dirty="0" err="1"/>
            <a:t>cái</a:t>
          </a:r>
          <a:r>
            <a:rPr lang="en-US" sz="3500" kern="1200" dirty="0"/>
            <a:t> </a:t>
          </a:r>
          <a:r>
            <a:rPr lang="en-US" sz="3500" kern="1200" dirty="0" err="1"/>
            <a:t>gì</a:t>
          </a:r>
          <a:r>
            <a:rPr lang="en-US" sz="3500" kern="1200" dirty="0"/>
            <a:t>: </a:t>
          </a:r>
          <a:r>
            <a:rPr lang="en-US" sz="3500" kern="1200" dirty="0" err="1"/>
            <a:t>theo</a:t>
          </a:r>
          <a:r>
            <a:rPr lang="en-US" sz="3500" kern="1200" dirty="0"/>
            <a:t> </a:t>
          </a:r>
          <a:r>
            <a:rPr lang="en-US" sz="3500" kern="1200" dirty="0" err="1"/>
            <a:t>tín</a:t>
          </a:r>
          <a:r>
            <a:rPr lang="en-US" sz="3500" kern="1200" dirty="0"/>
            <a:t> </a:t>
          </a:r>
          <a:r>
            <a:rPr lang="en-US" sz="3500" kern="1200" dirty="0" err="1"/>
            <a:t>hiệu</a:t>
          </a:r>
          <a:r>
            <a:rPr lang="en-US" sz="3500" kern="1200" dirty="0"/>
            <a:t> </a:t>
          </a:r>
          <a:r>
            <a:rPr lang="en-US" sz="3500" kern="1200" dirty="0" err="1"/>
            <a:t>thị</a:t>
          </a:r>
          <a:r>
            <a:rPr lang="en-US" sz="3500" kern="1200" dirty="0"/>
            <a:t> </a:t>
          </a:r>
          <a:r>
            <a:rPr lang="en-US" sz="3500" kern="1200" dirty="0" err="1"/>
            <a:t>trường</a:t>
          </a:r>
          <a:r>
            <a:rPr lang="en-US" sz="3500" kern="1200" dirty="0"/>
            <a:t>, </a:t>
          </a:r>
          <a:r>
            <a:rPr lang="en-US" sz="3500" kern="1200" dirty="0" err="1"/>
            <a:t>có</a:t>
          </a:r>
          <a:r>
            <a:rPr lang="en-US" sz="3500" kern="1200" dirty="0"/>
            <a:t> </a:t>
          </a:r>
          <a:r>
            <a:rPr lang="en-US" sz="3500" kern="1200" dirty="0" err="1"/>
            <a:t>sự</a:t>
          </a:r>
          <a:r>
            <a:rPr lang="en-US" sz="3500" kern="1200" dirty="0"/>
            <a:t> </a:t>
          </a:r>
          <a:r>
            <a:rPr lang="en-US" sz="3500" kern="1200" dirty="0" err="1"/>
            <a:t>quản</a:t>
          </a:r>
          <a:r>
            <a:rPr lang="en-US" sz="3500" kern="1200" dirty="0"/>
            <a:t> </a:t>
          </a:r>
          <a:r>
            <a:rPr lang="en-US" sz="3500" kern="1200" dirty="0" err="1"/>
            <a:t>lý</a:t>
          </a:r>
          <a:r>
            <a:rPr lang="en-US" sz="3500" kern="1200" dirty="0"/>
            <a:t> </a:t>
          </a:r>
          <a:r>
            <a:rPr lang="en-US" sz="3500" kern="1200" dirty="0" err="1"/>
            <a:t>của</a:t>
          </a:r>
          <a:r>
            <a:rPr lang="en-US" sz="3500" kern="1200" dirty="0"/>
            <a:t> </a:t>
          </a:r>
          <a:r>
            <a:rPr lang="en-US" sz="3500" kern="1200" dirty="0" err="1"/>
            <a:t>nhà</a:t>
          </a:r>
          <a:r>
            <a:rPr lang="en-US" sz="3500" kern="1200" dirty="0"/>
            <a:t> </a:t>
          </a:r>
          <a:r>
            <a:rPr lang="en-US" sz="3500" kern="1200" dirty="0" err="1"/>
            <a:t>nước</a:t>
          </a:r>
          <a:endParaRPr lang="en-US" sz="3500" kern="1200" dirty="0"/>
        </a:p>
      </dsp:txBody>
      <dsp:txXfrm>
        <a:off x="1769364" y="70718"/>
        <a:ext cx="6460236" cy="1414363"/>
      </dsp:txXfrm>
    </dsp:sp>
    <dsp:sp modelId="{F69C118B-5A67-4AC6-B172-5FE1CE44ECBA}">
      <dsp:nvSpPr>
        <dsp:cNvPr id="0" name=""/>
        <dsp:cNvSpPr/>
      </dsp:nvSpPr>
      <dsp:spPr>
        <a:xfrm>
          <a:off x="1645920" y="1485081"/>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BA33EAA8-5312-4B38-AB65-A0B717EBDF2E}">
      <dsp:nvSpPr>
        <dsp:cNvPr id="0" name=""/>
        <dsp:cNvSpPr/>
      </dsp:nvSpPr>
      <dsp:spPr>
        <a:xfrm>
          <a:off x="1769364" y="1555799"/>
          <a:ext cx="6460236" cy="1414363"/>
        </a:xfrm>
        <a:prstGeom prst="rect">
          <a:avLst/>
        </a:prstGeom>
        <a:solidFill>
          <a:schemeClr val="accent5">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SX </a:t>
          </a:r>
          <a:r>
            <a:rPr lang="en-US" sz="3500" kern="1200" dirty="0" err="1"/>
            <a:t>như</a:t>
          </a:r>
          <a:r>
            <a:rPr lang="en-US" sz="3500" kern="1200" dirty="0"/>
            <a:t> </a:t>
          </a:r>
          <a:r>
            <a:rPr lang="en-US" sz="3500" kern="1200" dirty="0" err="1"/>
            <a:t>thế</a:t>
          </a:r>
          <a:r>
            <a:rPr lang="en-US" sz="3500" kern="1200" dirty="0"/>
            <a:t> </a:t>
          </a:r>
          <a:r>
            <a:rPr lang="en-US" sz="3500" kern="1200" dirty="0" err="1"/>
            <a:t>nào</a:t>
          </a:r>
          <a:r>
            <a:rPr lang="en-US" sz="3500" kern="1200" dirty="0"/>
            <a:t>: </a:t>
          </a:r>
          <a:r>
            <a:rPr lang="en-US" sz="3500" kern="1200" dirty="0" err="1"/>
            <a:t>Doanh</a:t>
          </a:r>
          <a:r>
            <a:rPr lang="en-US" sz="3500" kern="1200" dirty="0"/>
            <a:t> </a:t>
          </a:r>
          <a:r>
            <a:rPr lang="en-US" sz="3500" kern="1200" dirty="0" err="1"/>
            <a:t>nghiệp</a:t>
          </a:r>
          <a:r>
            <a:rPr lang="en-US" sz="3500" kern="1200" dirty="0"/>
            <a:t> </a:t>
          </a:r>
          <a:r>
            <a:rPr lang="en-US" sz="3500" kern="1200" dirty="0" err="1"/>
            <a:t>chủ</a:t>
          </a:r>
          <a:r>
            <a:rPr lang="en-US" sz="3500" kern="1200" dirty="0"/>
            <a:t> </a:t>
          </a:r>
          <a:r>
            <a:rPr lang="en-US" sz="3500" kern="1200" dirty="0" err="1"/>
            <a:t>động</a:t>
          </a:r>
          <a:r>
            <a:rPr lang="en-US" sz="3500" kern="1200" dirty="0"/>
            <a:t>, </a:t>
          </a:r>
          <a:r>
            <a:rPr lang="en-US" sz="3500" kern="1200" dirty="0" err="1"/>
            <a:t>nhà</a:t>
          </a:r>
          <a:r>
            <a:rPr lang="en-US" sz="3500" kern="1200" dirty="0"/>
            <a:t> </a:t>
          </a:r>
          <a:r>
            <a:rPr lang="en-US" sz="3500" kern="1200" dirty="0" err="1"/>
            <a:t>nước</a:t>
          </a:r>
          <a:r>
            <a:rPr lang="en-US" sz="3500" kern="1200" dirty="0"/>
            <a:t> </a:t>
          </a:r>
          <a:r>
            <a:rPr lang="en-US" sz="3500" kern="1200" dirty="0" err="1"/>
            <a:t>hỗ</a:t>
          </a:r>
          <a:r>
            <a:rPr lang="en-US" sz="3500" kern="1200" dirty="0"/>
            <a:t> </a:t>
          </a:r>
          <a:r>
            <a:rPr lang="en-US" sz="3500" kern="1200" dirty="0" err="1"/>
            <a:t>trợ</a:t>
          </a:r>
          <a:r>
            <a:rPr lang="en-US" sz="3500" kern="1200" dirty="0"/>
            <a:t> </a:t>
          </a:r>
          <a:r>
            <a:rPr lang="en-US" sz="3500" kern="1200" dirty="0" err="1"/>
            <a:t>pháp</a:t>
          </a:r>
          <a:r>
            <a:rPr lang="en-US" sz="3500" kern="1200" dirty="0"/>
            <a:t> </a:t>
          </a:r>
          <a:r>
            <a:rPr lang="en-US" sz="3500" kern="1200" dirty="0" err="1"/>
            <a:t>lý</a:t>
          </a:r>
          <a:endParaRPr lang="en-US" sz="3500" kern="1200" dirty="0"/>
        </a:p>
      </dsp:txBody>
      <dsp:txXfrm>
        <a:off x="1769364" y="1555799"/>
        <a:ext cx="6460236" cy="1414363"/>
      </dsp:txXfrm>
    </dsp:sp>
    <dsp:sp modelId="{08535E53-FE37-4867-A1F0-C56D8D2F7CD5}">
      <dsp:nvSpPr>
        <dsp:cNvPr id="0" name=""/>
        <dsp:cNvSpPr/>
      </dsp:nvSpPr>
      <dsp:spPr>
        <a:xfrm>
          <a:off x="1645920" y="2970163"/>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4942D77-2FBD-402D-921C-B9F65E891DA1}">
      <dsp:nvSpPr>
        <dsp:cNvPr id="0" name=""/>
        <dsp:cNvSpPr/>
      </dsp:nvSpPr>
      <dsp:spPr>
        <a:xfrm>
          <a:off x="1769364" y="3040881"/>
          <a:ext cx="6460236" cy="1414363"/>
        </a:xfrm>
        <a:prstGeom prst="rect">
          <a:avLst/>
        </a:prstGeom>
        <a:solidFill>
          <a:schemeClr val="bg2">
            <a:lumMod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SX </a:t>
          </a:r>
          <a:r>
            <a:rPr lang="en-US" sz="3500" kern="1200" dirty="0" err="1"/>
            <a:t>cho</a:t>
          </a:r>
          <a:r>
            <a:rPr lang="en-US" sz="3500" kern="1200" dirty="0"/>
            <a:t> </a:t>
          </a:r>
          <a:r>
            <a:rPr lang="en-US" sz="3500" kern="1200" dirty="0" err="1"/>
            <a:t>ai</a:t>
          </a:r>
          <a:r>
            <a:rPr lang="en-US" sz="3500" kern="1200" dirty="0"/>
            <a:t>: </a:t>
          </a:r>
          <a:r>
            <a:rPr lang="en-US" sz="3500" kern="1200" dirty="0" err="1"/>
            <a:t>thu</a:t>
          </a:r>
          <a:r>
            <a:rPr lang="en-US" sz="3500" kern="1200" dirty="0"/>
            <a:t> </a:t>
          </a:r>
          <a:r>
            <a:rPr lang="en-US" sz="3500" kern="1200" dirty="0" err="1"/>
            <a:t>nhập</a:t>
          </a:r>
          <a:r>
            <a:rPr lang="en-US" sz="3500" kern="1200" dirty="0"/>
            <a:t> </a:t>
          </a:r>
          <a:r>
            <a:rPr lang="en-US" sz="3500" kern="1200" dirty="0" err="1"/>
            <a:t>cá</a:t>
          </a:r>
          <a:r>
            <a:rPr lang="en-US" sz="3500" kern="1200" dirty="0"/>
            <a:t> </a:t>
          </a:r>
          <a:r>
            <a:rPr lang="en-US" sz="3500" kern="1200" dirty="0" err="1"/>
            <a:t>nhân</a:t>
          </a:r>
          <a:r>
            <a:rPr lang="en-US" sz="3500" kern="1200" dirty="0"/>
            <a:t> </a:t>
          </a:r>
          <a:r>
            <a:rPr lang="en-US" sz="3500" kern="1200" dirty="0" err="1"/>
            <a:t>quyết</a:t>
          </a:r>
          <a:r>
            <a:rPr lang="en-US" sz="3500" kern="1200" dirty="0"/>
            <a:t> </a:t>
          </a:r>
          <a:r>
            <a:rPr lang="en-US" sz="3500" kern="1200" dirty="0" err="1"/>
            <a:t>định</a:t>
          </a:r>
          <a:r>
            <a:rPr lang="en-US" sz="3500" kern="1200" dirty="0"/>
            <a:t>, </a:t>
          </a:r>
          <a:r>
            <a:rPr lang="en-US" sz="3500" kern="1200" dirty="0" err="1"/>
            <a:t>có</a:t>
          </a:r>
          <a:r>
            <a:rPr lang="en-US" sz="3500" kern="1200" dirty="0"/>
            <a:t> </a:t>
          </a:r>
          <a:r>
            <a:rPr lang="en-US" sz="3500" kern="1200" dirty="0" err="1"/>
            <a:t>sự</a:t>
          </a:r>
          <a:r>
            <a:rPr lang="en-US" sz="3500" kern="1200" dirty="0"/>
            <a:t> </a:t>
          </a:r>
          <a:r>
            <a:rPr lang="en-US" sz="3500" kern="1200" dirty="0" err="1"/>
            <a:t>điều</a:t>
          </a:r>
          <a:r>
            <a:rPr lang="en-US" sz="3500" kern="1200" dirty="0"/>
            <a:t> </a:t>
          </a:r>
          <a:r>
            <a:rPr lang="en-US" sz="3500" kern="1200" dirty="0" err="1"/>
            <a:t>tiết</a:t>
          </a:r>
          <a:r>
            <a:rPr lang="en-US" sz="3500" kern="1200" dirty="0"/>
            <a:t> </a:t>
          </a:r>
          <a:r>
            <a:rPr lang="en-US" sz="3500" kern="1200" dirty="0" err="1"/>
            <a:t>của</a:t>
          </a:r>
          <a:r>
            <a:rPr lang="en-US" sz="3500" kern="1200" dirty="0"/>
            <a:t> </a:t>
          </a:r>
          <a:r>
            <a:rPr lang="en-US" sz="3500" kern="1200" dirty="0" err="1"/>
            <a:t>nhà</a:t>
          </a:r>
          <a:r>
            <a:rPr lang="en-US" sz="3500" kern="1200" dirty="0"/>
            <a:t> </a:t>
          </a:r>
          <a:r>
            <a:rPr lang="en-US" sz="3500" kern="1200" dirty="0" err="1"/>
            <a:t>nước</a:t>
          </a:r>
          <a:endParaRPr lang="en-US" sz="3500" kern="1200" dirty="0"/>
        </a:p>
      </dsp:txBody>
      <dsp:txXfrm>
        <a:off x="1769364" y="3040881"/>
        <a:ext cx="6460236" cy="1414363"/>
      </dsp:txXfrm>
    </dsp:sp>
    <dsp:sp modelId="{2D3C4C26-A62C-4A4C-8089-C305E6182F8E}">
      <dsp:nvSpPr>
        <dsp:cNvPr id="0" name=""/>
        <dsp:cNvSpPr/>
      </dsp:nvSpPr>
      <dsp:spPr>
        <a:xfrm>
          <a:off x="1645920" y="4455244"/>
          <a:ext cx="65836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E7785E-7B90-4737-8E1F-5325B25D8F62}" type="datetimeFigureOut">
              <a:rPr lang="en-US" smtClean="0"/>
              <a:t>02/12/21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319DF0-C3BC-4C30-BC70-F84DA5A4D44C}" type="slidenum">
              <a:rPr lang="en-US" smtClean="0"/>
              <a:t>‹#›</a:t>
            </a:fld>
            <a:endParaRPr lang="en-US"/>
          </a:p>
        </p:txBody>
      </p:sp>
    </p:spTree>
    <p:extLst>
      <p:ext uri="{BB962C8B-B14F-4D97-AF65-F5344CB8AC3E}">
        <p14:creationId xmlns:p14="http://schemas.microsoft.com/office/powerpoint/2010/main" val="76540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EA8553-5CCE-42F1-AD60-308E304AA04B}" type="slidenum">
              <a:rPr lang="en-US" smtClean="0"/>
              <a:pPr eaLnBrk="1" hangingPunct="1"/>
              <a:t>3</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909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A157D3-6BCE-45E9-8788-5B747F52C773}" type="slidenum">
              <a:rPr lang="en-US" smtClean="0"/>
              <a:pPr eaLnBrk="1" hangingPunct="1"/>
              <a:t>33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43856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A157D3-6BCE-45E9-8788-5B747F52C773}" type="slidenum">
              <a:rPr lang="en-US" smtClean="0"/>
              <a:pPr eaLnBrk="1" hangingPunct="1"/>
              <a:t>34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1354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6482F7-B647-441D-A6A0-DD1A42F3AECE}" type="slidenum">
              <a:rPr lang="en-US" smtClean="0"/>
              <a:pPr eaLnBrk="1" hangingPunct="1"/>
              <a:t>5</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9868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319DF0-C3BC-4C30-BC70-F84DA5A4D44C}" type="slidenum">
              <a:rPr lang="en-US" smtClean="0"/>
              <a:t>6</a:t>
            </a:fld>
            <a:endParaRPr lang="en-US"/>
          </a:p>
        </p:txBody>
      </p:sp>
    </p:spTree>
    <p:extLst>
      <p:ext uri="{BB962C8B-B14F-4D97-AF65-F5344CB8AC3E}">
        <p14:creationId xmlns:p14="http://schemas.microsoft.com/office/powerpoint/2010/main" val="139795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26BB96-4E91-4C34-A3D1-76C814CBBF49}" type="slidenum">
              <a:rPr lang="en-US" smtClean="0"/>
              <a:pPr eaLnBrk="1" hangingPunct="1"/>
              <a:t>22</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78578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3D8A1D-D84A-44A6-A274-CA8ADAD7747F}" type="slidenum">
              <a:rPr lang="en-US" smtClean="0"/>
              <a:pPr eaLnBrk="1" hangingPunct="1"/>
              <a:t>27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63754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2127CE-BE2E-4E3F-9C1D-29BA1E33843B}" type="slidenum">
              <a:rPr lang="en-US" smtClean="0"/>
              <a:pPr eaLnBrk="1" hangingPunct="1"/>
              <a:t>29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6263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A157D3-6BCE-45E9-8788-5B747F52C773}" type="slidenum">
              <a:rPr lang="en-US" smtClean="0"/>
              <a:pPr eaLnBrk="1" hangingPunct="1"/>
              <a:t>30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87104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F52EB13-CC4F-4C8A-9F2B-BC1DBA08CCD0}" type="slidenum">
              <a:rPr lang="en-US" smtClean="0"/>
              <a:pPr eaLnBrk="1" hangingPunct="1"/>
              <a:t>31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1028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2127CE-BE2E-4E3F-9C1D-29BA1E33843B}" type="slidenum">
              <a:rPr lang="en-US" smtClean="0"/>
              <a:pPr eaLnBrk="1" hangingPunct="1"/>
              <a:t>32</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6263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72ECAD-1EE8-4D33-81BE-F7C8C5873D25}" type="datetime1">
              <a:rPr lang="en-US" smtClean="0"/>
              <a:t>02/12/21</a:t>
            </a:fld>
            <a:endParaRPr lang="en-US"/>
          </a:p>
        </p:txBody>
      </p:sp>
      <p:sp>
        <p:nvSpPr>
          <p:cNvPr id="5" name="Footer Placeholder 4"/>
          <p:cNvSpPr>
            <a:spLocks noGrp="1"/>
          </p:cNvSpPr>
          <p:nvPr>
            <p:ph type="ftr" sz="quarter" idx="11"/>
          </p:nvPr>
        </p:nvSpPr>
        <p:spPr/>
        <p:txBody>
          <a:bodyPr/>
          <a:lstStyle/>
          <a:p>
            <a:r>
              <a:rPr lang="en-US"/>
              <a:t>GV: TS. Nguyễn Thị Đông </a:t>
            </a:r>
          </a:p>
        </p:txBody>
      </p:sp>
      <p:sp>
        <p:nvSpPr>
          <p:cNvPr id="6" name="Slide Number Placeholder 5"/>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222323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D40109-BB4D-4EEB-AE7C-46E854CE8A3B}" type="datetime1">
              <a:rPr lang="en-US" smtClean="0"/>
              <a:t>02/12/21</a:t>
            </a:fld>
            <a:endParaRPr lang="en-US"/>
          </a:p>
        </p:txBody>
      </p:sp>
      <p:sp>
        <p:nvSpPr>
          <p:cNvPr id="5" name="Footer Placeholder 4"/>
          <p:cNvSpPr>
            <a:spLocks noGrp="1"/>
          </p:cNvSpPr>
          <p:nvPr>
            <p:ph type="ftr" sz="quarter" idx="11"/>
          </p:nvPr>
        </p:nvSpPr>
        <p:spPr/>
        <p:txBody>
          <a:bodyPr/>
          <a:lstStyle/>
          <a:p>
            <a:r>
              <a:rPr lang="en-US"/>
              <a:t>GV: TS. Nguyễn Thị Đông </a:t>
            </a:r>
          </a:p>
        </p:txBody>
      </p:sp>
      <p:sp>
        <p:nvSpPr>
          <p:cNvPr id="6" name="Slide Number Placeholder 5"/>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317241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BF6-7F22-45A8-8F98-E959F1288C3F}" type="datetime1">
              <a:rPr lang="en-US" smtClean="0"/>
              <a:t>02/12/21</a:t>
            </a:fld>
            <a:endParaRPr lang="en-US"/>
          </a:p>
        </p:txBody>
      </p:sp>
      <p:sp>
        <p:nvSpPr>
          <p:cNvPr id="5" name="Footer Placeholder 4"/>
          <p:cNvSpPr>
            <a:spLocks noGrp="1"/>
          </p:cNvSpPr>
          <p:nvPr>
            <p:ph type="ftr" sz="quarter" idx="11"/>
          </p:nvPr>
        </p:nvSpPr>
        <p:spPr/>
        <p:txBody>
          <a:bodyPr/>
          <a:lstStyle/>
          <a:p>
            <a:r>
              <a:rPr lang="en-US"/>
              <a:t>GV: TS. Nguyễn Thị Đông </a:t>
            </a:r>
          </a:p>
        </p:txBody>
      </p:sp>
      <p:sp>
        <p:nvSpPr>
          <p:cNvPr id="6" name="Slide Number Placeholder 5"/>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190237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C9E2-7BD6-4836-A795-5E58B4DE2788}" type="datetime1">
              <a:rPr lang="en-US" smtClean="0"/>
              <a:t>02/12/21</a:t>
            </a:fld>
            <a:endParaRPr lang="en-US"/>
          </a:p>
        </p:txBody>
      </p:sp>
      <p:sp>
        <p:nvSpPr>
          <p:cNvPr id="5" name="Footer Placeholder 4"/>
          <p:cNvSpPr>
            <a:spLocks noGrp="1"/>
          </p:cNvSpPr>
          <p:nvPr>
            <p:ph type="ftr" sz="quarter" idx="11"/>
          </p:nvPr>
        </p:nvSpPr>
        <p:spPr/>
        <p:txBody>
          <a:bodyPr/>
          <a:lstStyle/>
          <a:p>
            <a:r>
              <a:rPr lang="en-US"/>
              <a:t>GV: TS. Nguyễn Thị Đông </a:t>
            </a:r>
          </a:p>
        </p:txBody>
      </p:sp>
      <p:sp>
        <p:nvSpPr>
          <p:cNvPr id="6" name="Slide Number Placeholder 5"/>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60703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CA9B6-ED59-4905-820C-BF7F0387EF95}" type="datetime1">
              <a:rPr lang="en-US" smtClean="0"/>
              <a:t>02/12/21</a:t>
            </a:fld>
            <a:endParaRPr lang="en-US"/>
          </a:p>
        </p:txBody>
      </p:sp>
      <p:sp>
        <p:nvSpPr>
          <p:cNvPr id="5" name="Footer Placeholder 4"/>
          <p:cNvSpPr>
            <a:spLocks noGrp="1"/>
          </p:cNvSpPr>
          <p:nvPr>
            <p:ph type="ftr" sz="quarter" idx="11"/>
          </p:nvPr>
        </p:nvSpPr>
        <p:spPr/>
        <p:txBody>
          <a:bodyPr/>
          <a:lstStyle/>
          <a:p>
            <a:r>
              <a:rPr lang="en-US"/>
              <a:t>GV: TS. Nguyễn Thị Đông </a:t>
            </a:r>
          </a:p>
        </p:txBody>
      </p:sp>
      <p:sp>
        <p:nvSpPr>
          <p:cNvPr id="6" name="Slide Number Placeholder 5"/>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57363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C90B39-CD5E-42B3-B636-F85B6E6517DC}" type="datetime1">
              <a:rPr lang="en-US" smtClean="0"/>
              <a:t>02/12/21</a:t>
            </a:fld>
            <a:endParaRPr lang="en-US"/>
          </a:p>
        </p:txBody>
      </p:sp>
      <p:sp>
        <p:nvSpPr>
          <p:cNvPr id="6" name="Footer Placeholder 5"/>
          <p:cNvSpPr>
            <a:spLocks noGrp="1"/>
          </p:cNvSpPr>
          <p:nvPr>
            <p:ph type="ftr" sz="quarter" idx="11"/>
          </p:nvPr>
        </p:nvSpPr>
        <p:spPr/>
        <p:txBody>
          <a:bodyPr/>
          <a:lstStyle/>
          <a:p>
            <a:r>
              <a:rPr lang="en-US"/>
              <a:t>GV: TS. Nguyễn Thị Đông </a:t>
            </a:r>
          </a:p>
        </p:txBody>
      </p:sp>
      <p:sp>
        <p:nvSpPr>
          <p:cNvPr id="7" name="Slide Number Placeholder 6"/>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158709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CB8BE1-E365-436F-A5C9-8F4358A21229}" type="datetime1">
              <a:rPr lang="en-US" smtClean="0"/>
              <a:t>02/12/21</a:t>
            </a:fld>
            <a:endParaRPr lang="en-US"/>
          </a:p>
        </p:txBody>
      </p:sp>
      <p:sp>
        <p:nvSpPr>
          <p:cNvPr id="8" name="Footer Placeholder 7"/>
          <p:cNvSpPr>
            <a:spLocks noGrp="1"/>
          </p:cNvSpPr>
          <p:nvPr>
            <p:ph type="ftr" sz="quarter" idx="11"/>
          </p:nvPr>
        </p:nvSpPr>
        <p:spPr/>
        <p:txBody>
          <a:bodyPr/>
          <a:lstStyle/>
          <a:p>
            <a:r>
              <a:rPr lang="en-US"/>
              <a:t>GV: TS. Nguyễn Thị Đông </a:t>
            </a:r>
          </a:p>
        </p:txBody>
      </p:sp>
      <p:sp>
        <p:nvSpPr>
          <p:cNvPr id="9" name="Slide Number Placeholder 8"/>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253830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7CB4D-9A32-4AAD-9DD1-C3EA29C5EB13}" type="datetime1">
              <a:rPr lang="en-US" smtClean="0"/>
              <a:t>02/12/21</a:t>
            </a:fld>
            <a:endParaRPr lang="en-US"/>
          </a:p>
        </p:txBody>
      </p:sp>
      <p:sp>
        <p:nvSpPr>
          <p:cNvPr id="4" name="Footer Placeholder 3"/>
          <p:cNvSpPr>
            <a:spLocks noGrp="1"/>
          </p:cNvSpPr>
          <p:nvPr>
            <p:ph type="ftr" sz="quarter" idx="11"/>
          </p:nvPr>
        </p:nvSpPr>
        <p:spPr/>
        <p:txBody>
          <a:bodyPr/>
          <a:lstStyle/>
          <a:p>
            <a:r>
              <a:rPr lang="en-US"/>
              <a:t>GV: TS. Nguyễn Thị Đông </a:t>
            </a:r>
          </a:p>
        </p:txBody>
      </p:sp>
      <p:sp>
        <p:nvSpPr>
          <p:cNvPr id="5" name="Slide Number Placeholder 4"/>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273832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430F5-0CE1-4F33-AE47-ED8575510144}" type="datetime1">
              <a:rPr lang="en-US" smtClean="0"/>
              <a:t>02/12/21</a:t>
            </a:fld>
            <a:endParaRPr lang="en-US"/>
          </a:p>
        </p:txBody>
      </p:sp>
      <p:sp>
        <p:nvSpPr>
          <p:cNvPr id="3" name="Footer Placeholder 2"/>
          <p:cNvSpPr>
            <a:spLocks noGrp="1"/>
          </p:cNvSpPr>
          <p:nvPr>
            <p:ph type="ftr" sz="quarter" idx="11"/>
          </p:nvPr>
        </p:nvSpPr>
        <p:spPr/>
        <p:txBody>
          <a:bodyPr/>
          <a:lstStyle/>
          <a:p>
            <a:r>
              <a:rPr lang="en-US"/>
              <a:t>GV: TS. Nguyễn Thị Đông </a:t>
            </a:r>
          </a:p>
        </p:txBody>
      </p:sp>
      <p:sp>
        <p:nvSpPr>
          <p:cNvPr id="4" name="Slide Number Placeholder 3"/>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75123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753DB-9CE2-4A30-AF41-A9966477030C}" type="datetime1">
              <a:rPr lang="en-US" smtClean="0"/>
              <a:t>02/12/21</a:t>
            </a:fld>
            <a:endParaRPr lang="en-US"/>
          </a:p>
        </p:txBody>
      </p:sp>
      <p:sp>
        <p:nvSpPr>
          <p:cNvPr id="6" name="Footer Placeholder 5"/>
          <p:cNvSpPr>
            <a:spLocks noGrp="1"/>
          </p:cNvSpPr>
          <p:nvPr>
            <p:ph type="ftr" sz="quarter" idx="11"/>
          </p:nvPr>
        </p:nvSpPr>
        <p:spPr/>
        <p:txBody>
          <a:bodyPr/>
          <a:lstStyle/>
          <a:p>
            <a:r>
              <a:rPr lang="en-US"/>
              <a:t>GV: TS. Nguyễn Thị Đông </a:t>
            </a:r>
          </a:p>
        </p:txBody>
      </p:sp>
      <p:sp>
        <p:nvSpPr>
          <p:cNvPr id="7" name="Slide Number Placeholder 6"/>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297254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1CD386-D491-4570-AEA8-EF8024999415}" type="datetime1">
              <a:rPr lang="en-US" smtClean="0"/>
              <a:t>02/12/21</a:t>
            </a:fld>
            <a:endParaRPr lang="en-US"/>
          </a:p>
        </p:txBody>
      </p:sp>
      <p:sp>
        <p:nvSpPr>
          <p:cNvPr id="6" name="Footer Placeholder 5"/>
          <p:cNvSpPr>
            <a:spLocks noGrp="1"/>
          </p:cNvSpPr>
          <p:nvPr>
            <p:ph type="ftr" sz="quarter" idx="11"/>
          </p:nvPr>
        </p:nvSpPr>
        <p:spPr/>
        <p:txBody>
          <a:bodyPr/>
          <a:lstStyle/>
          <a:p>
            <a:r>
              <a:rPr lang="en-US"/>
              <a:t>GV: TS. Nguyễn Thị Đông </a:t>
            </a:r>
          </a:p>
        </p:txBody>
      </p:sp>
      <p:sp>
        <p:nvSpPr>
          <p:cNvPr id="7" name="Slide Number Placeholder 6"/>
          <p:cNvSpPr>
            <a:spLocks noGrp="1"/>
          </p:cNvSpPr>
          <p:nvPr>
            <p:ph type="sldNum" sz="quarter" idx="12"/>
          </p:nvPr>
        </p:nvSpPr>
        <p:spPr/>
        <p:txBody>
          <a:bodyPr/>
          <a:lstStyle/>
          <a:p>
            <a:fld id="{AB07E5F3-22D6-4888-B9D8-1E32825CD810}" type="slidenum">
              <a:rPr lang="en-US" smtClean="0"/>
              <a:t>‹#›</a:t>
            </a:fld>
            <a:endParaRPr lang="en-US"/>
          </a:p>
        </p:txBody>
      </p:sp>
    </p:spTree>
    <p:extLst>
      <p:ext uri="{BB962C8B-B14F-4D97-AF65-F5344CB8AC3E}">
        <p14:creationId xmlns:p14="http://schemas.microsoft.com/office/powerpoint/2010/main" val="41958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DA9CA-A626-4292-80A9-DDC706532848}" type="datetime1">
              <a:rPr lang="en-US" smtClean="0"/>
              <a:t>02/12/21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GV: TS. Nguyễn Thị Đông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7E5F3-22D6-4888-B9D8-1E32825CD810}" type="slidenum">
              <a:rPr lang="en-US" smtClean="0"/>
              <a:t>‹#›</a:t>
            </a:fld>
            <a:endParaRPr lang="en-US"/>
          </a:p>
        </p:txBody>
      </p:sp>
    </p:spTree>
    <p:extLst>
      <p:ext uri="{BB962C8B-B14F-4D97-AF65-F5344CB8AC3E}">
        <p14:creationId xmlns:p14="http://schemas.microsoft.com/office/powerpoint/2010/main" val="428471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images.google.com/imgres?imgurl=http://phunumoi.com/Upload/Images/lamphat.jpg&amp;imgrefurl=http://phunumoi.com/Phuong-phap-tinh-lam-phat-co-ban-tai-Viet-Nam_949.asps?lang=1&amp;usg=__pywq7zYIc54HJJDwY7ad_y1Rkio=&amp;h=405&amp;w=305&amp;sz=17&amp;hl=vi&amp;start=4&amp;sig2=flaIY86_AuY3HYDyQDTo1g&amp;tbnid=9xJhswPPSkHeLM:&amp;tbnh=124&amp;tbnw=93&amp;ei=lmOfScy_OszOkAXj68jVCw&amp;prev=/images?q=thuy%E1%BA%BFt+ti%C3%AAu+d%C3%B9ng&amp;gbv=2&amp;hl=vi"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images.google.com/imgres?imgurl=http://www.khachsanexpress.com/imagedb/news/99/9914/Thi%20Truong%20oto.jpg&amp;imgrefurl=http://www.khachsanexpress.com/customer/newsview.aspx?nid=9914&amp;cid=25&amp;usg=__hWwMATfCKkzFPwnaHhmWwMRoIoM=&amp;h=283&amp;w=330&amp;sz=24&amp;hl=vi&amp;start=6&amp;sig2=KnY2JTG17htnKwsOZsuDwQ&amp;tbnid=7Cj6rgBcuFqvgM:&amp;tbnh=102&amp;tbnw=119&amp;ei=8GKfSZTnFcyzkAWZ9ejOCw&amp;prev=/images?q=th%E1%BB%8B+tr%C6%B0%E1%BB%9Dng+xe&amp;gbv=2&amp;hl=vi" TargetMode="Externa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images.google.com.vn/imgres?imgurl=http://www.greekshares.com/uploaded/files/adam_smith.jpg&amp;imgrefurl=http://www.greekshares.com/capitalism.php&amp;h=350&amp;w=287&amp;sz=12&amp;hl=vi&amp;start=3&amp;um=1&amp;usg=__5dVa1hXzXx_IF5jtbL2mIex02P8=&amp;tbnid=2SyUeE_zd2d0wM:&amp;tbnh=120&amp;tbnw=98&amp;prev=/images?q=adam+smith&amp;as_st=y&amp;ndsp=21&amp;um=1&amp;hl=vi&amp;sa=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CC"/>
            </a:gs>
            <a:gs pos="87000">
              <a:srgbClr val="FFCCFF"/>
            </a:gs>
            <a:gs pos="97000">
              <a:srgbClr val="FFE6FF"/>
            </a:gs>
            <a:gs pos="84000">
              <a:schemeClr val="bg1"/>
            </a:gs>
            <a:gs pos="11000">
              <a:schemeClr val="bg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50" name="Title 8"/>
          <p:cNvSpPr>
            <a:spLocks noGrp="1"/>
          </p:cNvSpPr>
          <p:nvPr>
            <p:ph type="title"/>
          </p:nvPr>
        </p:nvSpPr>
        <p:spPr>
          <a:xfrm>
            <a:off x="457200" y="500063"/>
            <a:ext cx="8229600" cy="1143000"/>
          </a:xfrm>
        </p:spPr>
        <p:txBody>
          <a:bodyPr>
            <a:normAutofit fontScale="90000"/>
          </a:bodyPr>
          <a:lstStyle/>
          <a:p>
            <a:r>
              <a:rPr lang="en-US" sz="4800"/>
              <a:t>KINH TẾ HỌC VI MÔ</a:t>
            </a:r>
            <a:br>
              <a:rPr lang="en-US" sz="4800"/>
            </a:br>
            <a:r>
              <a:rPr lang="en-US" sz="4800"/>
              <a:t>(Microeconomics)</a:t>
            </a:r>
          </a:p>
        </p:txBody>
      </p:sp>
      <p:sp>
        <p:nvSpPr>
          <p:cNvPr id="2051" name="Content Placeholder 10"/>
          <p:cNvSpPr>
            <a:spLocks noGrp="1"/>
          </p:cNvSpPr>
          <p:nvPr>
            <p:ph idx="1"/>
          </p:nvPr>
        </p:nvSpPr>
        <p:spPr>
          <a:xfrm>
            <a:off x="285750" y="2260600"/>
            <a:ext cx="8572500" cy="4525963"/>
          </a:xfrm>
        </p:spPr>
        <p:txBody>
          <a:bodyPr/>
          <a:lstStyle/>
          <a:p>
            <a:pPr>
              <a:lnSpc>
                <a:spcPct val="150000"/>
              </a:lnSpc>
              <a:spcBef>
                <a:spcPts val="0"/>
              </a:spcBef>
            </a:pPr>
            <a:r>
              <a:rPr lang="en-US" dirty="0" err="1"/>
              <a:t>Giảng</a:t>
            </a:r>
            <a:r>
              <a:rPr lang="en-US" dirty="0"/>
              <a:t> </a:t>
            </a:r>
            <a:r>
              <a:rPr lang="en-US" dirty="0" err="1"/>
              <a:t>viên</a:t>
            </a:r>
            <a:r>
              <a:rPr lang="en-US" b="1" dirty="0"/>
              <a:t>: TS. </a:t>
            </a:r>
            <a:r>
              <a:rPr lang="en-US" b="1" dirty="0" err="1"/>
              <a:t>Phạm</a:t>
            </a:r>
            <a:r>
              <a:rPr lang="en-US" b="1" dirty="0"/>
              <a:t> </a:t>
            </a:r>
            <a:r>
              <a:rPr lang="en-US" b="1" dirty="0" err="1"/>
              <a:t>Xuân</a:t>
            </a:r>
            <a:r>
              <a:rPr lang="en-US" b="1" dirty="0"/>
              <a:t> </a:t>
            </a:r>
            <a:r>
              <a:rPr lang="en-US" b="1" dirty="0" err="1"/>
              <a:t>Kiên</a:t>
            </a:r>
            <a:endParaRPr lang="en-US" b="1" dirty="0"/>
          </a:p>
          <a:p>
            <a:r>
              <a:rPr lang="en-US" dirty="0"/>
              <a:t>Email: </a:t>
            </a:r>
            <a:r>
              <a:rPr lang="en-US" b="1" dirty="0"/>
              <a:t>pxkien@hcmut.edu.vn</a:t>
            </a:r>
          </a:p>
        </p:txBody>
      </p:sp>
      <p:sp>
        <p:nvSpPr>
          <p:cNvPr id="20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55EC44-6059-4E5D-885A-17218D3E0ADF}" type="slidenum">
              <a:rPr lang="en-US" smtClean="0"/>
              <a:pPr eaLnBrk="1" hangingPunct="1"/>
              <a:t>1</a:t>
            </a:fld>
            <a:endParaRPr lang="en-US"/>
          </a:p>
        </p:txBody>
      </p:sp>
    </p:spTree>
    <p:extLst>
      <p:ext uri="{BB962C8B-B14F-4D97-AF65-F5344CB8AC3E}">
        <p14:creationId xmlns:p14="http://schemas.microsoft.com/office/powerpoint/2010/main" val="21191206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8229600" cy="1143000"/>
          </a:xfrm>
        </p:spPr>
        <p:txBody>
          <a:bodyPr>
            <a:noAutofit/>
          </a:bodyPr>
          <a:lstStyle/>
          <a:p>
            <a:pPr algn="just"/>
            <a:r>
              <a:rPr lang="en-US" sz="2800"/>
              <a:t>Sự phân biệt giữa kinh tế học thực chứng và chuẩn tắc giúp chúng ta hiểu tại sao có sự bất </a:t>
            </a:r>
            <a:r>
              <a:rPr lang="vi-VN" sz="2800"/>
              <a:t>đồng giữa các nhà kinh tế. Thực tế, sự bất đồng bắt nguồn từ quan điểm </a:t>
            </a:r>
            <a:r>
              <a:rPr lang="en-US" sz="2800"/>
              <a:t>c</a:t>
            </a:r>
            <a:r>
              <a:rPr lang="vi-VN" sz="2800"/>
              <a:t>ủa mỗi nhà kinh tế</a:t>
            </a:r>
            <a:r>
              <a:rPr lang="en-US" sz="2800"/>
              <a:t> </a:t>
            </a:r>
            <a:r>
              <a:rPr lang="vi-VN" sz="2800"/>
              <a:t>khi nhìn nhận vấn đề.</a:t>
            </a:r>
            <a:endParaRPr lang="en-US" sz="28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838200"/>
            <a:ext cx="4953000" cy="274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B07E5F3-22D6-4888-B9D8-1E32825CD810}" type="slidenum">
              <a:rPr lang="en-US" smtClean="0"/>
              <a:t>10</a:t>
            </a:fld>
            <a:endParaRPr lang="en-US"/>
          </a:p>
        </p:txBody>
      </p:sp>
    </p:spTree>
    <p:extLst>
      <p:ext uri="{BB962C8B-B14F-4D97-AF65-F5344CB8AC3E}">
        <p14:creationId xmlns:p14="http://schemas.microsoft.com/office/powerpoint/2010/main" val="9539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5425" y="588963"/>
            <a:ext cx="6200775" cy="1316037"/>
          </a:xfrm>
          <a:solidFill>
            <a:schemeClr val="tx2"/>
          </a:solidFill>
        </p:spPr>
        <p:txBody>
          <a:bodyPr>
            <a:noAutofit/>
          </a:bodyPr>
          <a:lstStyle/>
          <a:p>
            <a:pPr marL="0" indent="0" algn="just">
              <a:buNone/>
            </a:pPr>
            <a:r>
              <a:rPr lang="en-US" sz="4000">
                <a:solidFill>
                  <a:schemeClr val="bg1"/>
                </a:solidFill>
                <a:cs typeface="Times New Roman" pitchFamily="18" charset="0"/>
              </a:rPr>
              <a:t>Việc quy định mức lương tối thiểu gây nên nạn thất nghiệp</a:t>
            </a:r>
          </a:p>
          <a:p>
            <a:pPr marL="0" indent="0" algn="just">
              <a:buNone/>
            </a:pPr>
            <a:r>
              <a:rPr lang="en-US" sz="4000">
                <a:solidFill>
                  <a:schemeClr val="bg1"/>
                </a:solidFill>
                <a:cs typeface="Times New Roman" pitchFamily="18" charset="0"/>
              </a:rPr>
              <a:t> </a:t>
            </a:r>
          </a:p>
        </p:txBody>
      </p:sp>
      <p:sp>
        <p:nvSpPr>
          <p:cNvPr id="5018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906622-1D58-4711-90C1-954A4282D20D}" type="slidenum">
              <a:rPr lang="en-US" smtClean="0"/>
              <a:pPr eaLnBrk="1" hangingPunct="1"/>
              <a:t>11</a:t>
            </a:fld>
            <a:endParaRPr lang="en-US"/>
          </a:p>
        </p:txBody>
      </p:sp>
      <p:sp>
        <p:nvSpPr>
          <p:cNvPr id="2" name="TextBox 1"/>
          <p:cNvSpPr txBox="1"/>
          <p:nvPr/>
        </p:nvSpPr>
        <p:spPr>
          <a:xfrm>
            <a:off x="1371600" y="3005078"/>
            <a:ext cx="2362200" cy="2862322"/>
          </a:xfrm>
          <a:prstGeom prst="rect">
            <a:avLst/>
          </a:prstGeom>
          <a:solidFill>
            <a:srgbClr val="00B050"/>
          </a:solidFill>
          <a:effectLst>
            <a:outerShdw blurRad="50800" dist="38100" dir="18900000" algn="bl" rotWithShape="0">
              <a:prstClr val="black">
                <a:alpha val="40000"/>
              </a:prstClr>
            </a:outerShdw>
          </a:effectLst>
        </p:spPr>
        <p:txBody>
          <a:bodyPr wrap="square" rtlCol="0">
            <a:spAutoFit/>
          </a:bodyPr>
          <a:lstStyle/>
          <a:p>
            <a:pPr algn="ctr"/>
            <a:r>
              <a:rPr lang="en-US" sz="3600">
                <a:solidFill>
                  <a:schemeClr val="bg1"/>
                </a:solidFill>
                <a:cs typeface="Times New Roman" pitchFamily="18" charset="0"/>
              </a:rPr>
              <a:t>Chính phủ không nên nâng mức lương tối thiểu </a:t>
            </a:r>
            <a:endParaRPr lang="en-US" sz="3600">
              <a:solidFill>
                <a:schemeClr val="bg1"/>
              </a:solidFill>
            </a:endParaRPr>
          </a:p>
        </p:txBody>
      </p:sp>
      <p:sp>
        <p:nvSpPr>
          <p:cNvPr id="6" name="TextBox 5"/>
          <p:cNvSpPr txBox="1"/>
          <p:nvPr/>
        </p:nvSpPr>
        <p:spPr>
          <a:xfrm>
            <a:off x="5105400" y="2928878"/>
            <a:ext cx="2362200" cy="2862322"/>
          </a:xfrm>
          <a:prstGeom prst="rect">
            <a:avLst/>
          </a:prstGeom>
          <a:solidFill>
            <a:srgbClr val="7030A0"/>
          </a:solidFill>
          <a:effectLst>
            <a:outerShdw blurRad="50800" dist="38100" dir="18900000" algn="bl" rotWithShape="0">
              <a:prstClr val="black">
                <a:alpha val="40000"/>
              </a:prstClr>
            </a:outerShdw>
          </a:effectLst>
        </p:spPr>
        <p:txBody>
          <a:bodyPr wrap="square" rtlCol="0">
            <a:spAutoFit/>
          </a:bodyPr>
          <a:lstStyle/>
          <a:p>
            <a:pPr algn="ctr"/>
            <a:r>
              <a:rPr lang="en-US" sz="3600">
                <a:solidFill>
                  <a:schemeClr val="bg1"/>
                </a:solidFill>
                <a:cs typeface="Times New Roman" pitchFamily="18" charset="0"/>
              </a:rPr>
              <a:t>Chính phủ vẫn cần nâng mức lương tối thiểu </a:t>
            </a:r>
            <a:endParaRPr lang="en-US" sz="3600">
              <a:solidFill>
                <a:schemeClr val="bg1"/>
              </a:solidFill>
            </a:endParaRPr>
          </a:p>
        </p:txBody>
      </p:sp>
      <p:cxnSp>
        <p:nvCxnSpPr>
          <p:cNvPr id="5" name="Straight Arrow Connector 4"/>
          <p:cNvCxnSpPr>
            <a:stCxn id="3" idx="2"/>
          </p:cNvCxnSpPr>
          <p:nvPr/>
        </p:nvCxnSpPr>
        <p:spPr>
          <a:xfrm flipH="1">
            <a:off x="2743200" y="1905000"/>
            <a:ext cx="1852613" cy="10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2"/>
          </p:cNvCxnSpPr>
          <p:nvPr/>
        </p:nvCxnSpPr>
        <p:spPr>
          <a:xfrm>
            <a:off x="4595813" y="1905000"/>
            <a:ext cx="1690687"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971800" y="2057400"/>
            <a:ext cx="457200" cy="5666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1</a:t>
            </a:r>
          </a:p>
        </p:txBody>
      </p:sp>
      <p:sp>
        <p:nvSpPr>
          <p:cNvPr id="12" name="Oval 11"/>
          <p:cNvSpPr/>
          <p:nvPr/>
        </p:nvSpPr>
        <p:spPr>
          <a:xfrm>
            <a:off x="5638800" y="1981200"/>
            <a:ext cx="457200" cy="56667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2</a:t>
            </a:r>
          </a:p>
        </p:txBody>
      </p:sp>
    </p:spTree>
    <p:extLst>
      <p:ext uri="{BB962C8B-B14F-4D97-AF65-F5344CB8AC3E}">
        <p14:creationId xmlns:p14="http://schemas.microsoft.com/office/powerpoint/2010/main" val="194623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2" grpId="0" animBg="1"/>
      <p:bldP spid="6" grpId="0" animBg="1"/>
      <p:bldP spid="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www.gocnhinalan.com/wp-content/uploads/2012/05/20120502101832_472-kthoaky_1335927000-300x229.jpg"/>
          <p:cNvSpPr>
            <a:spLocks noChangeAspect="1" noChangeArrowheads="1"/>
          </p:cNvSpPr>
          <p:nvPr/>
        </p:nvSpPr>
        <p:spPr bwMode="auto">
          <a:xfrm>
            <a:off x="155575" y="-1042988"/>
            <a:ext cx="285750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4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449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00600" y="1828800"/>
            <a:ext cx="4038600" cy="646331"/>
          </a:xfrm>
          <a:prstGeom prst="rect">
            <a:avLst/>
          </a:prstGeom>
          <a:noFill/>
        </p:spPr>
        <p:txBody>
          <a:bodyPr wrap="square" rtlCol="0">
            <a:spAutoFit/>
          </a:bodyPr>
          <a:lstStyle/>
          <a:p>
            <a:r>
              <a:rPr lang="en-US" sz="3600"/>
              <a:t>Sản xuất cái gì?</a:t>
            </a:r>
          </a:p>
        </p:txBody>
      </p:sp>
      <p:sp>
        <p:nvSpPr>
          <p:cNvPr id="10" name="Text Box 11"/>
          <p:cNvSpPr txBox="1">
            <a:spLocks noChangeArrowheads="1"/>
          </p:cNvSpPr>
          <p:nvPr/>
        </p:nvSpPr>
        <p:spPr bwMode="auto">
          <a:xfrm>
            <a:off x="0" y="0"/>
            <a:ext cx="9144000" cy="903288"/>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endParaRPr lang="en-US" sz="1000" b="1" dirty="0">
              <a:solidFill>
                <a:schemeClr val="bg1"/>
              </a:solidFill>
              <a:latin typeface="+mj-lt"/>
            </a:endParaRPr>
          </a:p>
          <a:p>
            <a:pPr algn="ctr" eaLnBrk="1" hangingPunct="1">
              <a:spcBef>
                <a:spcPct val="20000"/>
              </a:spcBef>
            </a:pPr>
            <a:r>
              <a:rPr lang="en-US" sz="2800" b="1" noProof="1">
                <a:solidFill>
                  <a:schemeClr val="bg1"/>
                </a:solidFill>
                <a:latin typeface="+mj-lt"/>
              </a:rPr>
              <a:t>II. BA VẤN ĐỀ KINH TẾ CƠ BẢN</a:t>
            </a:r>
            <a:endParaRPr lang="en-US" sz="2800" b="1" dirty="0">
              <a:solidFill>
                <a:schemeClr val="bg1"/>
              </a:solidFill>
              <a:latin typeface="+mj-lt"/>
            </a:endParaRPr>
          </a:p>
          <a:p>
            <a:pPr algn="ctr" eaLnBrk="1" hangingPunct="1">
              <a:spcBef>
                <a:spcPct val="20000"/>
              </a:spcBef>
            </a:pPr>
            <a:endParaRPr lang="en-US" sz="800" dirty="0">
              <a:solidFill>
                <a:schemeClr val="bg1"/>
              </a:solidFill>
              <a:latin typeface="+mj-lt"/>
            </a:endParaRPr>
          </a:p>
        </p:txBody>
      </p:sp>
      <p:sp>
        <p:nvSpPr>
          <p:cNvPr id="12" name="TextBox 11"/>
          <p:cNvSpPr txBox="1"/>
          <p:nvPr/>
        </p:nvSpPr>
        <p:spPr>
          <a:xfrm>
            <a:off x="4800600" y="3072825"/>
            <a:ext cx="4267200" cy="646331"/>
          </a:xfrm>
          <a:prstGeom prst="rect">
            <a:avLst/>
          </a:prstGeom>
          <a:noFill/>
        </p:spPr>
        <p:txBody>
          <a:bodyPr wrap="square" rtlCol="0">
            <a:spAutoFit/>
          </a:bodyPr>
          <a:lstStyle/>
          <a:p>
            <a:r>
              <a:rPr lang="en-US" sz="3600"/>
              <a:t>Sản xuất như thế nào?</a:t>
            </a:r>
          </a:p>
        </p:txBody>
      </p:sp>
      <p:sp>
        <p:nvSpPr>
          <p:cNvPr id="13" name="TextBox 12"/>
          <p:cNvSpPr txBox="1"/>
          <p:nvPr/>
        </p:nvSpPr>
        <p:spPr>
          <a:xfrm>
            <a:off x="4800600" y="4368225"/>
            <a:ext cx="4038600" cy="646331"/>
          </a:xfrm>
          <a:prstGeom prst="rect">
            <a:avLst/>
          </a:prstGeom>
          <a:noFill/>
        </p:spPr>
        <p:txBody>
          <a:bodyPr wrap="square" rtlCol="0">
            <a:spAutoFit/>
          </a:bodyPr>
          <a:lstStyle/>
          <a:p>
            <a:r>
              <a:rPr lang="en-US" sz="3600"/>
              <a:t>Sản xuất cho ai?</a:t>
            </a:r>
          </a:p>
        </p:txBody>
      </p:sp>
      <p:sp>
        <p:nvSpPr>
          <p:cNvPr id="3" name="Slide Number Placeholder 2"/>
          <p:cNvSpPr>
            <a:spLocks noGrp="1"/>
          </p:cNvSpPr>
          <p:nvPr>
            <p:ph type="sldNum" sz="quarter" idx="12"/>
          </p:nvPr>
        </p:nvSpPr>
        <p:spPr/>
        <p:txBody>
          <a:bodyPr/>
          <a:lstStyle/>
          <a:p>
            <a:fld id="{AB07E5F3-22D6-4888-B9D8-1E32825CD810}" type="slidenum">
              <a:rPr lang="en-US" smtClean="0"/>
              <a:t>12</a:t>
            </a:fld>
            <a:endParaRPr lang="en-US"/>
          </a:p>
        </p:txBody>
      </p:sp>
    </p:spTree>
    <p:extLst>
      <p:ext uri="{BB962C8B-B14F-4D97-AF65-F5344CB8AC3E}">
        <p14:creationId xmlns:p14="http://schemas.microsoft.com/office/powerpoint/2010/main" val="2648031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circle(in)">
                                      <p:cBhvr>
                                        <p:cTn id="7" dur="2000"/>
                                        <p:tgtEl>
                                          <p:spTgt spid="942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Sản</a:t>
            </a:r>
            <a:r>
              <a:rPr lang="en-US" dirty="0"/>
              <a:t> </a:t>
            </a:r>
            <a:r>
              <a:rPr lang="en-US" dirty="0" err="1"/>
              <a:t>xuất</a:t>
            </a:r>
            <a:r>
              <a:rPr lang="en-US" dirty="0"/>
              <a:t> </a:t>
            </a:r>
            <a:r>
              <a:rPr lang="en-US" dirty="0" err="1"/>
              <a:t>cái</a:t>
            </a:r>
            <a:r>
              <a:rPr lang="en-US" dirty="0"/>
              <a:t> </a:t>
            </a:r>
            <a:r>
              <a:rPr lang="en-US" dirty="0" err="1"/>
              <a:t>gì</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412696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AB07E5F3-22D6-4888-B9D8-1E32825CD810}" type="slidenum">
              <a:rPr lang="en-US" smtClean="0"/>
              <a:t>13</a:t>
            </a:fld>
            <a:endParaRPr lang="en-US"/>
          </a:p>
        </p:txBody>
      </p:sp>
    </p:spTree>
    <p:extLst>
      <p:ext uri="{BB962C8B-B14F-4D97-AF65-F5344CB8AC3E}">
        <p14:creationId xmlns:p14="http://schemas.microsoft.com/office/powerpoint/2010/main" val="38824645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6">
                                            <p:graphicEl>
                                              <a:dgm id="{F7000C4D-23CA-4480-BFDD-6100BDBCDAE6}"/>
                                            </p:graphicEl>
                                          </p:spTgt>
                                        </p:tgtEl>
                                        <p:attrNameLst>
                                          <p:attrName>style.visibility</p:attrName>
                                        </p:attrNameLst>
                                      </p:cBhvr>
                                      <p:to>
                                        <p:strVal val="visible"/>
                                      </p:to>
                                    </p:set>
                                    <p:animEffect transition="in" filter="circle(out)">
                                      <p:cBhvr>
                                        <p:cTn id="7" dur="2000"/>
                                        <p:tgtEl>
                                          <p:spTgt spid="6">
                                            <p:graphicEl>
                                              <a:dgm id="{F7000C4D-23CA-4480-BFDD-6100BDBCDAE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6">
                                            <p:graphicEl>
                                              <a:dgm id="{01816B6C-6EEF-4AEE-B6E4-B2DCDBDCC977}"/>
                                            </p:graphicEl>
                                          </p:spTgt>
                                        </p:tgtEl>
                                        <p:attrNameLst>
                                          <p:attrName>style.visibility</p:attrName>
                                        </p:attrNameLst>
                                      </p:cBhvr>
                                      <p:to>
                                        <p:strVal val="visible"/>
                                      </p:to>
                                    </p:set>
                                    <p:animEffect transition="in" filter="circle(out)">
                                      <p:cBhvr>
                                        <p:cTn id="12" dur="2000"/>
                                        <p:tgtEl>
                                          <p:spTgt spid="6">
                                            <p:graphicEl>
                                              <a:dgm id="{01816B6C-6EEF-4AEE-B6E4-B2DCDBDCC97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6">
                                            <p:graphicEl>
                                              <a:dgm id="{7807FB06-BC08-4E0C-96CC-378D59757933}"/>
                                            </p:graphicEl>
                                          </p:spTgt>
                                        </p:tgtEl>
                                        <p:attrNameLst>
                                          <p:attrName>style.visibility</p:attrName>
                                        </p:attrNameLst>
                                      </p:cBhvr>
                                      <p:to>
                                        <p:strVal val="visible"/>
                                      </p:to>
                                    </p:set>
                                    <p:animEffect transition="in" filter="circle(out)">
                                      <p:cBhvr>
                                        <p:cTn id="17" dur="2000"/>
                                        <p:tgtEl>
                                          <p:spTgt spid="6">
                                            <p:graphicEl>
                                              <a:dgm id="{7807FB06-BC08-4E0C-96CC-378D5975793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6">
                                            <p:graphicEl>
                                              <a:dgm id="{6DE6A28E-B5D5-40B0-87B0-5CD2059C6A69}"/>
                                            </p:graphicEl>
                                          </p:spTgt>
                                        </p:tgtEl>
                                        <p:attrNameLst>
                                          <p:attrName>style.visibility</p:attrName>
                                        </p:attrNameLst>
                                      </p:cBhvr>
                                      <p:to>
                                        <p:strVal val="visible"/>
                                      </p:to>
                                    </p:set>
                                    <p:animEffect transition="in" filter="circle(out)">
                                      <p:cBhvr>
                                        <p:cTn id="22" dur="2000"/>
                                        <p:tgtEl>
                                          <p:spTgt spid="6">
                                            <p:graphicEl>
                                              <a:dgm id="{6DE6A28E-B5D5-40B0-87B0-5CD2059C6A6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Sản</a:t>
            </a:r>
            <a:r>
              <a:rPr lang="en-US" dirty="0"/>
              <a:t> </a:t>
            </a:r>
            <a:r>
              <a:rPr lang="en-US" dirty="0" err="1"/>
              <a:t>xuất</a:t>
            </a:r>
            <a:r>
              <a:rPr lang="en-US" dirty="0"/>
              <a:t> </a:t>
            </a:r>
            <a:r>
              <a:rPr lang="en-US" dirty="0" err="1"/>
              <a:t>như</a:t>
            </a:r>
            <a:r>
              <a:rPr lang="en-US" dirty="0"/>
              <a:t> </a:t>
            </a:r>
            <a:r>
              <a:rPr lang="en-US" dirty="0" err="1"/>
              <a:t>thế</a:t>
            </a:r>
            <a:r>
              <a:rPr lang="en-US" dirty="0"/>
              <a:t> </a:t>
            </a:r>
            <a:r>
              <a:rPr lang="en-US" dirty="0" err="1"/>
              <a:t>nào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2977653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B07E5F3-22D6-4888-B9D8-1E32825CD810}" type="slidenum">
              <a:rPr lang="en-US" smtClean="0"/>
              <a:t>14</a:t>
            </a:fld>
            <a:endParaRPr lang="en-US"/>
          </a:p>
        </p:txBody>
      </p:sp>
    </p:spTree>
    <p:extLst>
      <p:ext uri="{BB962C8B-B14F-4D97-AF65-F5344CB8AC3E}">
        <p14:creationId xmlns:p14="http://schemas.microsoft.com/office/powerpoint/2010/main" val="29476069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
                                            <p:graphicEl>
                                              <a:dgm id="{78EFC2ED-7065-4A49-B98E-E787D467D2DA}"/>
                                            </p:graphicEl>
                                          </p:spTgt>
                                        </p:tgtEl>
                                        <p:attrNameLst>
                                          <p:attrName>style.visibility</p:attrName>
                                        </p:attrNameLst>
                                      </p:cBhvr>
                                      <p:to>
                                        <p:strVal val="visible"/>
                                      </p:to>
                                    </p:set>
                                    <p:anim calcmode="lin" valueType="num">
                                      <p:cBhvr additive="base">
                                        <p:cTn id="7" dur="500" fill="hold"/>
                                        <p:tgtEl>
                                          <p:spTgt spid="6">
                                            <p:graphicEl>
                                              <a:dgm id="{78EFC2ED-7065-4A49-B98E-E787D467D2DA}"/>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graphicEl>
                                              <a:dgm id="{78EFC2ED-7065-4A49-B98E-E787D467D2D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6">
                                            <p:graphicEl>
                                              <a:dgm id="{6C6816EA-BAF8-4D35-9C8B-497D83EA2CF6}"/>
                                            </p:graphicEl>
                                          </p:spTgt>
                                        </p:tgtEl>
                                        <p:attrNameLst>
                                          <p:attrName>style.visibility</p:attrName>
                                        </p:attrNameLst>
                                      </p:cBhvr>
                                      <p:to>
                                        <p:strVal val="visible"/>
                                      </p:to>
                                    </p:set>
                                    <p:anim calcmode="lin" valueType="num">
                                      <p:cBhvr additive="base">
                                        <p:cTn id="13" dur="500" fill="hold"/>
                                        <p:tgtEl>
                                          <p:spTgt spid="6">
                                            <p:graphicEl>
                                              <a:dgm id="{6C6816EA-BAF8-4D35-9C8B-497D83EA2CF6}"/>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graphicEl>
                                              <a:dgm id="{6C6816EA-BAF8-4D35-9C8B-497D83EA2CF6}"/>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6">
                                            <p:graphicEl>
                                              <a:dgm id="{84B895CA-7733-414A-A2EF-DC8070D588AE}"/>
                                            </p:graphicEl>
                                          </p:spTgt>
                                        </p:tgtEl>
                                        <p:attrNameLst>
                                          <p:attrName>style.visibility</p:attrName>
                                        </p:attrNameLst>
                                      </p:cBhvr>
                                      <p:to>
                                        <p:strVal val="visible"/>
                                      </p:to>
                                    </p:set>
                                    <p:anim calcmode="lin" valueType="num">
                                      <p:cBhvr additive="base">
                                        <p:cTn id="19" dur="500" fill="hold"/>
                                        <p:tgtEl>
                                          <p:spTgt spid="6">
                                            <p:graphicEl>
                                              <a:dgm id="{84B895CA-7733-414A-A2EF-DC8070D588AE}"/>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graphicEl>
                                              <a:dgm id="{84B895CA-7733-414A-A2EF-DC8070D588A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Sản</a:t>
            </a:r>
            <a:r>
              <a:rPr lang="en-US" dirty="0"/>
              <a:t> </a:t>
            </a:r>
            <a:r>
              <a:rPr lang="en-US" dirty="0" err="1"/>
              <a:t>xuất</a:t>
            </a:r>
            <a:r>
              <a:rPr lang="en-US" dirty="0"/>
              <a:t> </a:t>
            </a:r>
            <a:r>
              <a:rPr lang="en-US" dirty="0" err="1"/>
              <a:t>cho</a:t>
            </a:r>
            <a:r>
              <a:rPr lang="en-US" dirty="0"/>
              <a:t> </a:t>
            </a:r>
            <a:r>
              <a:rPr lang="en-US" dirty="0" err="1"/>
              <a:t>ai</a:t>
            </a:r>
            <a:r>
              <a:rPr lang="en-US"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52147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B07E5F3-22D6-4888-B9D8-1E32825CD810}" type="slidenum">
              <a:rPr lang="en-US" smtClean="0"/>
              <a:t>15</a:t>
            </a:fld>
            <a:endParaRPr lang="en-US"/>
          </a:p>
        </p:txBody>
      </p:sp>
    </p:spTree>
    <p:extLst>
      <p:ext uri="{BB962C8B-B14F-4D97-AF65-F5344CB8AC3E}">
        <p14:creationId xmlns:p14="http://schemas.microsoft.com/office/powerpoint/2010/main" val="9896637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graphicEl>
                                              <a:dgm id="{C8B1AB59-A174-4026-B4D1-3B9974D907B0}"/>
                                            </p:graphicEl>
                                          </p:spTgt>
                                        </p:tgtEl>
                                        <p:attrNameLst>
                                          <p:attrName>style.visibility</p:attrName>
                                        </p:attrNameLst>
                                      </p:cBhvr>
                                      <p:to>
                                        <p:strVal val="visible"/>
                                      </p:to>
                                    </p:set>
                                    <p:animEffect transition="in" filter="barn(inVertical)">
                                      <p:cBhvr>
                                        <p:cTn id="7" dur="500"/>
                                        <p:tgtEl>
                                          <p:spTgt spid="6">
                                            <p:graphicEl>
                                              <a:dgm id="{C8B1AB59-A174-4026-B4D1-3B9974D907B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graphicEl>
                                              <a:dgm id="{DFB782CE-F394-47FE-AB26-8B0A94CA11EE}"/>
                                            </p:graphicEl>
                                          </p:spTgt>
                                        </p:tgtEl>
                                        <p:attrNameLst>
                                          <p:attrName>style.visibility</p:attrName>
                                        </p:attrNameLst>
                                      </p:cBhvr>
                                      <p:to>
                                        <p:strVal val="visible"/>
                                      </p:to>
                                    </p:set>
                                    <p:animEffect transition="in" filter="barn(inVertical)">
                                      <p:cBhvr>
                                        <p:cTn id="12" dur="500"/>
                                        <p:tgtEl>
                                          <p:spTgt spid="6">
                                            <p:graphicEl>
                                              <a:dgm id="{DFB782CE-F394-47FE-AB26-8B0A94CA11E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graphicEl>
                                              <a:dgm id="{EFABF6F2-0E8C-4167-B7B8-8311FC87CEE1}"/>
                                            </p:graphicEl>
                                          </p:spTgt>
                                        </p:tgtEl>
                                        <p:attrNameLst>
                                          <p:attrName>style.visibility</p:attrName>
                                        </p:attrNameLst>
                                      </p:cBhvr>
                                      <p:to>
                                        <p:strVal val="visible"/>
                                      </p:to>
                                    </p:set>
                                    <p:animEffect transition="in" filter="barn(inVertical)">
                                      <p:cBhvr>
                                        <p:cTn id="17" dur="500"/>
                                        <p:tgtEl>
                                          <p:spTgt spid="6">
                                            <p:graphicEl>
                                              <a:dgm id="{EFABF6F2-0E8C-4167-B7B8-8311FC87CEE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graphicEl>
                                              <a:dgm id="{90442266-5131-4E49-A5A6-86E2CCC2A614}"/>
                                            </p:graphicEl>
                                          </p:spTgt>
                                        </p:tgtEl>
                                        <p:attrNameLst>
                                          <p:attrName>style.visibility</p:attrName>
                                        </p:attrNameLst>
                                      </p:cBhvr>
                                      <p:to>
                                        <p:strVal val="visible"/>
                                      </p:to>
                                    </p:set>
                                    <p:animEffect transition="in" filter="barn(inVertical)">
                                      <p:cBhvr>
                                        <p:cTn id="22" dur="500"/>
                                        <p:tgtEl>
                                          <p:spTgt spid="6">
                                            <p:graphicEl>
                                              <a:dgm id="{90442266-5131-4E49-A5A6-86E2CCC2A61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graphicEl>
                                              <a:dgm id="{CBEBDAFB-A6AD-4E41-8FC2-59EDCC90DFE7}"/>
                                            </p:graphicEl>
                                          </p:spTgt>
                                        </p:tgtEl>
                                        <p:attrNameLst>
                                          <p:attrName>style.visibility</p:attrName>
                                        </p:attrNameLst>
                                      </p:cBhvr>
                                      <p:to>
                                        <p:strVal val="visible"/>
                                      </p:to>
                                    </p:set>
                                    <p:animEffect transition="in" filter="barn(inVertical)">
                                      <p:cBhvr>
                                        <p:cTn id="27" dur="500"/>
                                        <p:tgtEl>
                                          <p:spTgt spid="6">
                                            <p:graphicEl>
                                              <a:dgm id="{CBEBDAFB-A6AD-4E41-8FC2-59EDCC90DFE7}"/>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graphicEl>
                                              <a:dgm id="{C7FDA08C-6E60-4926-851C-9942FAE8C27C}"/>
                                            </p:graphicEl>
                                          </p:spTgt>
                                        </p:tgtEl>
                                        <p:attrNameLst>
                                          <p:attrName>style.visibility</p:attrName>
                                        </p:attrNameLst>
                                      </p:cBhvr>
                                      <p:to>
                                        <p:strVal val="visible"/>
                                      </p:to>
                                    </p:set>
                                    <p:animEffect transition="in" filter="barn(inVertical)">
                                      <p:cBhvr>
                                        <p:cTn id="32" dur="500"/>
                                        <p:tgtEl>
                                          <p:spTgt spid="6">
                                            <p:graphicEl>
                                              <a:dgm id="{C7FDA08C-6E60-4926-851C-9942FAE8C2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048770291"/>
              </p:ext>
            </p:extLst>
          </p:nvPr>
        </p:nvGraphicFramePr>
        <p:xfrm>
          <a:off x="457200" y="1295400"/>
          <a:ext cx="7924800" cy="4830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B07E5F3-22D6-4888-B9D8-1E32825CD810}" type="slidenum">
              <a:rPr lang="en-US" smtClean="0"/>
              <a:t>16</a:t>
            </a:fld>
            <a:endParaRPr lang="en-US"/>
          </a:p>
        </p:txBody>
      </p:sp>
      <p:sp>
        <p:nvSpPr>
          <p:cNvPr id="2" name="Rectangle 1"/>
          <p:cNvSpPr/>
          <p:nvPr/>
        </p:nvSpPr>
        <p:spPr>
          <a:xfrm>
            <a:off x="0" y="76200"/>
            <a:ext cx="9144000" cy="609600"/>
          </a:xfrm>
          <a:prstGeom prst="rect">
            <a:avLst/>
          </a:prstGeom>
          <a:solidFill>
            <a:srgbClr val="0B13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Hệ</a:t>
            </a:r>
            <a:r>
              <a:rPr lang="en-US" sz="3600" dirty="0"/>
              <a:t> </a:t>
            </a:r>
            <a:r>
              <a:rPr lang="en-US" sz="3600" dirty="0" err="1"/>
              <a:t>thống</a:t>
            </a:r>
            <a:r>
              <a:rPr lang="en-US" sz="3600" dirty="0"/>
              <a:t> </a:t>
            </a:r>
            <a:r>
              <a:rPr lang="en-US" sz="3600" dirty="0" err="1"/>
              <a:t>kinh</a:t>
            </a:r>
            <a:r>
              <a:rPr lang="en-US" sz="3600" dirty="0"/>
              <a:t> </a:t>
            </a:r>
            <a:r>
              <a:rPr lang="en-US" sz="3600" dirty="0" err="1"/>
              <a:t>tế</a:t>
            </a:r>
            <a:endParaRPr lang="en-US" sz="3600" dirty="0"/>
          </a:p>
        </p:txBody>
      </p:sp>
    </p:spTree>
    <p:extLst>
      <p:ext uri="{BB962C8B-B14F-4D97-AF65-F5344CB8AC3E}">
        <p14:creationId xmlns:p14="http://schemas.microsoft.com/office/powerpoint/2010/main" val="3009293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6">
                                            <p:graphicEl>
                                              <a:dgm id="{B5621ECE-5BBB-473B-BA5D-F6370A853B18}"/>
                                            </p:graphicEl>
                                          </p:spTgt>
                                        </p:tgtEl>
                                        <p:attrNameLst>
                                          <p:attrName>style.visibility</p:attrName>
                                        </p:attrNameLst>
                                      </p:cBhvr>
                                      <p:to>
                                        <p:strVal val="visible"/>
                                      </p:to>
                                    </p:set>
                                    <p:animEffect transition="in" filter="wheel(2)">
                                      <p:cBhvr>
                                        <p:cTn id="7" dur="2000"/>
                                        <p:tgtEl>
                                          <p:spTgt spid="6">
                                            <p:graphicEl>
                                              <a:dgm id="{B5621ECE-5BBB-473B-BA5D-F6370A853B18}"/>
                                            </p:graphicEl>
                                          </p:spTgt>
                                        </p:tgtEl>
                                      </p:cBhvr>
                                    </p:animEffect>
                                  </p:childTnLst>
                                </p:cTn>
                              </p:par>
                              <p:par>
                                <p:cTn id="8" presetID="21" presetClass="entr" presetSubtype="2" fill="hold" grpId="0" nodeType="withEffect">
                                  <p:stCondLst>
                                    <p:cond delay="0"/>
                                  </p:stCondLst>
                                  <p:childTnLst>
                                    <p:set>
                                      <p:cBhvr>
                                        <p:cTn id="9" dur="1" fill="hold">
                                          <p:stCondLst>
                                            <p:cond delay="0"/>
                                          </p:stCondLst>
                                        </p:cTn>
                                        <p:tgtEl>
                                          <p:spTgt spid="6">
                                            <p:graphicEl>
                                              <a:dgm id="{9C717633-29CC-4FA2-B322-0AF502734C47}"/>
                                            </p:graphicEl>
                                          </p:spTgt>
                                        </p:tgtEl>
                                        <p:attrNameLst>
                                          <p:attrName>style.visibility</p:attrName>
                                        </p:attrNameLst>
                                      </p:cBhvr>
                                      <p:to>
                                        <p:strVal val="visible"/>
                                      </p:to>
                                    </p:set>
                                    <p:animEffect transition="in" filter="wheel(2)">
                                      <p:cBhvr>
                                        <p:cTn id="10" dur="2000"/>
                                        <p:tgtEl>
                                          <p:spTgt spid="6">
                                            <p:graphicEl>
                                              <a:dgm id="{9C717633-29CC-4FA2-B322-0AF502734C4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2" fill="hold" grpId="0" nodeType="clickEffect">
                                  <p:stCondLst>
                                    <p:cond delay="0"/>
                                  </p:stCondLst>
                                  <p:childTnLst>
                                    <p:set>
                                      <p:cBhvr>
                                        <p:cTn id="14" dur="1" fill="hold">
                                          <p:stCondLst>
                                            <p:cond delay="0"/>
                                          </p:stCondLst>
                                        </p:cTn>
                                        <p:tgtEl>
                                          <p:spTgt spid="6">
                                            <p:graphicEl>
                                              <a:dgm id="{9EF05453-4FFB-47DF-BC09-07F95AFC49E2}"/>
                                            </p:graphicEl>
                                          </p:spTgt>
                                        </p:tgtEl>
                                        <p:attrNameLst>
                                          <p:attrName>style.visibility</p:attrName>
                                        </p:attrNameLst>
                                      </p:cBhvr>
                                      <p:to>
                                        <p:strVal val="visible"/>
                                      </p:to>
                                    </p:set>
                                    <p:animEffect transition="in" filter="wheel(2)">
                                      <p:cBhvr>
                                        <p:cTn id="15" dur="2000"/>
                                        <p:tgtEl>
                                          <p:spTgt spid="6">
                                            <p:graphicEl>
                                              <a:dgm id="{9EF05453-4FFB-47DF-BC09-07F95AFC49E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2" fill="hold" grpId="0" nodeType="clickEffect">
                                  <p:stCondLst>
                                    <p:cond delay="0"/>
                                  </p:stCondLst>
                                  <p:childTnLst>
                                    <p:set>
                                      <p:cBhvr>
                                        <p:cTn id="19" dur="1" fill="hold">
                                          <p:stCondLst>
                                            <p:cond delay="0"/>
                                          </p:stCondLst>
                                        </p:cTn>
                                        <p:tgtEl>
                                          <p:spTgt spid="6">
                                            <p:graphicEl>
                                              <a:dgm id="{107DAE5B-1548-4D99-A15D-616DD94E7DF1}"/>
                                            </p:graphicEl>
                                          </p:spTgt>
                                        </p:tgtEl>
                                        <p:attrNameLst>
                                          <p:attrName>style.visibility</p:attrName>
                                        </p:attrNameLst>
                                      </p:cBhvr>
                                      <p:to>
                                        <p:strVal val="visible"/>
                                      </p:to>
                                    </p:set>
                                    <p:animEffect transition="in" filter="wheel(2)">
                                      <p:cBhvr>
                                        <p:cTn id="20" dur="2000"/>
                                        <p:tgtEl>
                                          <p:spTgt spid="6">
                                            <p:graphicEl>
                                              <a:dgm id="{107DAE5B-1548-4D99-A15D-616DD94E7DF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2" fill="hold" grpId="0" nodeType="clickEffect">
                                  <p:stCondLst>
                                    <p:cond delay="0"/>
                                  </p:stCondLst>
                                  <p:childTnLst>
                                    <p:set>
                                      <p:cBhvr>
                                        <p:cTn id="24" dur="1" fill="hold">
                                          <p:stCondLst>
                                            <p:cond delay="0"/>
                                          </p:stCondLst>
                                        </p:cTn>
                                        <p:tgtEl>
                                          <p:spTgt spid="6">
                                            <p:graphicEl>
                                              <a:dgm id="{CAC38773-8A93-4428-A35D-24792FF9534F}"/>
                                            </p:graphicEl>
                                          </p:spTgt>
                                        </p:tgtEl>
                                        <p:attrNameLst>
                                          <p:attrName>style.visibility</p:attrName>
                                        </p:attrNameLst>
                                      </p:cBhvr>
                                      <p:to>
                                        <p:strVal val="visible"/>
                                      </p:to>
                                    </p:set>
                                    <p:animEffect transition="in" filter="wheel(2)">
                                      <p:cBhvr>
                                        <p:cTn id="25" dur="2000"/>
                                        <p:tgtEl>
                                          <p:spTgt spid="6">
                                            <p:graphicEl>
                                              <a:dgm id="{CAC38773-8A93-4428-A35D-24792FF9534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b="1" dirty="0" err="1"/>
              <a:t>Kinh</a:t>
            </a:r>
            <a:r>
              <a:rPr lang="en-US" b="1" dirty="0"/>
              <a:t> </a:t>
            </a:r>
            <a:r>
              <a:rPr lang="en-US" b="1" dirty="0" err="1"/>
              <a:t>tế</a:t>
            </a:r>
            <a:r>
              <a:rPr lang="en-US" b="1" dirty="0"/>
              <a:t> </a:t>
            </a:r>
            <a:r>
              <a:rPr lang="en-US" b="1" dirty="0" err="1"/>
              <a:t>thị</a:t>
            </a:r>
            <a:r>
              <a:rPr lang="en-US" b="1" dirty="0"/>
              <a:t> </a:t>
            </a:r>
            <a:r>
              <a:rPr lang="en-US" b="1" dirty="0" err="1"/>
              <a:t>trường</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8438249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B07E5F3-22D6-4888-B9D8-1E32825CD810}" type="slidenum">
              <a:rPr lang="en-US" smtClean="0"/>
              <a:t>17</a:t>
            </a:fld>
            <a:endParaRPr lang="en-US"/>
          </a:p>
        </p:txBody>
      </p:sp>
    </p:spTree>
    <p:extLst>
      <p:ext uri="{BB962C8B-B14F-4D97-AF65-F5344CB8AC3E}">
        <p14:creationId xmlns:p14="http://schemas.microsoft.com/office/powerpoint/2010/main" val="229147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graphicEl>
                                              <a:dgm id="{CAB47524-D83B-42AF-A69F-EBA5D3B6D05C}"/>
                                            </p:graphicEl>
                                          </p:spTgt>
                                        </p:tgtEl>
                                        <p:attrNameLst>
                                          <p:attrName>style.visibility</p:attrName>
                                        </p:attrNameLst>
                                      </p:cBhvr>
                                      <p:to>
                                        <p:strVal val="visible"/>
                                      </p:to>
                                    </p:set>
                                    <p:animEffect transition="in" filter="wipe(down)">
                                      <p:cBhvr>
                                        <p:cTn id="7" dur="500"/>
                                        <p:tgtEl>
                                          <p:spTgt spid="6">
                                            <p:graphicEl>
                                              <a:dgm id="{CAB47524-D83B-42AF-A69F-EBA5D3B6D05C}"/>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graphicEl>
                                              <a:dgm id="{FEDA932B-CD2F-4153-9BBC-B07F0CC01512}"/>
                                            </p:graphicEl>
                                          </p:spTgt>
                                        </p:tgtEl>
                                        <p:attrNameLst>
                                          <p:attrName>style.visibility</p:attrName>
                                        </p:attrNameLst>
                                      </p:cBhvr>
                                      <p:to>
                                        <p:strVal val="visible"/>
                                      </p:to>
                                    </p:set>
                                    <p:animEffect transition="in" filter="wipe(down)">
                                      <p:cBhvr>
                                        <p:cTn id="10" dur="500"/>
                                        <p:tgtEl>
                                          <p:spTgt spid="6">
                                            <p:graphicEl>
                                              <a:dgm id="{FEDA932B-CD2F-4153-9BBC-B07F0CC0151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graphicEl>
                                              <a:dgm id="{F69C118B-5A67-4AC6-B172-5FE1CE44ECBA}"/>
                                            </p:graphicEl>
                                          </p:spTgt>
                                        </p:tgtEl>
                                        <p:attrNameLst>
                                          <p:attrName>style.visibility</p:attrName>
                                        </p:attrNameLst>
                                      </p:cBhvr>
                                      <p:to>
                                        <p:strVal val="visible"/>
                                      </p:to>
                                    </p:set>
                                    <p:animEffect transition="in" filter="wipe(down)">
                                      <p:cBhvr>
                                        <p:cTn id="15" dur="500"/>
                                        <p:tgtEl>
                                          <p:spTgt spid="6">
                                            <p:graphicEl>
                                              <a:dgm id="{F69C118B-5A67-4AC6-B172-5FE1CE44ECBA}"/>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graphicEl>
                                              <a:dgm id="{1B81211F-A423-4FC4-9DE6-FDE94A2258BE}"/>
                                            </p:graphicEl>
                                          </p:spTgt>
                                        </p:tgtEl>
                                        <p:attrNameLst>
                                          <p:attrName>style.visibility</p:attrName>
                                        </p:attrNameLst>
                                      </p:cBhvr>
                                      <p:to>
                                        <p:strVal val="visible"/>
                                      </p:to>
                                    </p:set>
                                    <p:animEffect transition="in" filter="wipe(down)">
                                      <p:cBhvr>
                                        <p:cTn id="18" dur="500"/>
                                        <p:tgtEl>
                                          <p:spTgt spid="6">
                                            <p:graphicEl>
                                              <a:dgm id="{1B81211F-A423-4FC4-9DE6-FDE94A2258B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graphicEl>
                                              <a:dgm id="{08535E53-FE37-4867-A1F0-C56D8D2F7CD5}"/>
                                            </p:graphicEl>
                                          </p:spTgt>
                                        </p:tgtEl>
                                        <p:attrNameLst>
                                          <p:attrName>style.visibility</p:attrName>
                                        </p:attrNameLst>
                                      </p:cBhvr>
                                      <p:to>
                                        <p:strVal val="visible"/>
                                      </p:to>
                                    </p:set>
                                    <p:animEffect transition="in" filter="wipe(down)">
                                      <p:cBhvr>
                                        <p:cTn id="23" dur="500"/>
                                        <p:tgtEl>
                                          <p:spTgt spid="6">
                                            <p:graphicEl>
                                              <a:dgm id="{08535E53-FE37-4867-A1F0-C56D8D2F7CD5}"/>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graphicEl>
                                              <a:dgm id="{BA33EAA8-5312-4B38-AB65-A0B717EBDF2E}"/>
                                            </p:graphicEl>
                                          </p:spTgt>
                                        </p:tgtEl>
                                        <p:attrNameLst>
                                          <p:attrName>style.visibility</p:attrName>
                                        </p:attrNameLst>
                                      </p:cBhvr>
                                      <p:to>
                                        <p:strVal val="visible"/>
                                      </p:to>
                                    </p:set>
                                    <p:animEffect transition="in" filter="wipe(down)">
                                      <p:cBhvr>
                                        <p:cTn id="26" dur="500"/>
                                        <p:tgtEl>
                                          <p:spTgt spid="6">
                                            <p:graphicEl>
                                              <a:dgm id="{BA33EAA8-5312-4B38-AB65-A0B717EBDF2E}"/>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graphicEl>
                                              <a:dgm id="{2D3C4C26-A62C-4A4C-8089-C305E6182F8E}"/>
                                            </p:graphicEl>
                                          </p:spTgt>
                                        </p:tgtEl>
                                        <p:attrNameLst>
                                          <p:attrName>style.visibility</p:attrName>
                                        </p:attrNameLst>
                                      </p:cBhvr>
                                      <p:to>
                                        <p:strVal val="visible"/>
                                      </p:to>
                                    </p:set>
                                    <p:animEffect transition="in" filter="wipe(down)">
                                      <p:cBhvr>
                                        <p:cTn id="31" dur="500"/>
                                        <p:tgtEl>
                                          <p:spTgt spid="6">
                                            <p:graphicEl>
                                              <a:dgm id="{2D3C4C26-A62C-4A4C-8089-C305E6182F8E}"/>
                                            </p:graphic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graphicEl>
                                              <a:dgm id="{E4942D77-2FBD-402D-921C-B9F65E891DA1}"/>
                                            </p:graphicEl>
                                          </p:spTgt>
                                        </p:tgtEl>
                                        <p:attrNameLst>
                                          <p:attrName>style.visibility</p:attrName>
                                        </p:attrNameLst>
                                      </p:cBhvr>
                                      <p:to>
                                        <p:strVal val="visible"/>
                                      </p:to>
                                    </p:set>
                                    <p:animEffect transition="in" filter="wipe(down)">
                                      <p:cBhvr>
                                        <p:cTn id="34" dur="500"/>
                                        <p:tgtEl>
                                          <p:spTgt spid="6">
                                            <p:graphicEl>
                                              <a:dgm id="{E4942D77-2FBD-402D-921C-B9F65E891D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CA8E0"/>
          </a:solidFill>
        </p:spPr>
        <p:txBody>
          <a:bodyPr/>
          <a:lstStyle/>
          <a:p>
            <a:r>
              <a:rPr lang="en-US" b="1" dirty="0" err="1">
                <a:solidFill>
                  <a:schemeClr val="bg1"/>
                </a:solidFill>
              </a:rPr>
              <a:t>Kinh</a:t>
            </a:r>
            <a:r>
              <a:rPr lang="en-US" b="1" dirty="0">
                <a:solidFill>
                  <a:schemeClr val="bg1"/>
                </a:solidFill>
              </a:rPr>
              <a:t> </a:t>
            </a:r>
            <a:r>
              <a:rPr lang="en-US" b="1" dirty="0" err="1">
                <a:solidFill>
                  <a:schemeClr val="bg1"/>
                </a:solidFill>
              </a:rPr>
              <a:t>tế</a:t>
            </a:r>
            <a:r>
              <a:rPr lang="en-US" b="1" dirty="0">
                <a:solidFill>
                  <a:schemeClr val="bg1"/>
                </a:solidFill>
              </a:rPr>
              <a:t> </a:t>
            </a:r>
            <a:r>
              <a:rPr lang="en-US" b="1" dirty="0" err="1">
                <a:solidFill>
                  <a:schemeClr val="bg1"/>
                </a:solidFill>
              </a:rPr>
              <a:t>kế</a:t>
            </a:r>
            <a:r>
              <a:rPr lang="en-US" b="1" dirty="0">
                <a:solidFill>
                  <a:schemeClr val="bg1"/>
                </a:solidFill>
              </a:rPr>
              <a:t> </a:t>
            </a:r>
            <a:r>
              <a:rPr lang="en-US" b="1" dirty="0" err="1">
                <a:solidFill>
                  <a:schemeClr val="bg1"/>
                </a:solidFill>
              </a:rPr>
              <a:t>hoạch</a:t>
            </a:r>
            <a:endParaRPr lang="en-US" b="1" dirty="0">
              <a:solidFill>
                <a:schemeClr val="bg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758317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B07E5F3-22D6-4888-B9D8-1E32825CD810}" type="slidenum">
              <a:rPr lang="en-US" smtClean="0"/>
              <a:t>18</a:t>
            </a:fld>
            <a:endParaRPr lang="en-US"/>
          </a:p>
        </p:txBody>
      </p:sp>
    </p:spTree>
    <p:extLst>
      <p:ext uri="{BB962C8B-B14F-4D97-AF65-F5344CB8AC3E}">
        <p14:creationId xmlns:p14="http://schemas.microsoft.com/office/powerpoint/2010/main" val="800361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graphicEl>
                                              <a:dgm id="{CAB47524-D83B-42AF-A69F-EBA5D3B6D05C}"/>
                                            </p:graphicEl>
                                          </p:spTgt>
                                        </p:tgtEl>
                                        <p:attrNameLst>
                                          <p:attrName>style.visibility</p:attrName>
                                        </p:attrNameLst>
                                      </p:cBhvr>
                                      <p:to>
                                        <p:strVal val="visible"/>
                                      </p:to>
                                    </p:set>
                                    <p:animEffect transition="in" filter="wipe(down)">
                                      <p:cBhvr>
                                        <p:cTn id="7" dur="500"/>
                                        <p:tgtEl>
                                          <p:spTgt spid="6">
                                            <p:graphicEl>
                                              <a:dgm id="{CAB47524-D83B-42AF-A69F-EBA5D3B6D05C}"/>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graphicEl>
                                              <a:dgm id="{FEDA932B-CD2F-4153-9BBC-B07F0CC01512}"/>
                                            </p:graphicEl>
                                          </p:spTgt>
                                        </p:tgtEl>
                                        <p:attrNameLst>
                                          <p:attrName>style.visibility</p:attrName>
                                        </p:attrNameLst>
                                      </p:cBhvr>
                                      <p:to>
                                        <p:strVal val="visible"/>
                                      </p:to>
                                    </p:set>
                                    <p:animEffect transition="in" filter="wipe(down)">
                                      <p:cBhvr>
                                        <p:cTn id="10" dur="500"/>
                                        <p:tgtEl>
                                          <p:spTgt spid="6">
                                            <p:graphicEl>
                                              <a:dgm id="{FEDA932B-CD2F-4153-9BBC-B07F0CC0151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graphicEl>
                                              <a:dgm id="{F69C118B-5A67-4AC6-B172-5FE1CE44ECBA}"/>
                                            </p:graphicEl>
                                          </p:spTgt>
                                        </p:tgtEl>
                                        <p:attrNameLst>
                                          <p:attrName>style.visibility</p:attrName>
                                        </p:attrNameLst>
                                      </p:cBhvr>
                                      <p:to>
                                        <p:strVal val="visible"/>
                                      </p:to>
                                    </p:set>
                                    <p:animEffect transition="in" filter="wipe(down)">
                                      <p:cBhvr>
                                        <p:cTn id="15" dur="500"/>
                                        <p:tgtEl>
                                          <p:spTgt spid="6">
                                            <p:graphicEl>
                                              <a:dgm id="{F69C118B-5A67-4AC6-B172-5FE1CE44ECBA}"/>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graphicEl>
                                              <a:dgm id="{1B81211F-A423-4FC4-9DE6-FDE94A2258BE}"/>
                                            </p:graphicEl>
                                          </p:spTgt>
                                        </p:tgtEl>
                                        <p:attrNameLst>
                                          <p:attrName>style.visibility</p:attrName>
                                        </p:attrNameLst>
                                      </p:cBhvr>
                                      <p:to>
                                        <p:strVal val="visible"/>
                                      </p:to>
                                    </p:set>
                                    <p:animEffect transition="in" filter="wipe(down)">
                                      <p:cBhvr>
                                        <p:cTn id="18" dur="500"/>
                                        <p:tgtEl>
                                          <p:spTgt spid="6">
                                            <p:graphicEl>
                                              <a:dgm id="{1B81211F-A423-4FC4-9DE6-FDE94A2258B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graphicEl>
                                              <a:dgm id="{08535E53-FE37-4867-A1F0-C56D8D2F7CD5}"/>
                                            </p:graphicEl>
                                          </p:spTgt>
                                        </p:tgtEl>
                                        <p:attrNameLst>
                                          <p:attrName>style.visibility</p:attrName>
                                        </p:attrNameLst>
                                      </p:cBhvr>
                                      <p:to>
                                        <p:strVal val="visible"/>
                                      </p:to>
                                    </p:set>
                                    <p:animEffect transition="in" filter="wipe(down)">
                                      <p:cBhvr>
                                        <p:cTn id="23" dur="500"/>
                                        <p:tgtEl>
                                          <p:spTgt spid="6">
                                            <p:graphicEl>
                                              <a:dgm id="{08535E53-FE37-4867-A1F0-C56D8D2F7CD5}"/>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graphicEl>
                                              <a:dgm id="{BA33EAA8-5312-4B38-AB65-A0B717EBDF2E}"/>
                                            </p:graphicEl>
                                          </p:spTgt>
                                        </p:tgtEl>
                                        <p:attrNameLst>
                                          <p:attrName>style.visibility</p:attrName>
                                        </p:attrNameLst>
                                      </p:cBhvr>
                                      <p:to>
                                        <p:strVal val="visible"/>
                                      </p:to>
                                    </p:set>
                                    <p:animEffect transition="in" filter="wipe(down)">
                                      <p:cBhvr>
                                        <p:cTn id="26" dur="500"/>
                                        <p:tgtEl>
                                          <p:spTgt spid="6">
                                            <p:graphicEl>
                                              <a:dgm id="{BA33EAA8-5312-4B38-AB65-A0B717EBDF2E}"/>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graphicEl>
                                              <a:dgm id="{2D3C4C26-A62C-4A4C-8089-C305E6182F8E}"/>
                                            </p:graphicEl>
                                          </p:spTgt>
                                        </p:tgtEl>
                                        <p:attrNameLst>
                                          <p:attrName>style.visibility</p:attrName>
                                        </p:attrNameLst>
                                      </p:cBhvr>
                                      <p:to>
                                        <p:strVal val="visible"/>
                                      </p:to>
                                    </p:set>
                                    <p:animEffect transition="in" filter="wipe(down)">
                                      <p:cBhvr>
                                        <p:cTn id="31" dur="500"/>
                                        <p:tgtEl>
                                          <p:spTgt spid="6">
                                            <p:graphicEl>
                                              <a:dgm id="{2D3C4C26-A62C-4A4C-8089-C305E6182F8E}"/>
                                            </p:graphic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graphicEl>
                                              <a:dgm id="{E4942D77-2FBD-402D-921C-B9F65E891DA1}"/>
                                            </p:graphicEl>
                                          </p:spTgt>
                                        </p:tgtEl>
                                        <p:attrNameLst>
                                          <p:attrName>style.visibility</p:attrName>
                                        </p:attrNameLst>
                                      </p:cBhvr>
                                      <p:to>
                                        <p:strVal val="visible"/>
                                      </p:to>
                                    </p:set>
                                    <p:animEffect transition="in" filter="wipe(down)">
                                      <p:cBhvr>
                                        <p:cTn id="34" dur="500"/>
                                        <p:tgtEl>
                                          <p:spTgt spid="6">
                                            <p:graphicEl>
                                              <a:dgm id="{E4942D77-2FBD-402D-921C-B9F65E891D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solidFill>
        </p:spPr>
        <p:txBody>
          <a:bodyPr/>
          <a:lstStyle/>
          <a:p>
            <a:r>
              <a:rPr lang="en-US" b="1" dirty="0" err="1">
                <a:solidFill>
                  <a:srgbClr val="0B13B5"/>
                </a:solidFill>
              </a:rPr>
              <a:t>Kinh</a:t>
            </a:r>
            <a:r>
              <a:rPr lang="en-US" b="1" dirty="0">
                <a:solidFill>
                  <a:srgbClr val="0B13B5"/>
                </a:solidFill>
              </a:rPr>
              <a:t> </a:t>
            </a:r>
            <a:r>
              <a:rPr lang="en-US" b="1" dirty="0" err="1">
                <a:solidFill>
                  <a:srgbClr val="0B13B5"/>
                </a:solidFill>
              </a:rPr>
              <a:t>tế</a:t>
            </a:r>
            <a:r>
              <a:rPr lang="en-US" b="1" dirty="0">
                <a:solidFill>
                  <a:srgbClr val="0B13B5"/>
                </a:solidFill>
              </a:rPr>
              <a:t> </a:t>
            </a:r>
            <a:r>
              <a:rPr lang="en-US" b="1" dirty="0" err="1">
                <a:solidFill>
                  <a:srgbClr val="0B13B5"/>
                </a:solidFill>
              </a:rPr>
              <a:t>hỗn</a:t>
            </a:r>
            <a:r>
              <a:rPr lang="en-US" b="1" dirty="0">
                <a:solidFill>
                  <a:srgbClr val="0B13B5"/>
                </a:solidFill>
              </a:rPr>
              <a:t> </a:t>
            </a:r>
            <a:r>
              <a:rPr lang="en-US" b="1" dirty="0" err="1">
                <a:solidFill>
                  <a:srgbClr val="0B13B5"/>
                </a:solidFill>
              </a:rPr>
              <a:t>hợp</a:t>
            </a:r>
            <a:endParaRPr lang="en-US" b="1" dirty="0">
              <a:solidFill>
                <a:srgbClr val="0B13B5"/>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3706659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B07E5F3-22D6-4888-B9D8-1E32825CD810}" type="slidenum">
              <a:rPr lang="en-US" smtClean="0"/>
              <a:t>19</a:t>
            </a:fld>
            <a:endParaRPr lang="en-US"/>
          </a:p>
        </p:txBody>
      </p:sp>
    </p:spTree>
    <p:extLst>
      <p:ext uri="{BB962C8B-B14F-4D97-AF65-F5344CB8AC3E}">
        <p14:creationId xmlns:p14="http://schemas.microsoft.com/office/powerpoint/2010/main" val="2749253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graphicEl>
                                              <a:dgm id="{CAB47524-D83B-42AF-A69F-EBA5D3B6D05C}"/>
                                            </p:graphicEl>
                                          </p:spTgt>
                                        </p:tgtEl>
                                        <p:attrNameLst>
                                          <p:attrName>style.visibility</p:attrName>
                                        </p:attrNameLst>
                                      </p:cBhvr>
                                      <p:to>
                                        <p:strVal val="visible"/>
                                      </p:to>
                                    </p:set>
                                    <p:animEffect transition="in" filter="wipe(down)">
                                      <p:cBhvr>
                                        <p:cTn id="7" dur="500"/>
                                        <p:tgtEl>
                                          <p:spTgt spid="6">
                                            <p:graphicEl>
                                              <a:dgm id="{CAB47524-D83B-42AF-A69F-EBA5D3B6D05C}"/>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graphicEl>
                                              <a:dgm id="{FEDA932B-CD2F-4153-9BBC-B07F0CC01512}"/>
                                            </p:graphicEl>
                                          </p:spTgt>
                                        </p:tgtEl>
                                        <p:attrNameLst>
                                          <p:attrName>style.visibility</p:attrName>
                                        </p:attrNameLst>
                                      </p:cBhvr>
                                      <p:to>
                                        <p:strVal val="visible"/>
                                      </p:to>
                                    </p:set>
                                    <p:animEffect transition="in" filter="wipe(down)">
                                      <p:cBhvr>
                                        <p:cTn id="10" dur="500"/>
                                        <p:tgtEl>
                                          <p:spTgt spid="6">
                                            <p:graphicEl>
                                              <a:dgm id="{FEDA932B-CD2F-4153-9BBC-B07F0CC0151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graphicEl>
                                              <a:dgm id="{F69C118B-5A67-4AC6-B172-5FE1CE44ECBA}"/>
                                            </p:graphicEl>
                                          </p:spTgt>
                                        </p:tgtEl>
                                        <p:attrNameLst>
                                          <p:attrName>style.visibility</p:attrName>
                                        </p:attrNameLst>
                                      </p:cBhvr>
                                      <p:to>
                                        <p:strVal val="visible"/>
                                      </p:to>
                                    </p:set>
                                    <p:animEffect transition="in" filter="wipe(down)">
                                      <p:cBhvr>
                                        <p:cTn id="15" dur="500"/>
                                        <p:tgtEl>
                                          <p:spTgt spid="6">
                                            <p:graphicEl>
                                              <a:dgm id="{F69C118B-5A67-4AC6-B172-5FE1CE44ECBA}"/>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graphicEl>
                                              <a:dgm id="{1B81211F-A423-4FC4-9DE6-FDE94A2258BE}"/>
                                            </p:graphicEl>
                                          </p:spTgt>
                                        </p:tgtEl>
                                        <p:attrNameLst>
                                          <p:attrName>style.visibility</p:attrName>
                                        </p:attrNameLst>
                                      </p:cBhvr>
                                      <p:to>
                                        <p:strVal val="visible"/>
                                      </p:to>
                                    </p:set>
                                    <p:animEffect transition="in" filter="wipe(down)">
                                      <p:cBhvr>
                                        <p:cTn id="18" dur="500"/>
                                        <p:tgtEl>
                                          <p:spTgt spid="6">
                                            <p:graphicEl>
                                              <a:dgm id="{1B81211F-A423-4FC4-9DE6-FDE94A2258B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graphicEl>
                                              <a:dgm id="{08535E53-FE37-4867-A1F0-C56D8D2F7CD5}"/>
                                            </p:graphicEl>
                                          </p:spTgt>
                                        </p:tgtEl>
                                        <p:attrNameLst>
                                          <p:attrName>style.visibility</p:attrName>
                                        </p:attrNameLst>
                                      </p:cBhvr>
                                      <p:to>
                                        <p:strVal val="visible"/>
                                      </p:to>
                                    </p:set>
                                    <p:animEffect transition="in" filter="wipe(down)">
                                      <p:cBhvr>
                                        <p:cTn id="23" dur="500"/>
                                        <p:tgtEl>
                                          <p:spTgt spid="6">
                                            <p:graphicEl>
                                              <a:dgm id="{08535E53-FE37-4867-A1F0-C56D8D2F7CD5}"/>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graphicEl>
                                              <a:dgm id="{BA33EAA8-5312-4B38-AB65-A0B717EBDF2E}"/>
                                            </p:graphicEl>
                                          </p:spTgt>
                                        </p:tgtEl>
                                        <p:attrNameLst>
                                          <p:attrName>style.visibility</p:attrName>
                                        </p:attrNameLst>
                                      </p:cBhvr>
                                      <p:to>
                                        <p:strVal val="visible"/>
                                      </p:to>
                                    </p:set>
                                    <p:animEffect transition="in" filter="wipe(down)">
                                      <p:cBhvr>
                                        <p:cTn id="26" dur="500"/>
                                        <p:tgtEl>
                                          <p:spTgt spid="6">
                                            <p:graphicEl>
                                              <a:dgm id="{BA33EAA8-5312-4B38-AB65-A0B717EBDF2E}"/>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graphicEl>
                                              <a:dgm id="{2D3C4C26-A62C-4A4C-8089-C305E6182F8E}"/>
                                            </p:graphicEl>
                                          </p:spTgt>
                                        </p:tgtEl>
                                        <p:attrNameLst>
                                          <p:attrName>style.visibility</p:attrName>
                                        </p:attrNameLst>
                                      </p:cBhvr>
                                      <p:to>
                                        <p:strVal val="visible"/>
                                      </p:to>
                                    </p:set>
                                    <p:animEffect transition="in" filter="wipe(down)">
                                      <p:cBhvr>
                                        <p:cTn id="31" dur="500"/>
                                        <p:tgtEl>
                                          <p:spTgt spid="6">
                                            <p:graphicEl>
                                              <a:dgm id="{2D3C4C26-A62C-4A4C-8089-C305E6182F8E}"/>
                                            </p:graphic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graphicEl>
                                              <a:dgm id="{E4942D77-2FBD-402D-921C-B9F65E891DA1}"/>
                                            </p:graphicEl>
                                          </p:spTgt>
                                        </p:tgtEl>
                                        <p:attrNameLst>
                                          <p:attrName>style.visibility</p:attrName>
                                        </p:attrNameLst>
                                      </p:cBhvr>
                                      <p:to>
                                        <p:strVal val="visible"/>
                                      </p:to>
                                    </p:set>
                                    <p:animEffect transition="in" filter="wipe(down)">
                                      <p:cBhvr>
                                        <p:cTn id="34" dur="500"/>
                                        <p:tgtEl>
                                          <p:spTgt spid="6">
                                            <p:graphicEl>
                                              <a:dgm id="{E4942D77-2FBD-402D-921C-B9F65E891D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CC"/>
            </a:gs>
            <a:gs pos="98000">
              <a:srgbClr val="FFCCFF"/>
            </a:gs>
            <a:gs pos="97000">
              <a:srgbClr val="FFE6FF"/>
            </a:gs>
            <a:gs pos="94000">
              <a:schemeClr val="bg1"/>
            </a:gs>
            <a:gs pos="8000">
              <a:schemeClr val="bg1"/>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NỘI DUNG MÔN HỌC</a:t>
            </a:r>
          </a:p>
        </p:txBody>
      </p:sp>
      <p:sp>
        <p:nvSpPr>
          <p:cNvPr id="5123" name="Content Placeholder 2"/>
          <p:cNvSpPr>
            <a:spLocks noGrp="1"/>
          </p:cNvSpPr>
          <p:nvPr>
            <p:ph idx="1"/>
          </p:nvPr>
        </p:nvSpPr>
        <p:spPr>
          <a:xfrm>
            <a:off x="228600" y="1600200"/>
            <a:ext cx="8763000" cy="4525963"/>
          </a:xfrm>
        </p:spPr>
        <p:txBody>
          <a:bodyPr>
            <a:normAutofit fontScale="92500" lnSpcReduction="10000"/>
          </a:bodyPr>
          <a:lstStyle/>
          <a:p>
            <a:pPr algn="just">
              <a:lnSpc>
                <a:spcPct val="150000"/>
              </a:lnSpc>
            </a:pPr>
            <a:r>
              <a:rPr lang="en-US"/>
              <a:t>Chương 1: Tổng quan Kinh tế học.</a:t>
            </a:r>
          </a:p>
          <a:p>
            <a:pPr algn="just">
              <a:lnSpc>
                <a:spcPct val="150000"/>
              </a:lnSpc>
            </a:pPr>
            <a:r>
              <a:rPr lang="en-US"/>
              <a:t>Chương 2: Cung, cầu và cân bằng thị trường.</a:t>
            </a:r>
          </a:p>
          <a:p>
            <a:pPr algn="just">
              <a:lnSpc>
                <a:spcPct val="150000"/>
              </a:lnSpc>
            </a:pPr>
            <a:r>
              <a:rPr lang="en-US"/>
              <a:t>Chương 3: Độ co giãn của cầu và cung</a:t>
            </a:r>
          </a:p>
          <a:p>
            <a:pPr algn="just">
              <a:lnSpc>
                <a:spcPct val="150000"/>
              </a:lnSpc>
            </a:pPr>
            <a:r>
              <a:rPr lang="en-US"/>
              <a:t>Chương 4: Quyết định cung ứng của Doanh nghiệp</a:t>
            </a:r>
          </a:p>
          <a:p>
            <a:pPr algn="just">
              <a:lnSpc>
                <a:spcPct val="150000"/>
              </a:lnSpc>
            </a:pPr>
            <a:r>
              <a:rPr lang="en-US"/>
              <a:t>Chương 5: Cấu trúc thị trường.</a:t>
            </a:r>
          </a:p>
          <a:p>
            <a:pPr algn="just">
              <a:lnSpc>
                <a:spcPct val="150000"/>
              </a:lnSpc>
            </a:pPr>
            <a:r>
              <a:rPr lang="en-US"/>
              <a:t>Chương 6. Đo lường sản lượng quốc gia</a:t>
            </a:r>
          </a:p>
        </p:txBody>
      </p:sp>
      <p:sp>
        <p:nvSpPr>
          <p:cNvPr id="51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E973F92-3AE2-4752-BED9-030C24200244}" type="slidenum">
              <a:rPr lang="en-US" smtClean="0"/>
              <a:pPr eaLnBrk="1" hangingPunct="1"/>
              <a:t>2</a:t>
            </a:fld>
            <a:endParaRPr lang="en-US"/>
          </a:p>
        </p:txBody>
      </p:sp>
    </p:spTree>
    <p:extLst>
      <p:ext uri="{BB962C8B-B14F-4D97-AF65-F5344CB8AC3E}">
        <p14:creationId xmlns:p14="http://schemas.microsoft.com/office/powerpoint/2010/main" val="3753733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99FF"/>
            </a:gs>
            <a:gs pos="97000">
              <a:srgbClr val="FFFFCC"/>
            </a:gs>
            <a:gs pos="85000">
              <a:srgbClr val="FFFFE6"/>
            </a:gs>
            <a:gs pos="37000">
              <a:srgbClr val="FFFFFF"/>
            </a:gs>
            <a:gs pos="8000">
              <a:srgbClr val="ECFCE0"/>
            </a:gs>
            <a:gs pos="100000">
              <a:schemeClr val="accent1">
                <a:hueOff val="0"/>
                <a:satOff val="0"/>
                <a:lumOff val="0"/>
                <a:alphaOff val="0"/>
                <a:tint val="15000"/>
                <a:satMod val="350000"/>
              </a:schemeClr>
            </a:gs>
          </a:gsLst>
          <a:lin ang="27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1756" y="1964009"/>
            <a:ext cx="6705599" cy="1676400"/>
          </a:xfrm>
        </p:spPr>
        <p:txBody>
          <a:bodyPr>
            <a:noAutofit/>
          </a:bodyPr>
          <a:lstStyle/>
          <a:p>
            <a:pPr marL="0" indent="0" algn="just">
              <a:buNone/>
            </a:pPr>
            <a:r>
              <a:rPr lang="en-US" sz="3600"/>
              <a:t>Tại sao theo kinh tế học cơ bản, sự thất bại của nền kinh tế kế hoạch hóa tập trung là điều tất yếu?</a:t>
            </a:r>
          </a:p>
        </p:txBody>
      </p:sp>
      <p:sp>
        <p:nvSpPr>
          <p:cNvPr id="5" name="Slide Number Placeholder 4"/>
          <p:cNvSpPr>
            <a:spLocks noGrp="1"/>
          </p:cNvSpPr>
          <p:nvPr>
            <p:ph type="sldNum" sz="quarter" idx="12"/>
          </p:nvPr>
        </p:nvSpPr>
        <p:spPr/>
        <p:txBody>
          <a:bodyPr/>
          <a:lstStyle/>
          <a:p>
            <a:fld id="{AB07E5F3-22D6-4888-B9D8-1E32825CD810}" type="slidenum">
              <a:rPr lang="en-US" smtClean="0"/>
              <a:t>20</a:t>
            </a:fld>
            <a:endParaRPr lang="en-US"/>
          </a:p>
        </p:txBody>
      </p:sp>
      <p:pic>
        <p:nvPicPr>
          <p:cNvPr id="6" name="Picture 5"/>
          <p:cNvPicPr>
            <a:picLocks noChangeAspect="1"/>
          </p:cNvPicPr>
          <p:nvPr/>
        </p:nvPicPr>
        <p:blipFill>
          <a:blip r:embed="rId2"/>
          <a:stretch>
            <a:fillRect/>
          </a:stretch>
        </p:blipFill>
        <p:spPr>
          <a:xfrm>
            <a:off x="5364556" y="4876800"/>
            <a:ext cx="3803413" cy="1981199"/>
          </a:xfrm>
          <a:prstGeom prst="rect">
            <a:avLst/>
          </a:prstGeom>
          <a:ln>
            <a:noFill/>
          </a:ln>
          <a:effectLst>
            <a:softEdge rad="112500"/>
          </a:effectLst>
        </p:spPr>
      </p:pic>
      <p:sp>
        <p:nvSpPr>
          <p:cNvPr id="7" name="AutoShape 4" descr="Đổi mới quản lý nhà nước trong điều kiện kinh tế thị trường định hướng xã  hội chủ nghĩa ở Việt Nam | Tạp chí Quản lý nhà nướ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0" y="4755607"/>
            <a:ext cx="3581400" cy="2102392"/>
          </a:xfrm>
          <a:prstGeom prst="rect">
            <a:avLst/>
          </a:prstGeom>
        </p:spPr>
      </p:pic>
      <p:pic>
        <p:nvPicPr>
          <p:cNvPr id="10" name="Picture 9"/>
          <p:cNvPicPr>
            <a:picLocks noChangeAspect="1"/>
          </p:cNvPicPr>
          <p:nvPr/>
        </p:nvPicPr>
        <p:blipFill>
          <a:blip r:embed="rId4"/>
          <a:stretch>
            <a:fillRect/>
          </a:stretch>
        </p:blipFill>
        <p:spPr>
          <a:xfrm>
            <a:off x="0" y="17734"/>
            <a:ext cx="2143125" cy="2143125"/>
          </a:xfrm>
          <a:prstGeom prst="rect">
            <a:avLst/>
          </a:prstGeom>
        </p:spPr>
      </p:pic>
    </p:spTree>
    <p:extLst>
      <p:ext uri="{BB962C8B-B14F-4D97-AF65-F5344CB8AC3E}">
        <p14:creationId xmlns:p14="http://schemas.microsoft.com/office/powerpoint/2010/main" val="190893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Rot="1" noChangeArrowheads="1"/>
          </p:cNvSpPr>
          <p:nvPr/>
        </p:nvSpPr>
        <p:spPr>
          <a:xfrm>
            <a:off x="0" y="0"/>
            <a:ext cx="9144000" cy="1052513"/>
          </a:xfrm>
          <a:prstGeom prst="rect">
            <a:avLst/>
          </a:prstGeom>
          <a:solidFill>
            <a:srgbClr val="0000CC"/>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ct val="20000"/>
              </a:spcBef>
            </a:pPr>
            <a:r>
              <a:rPr lang="en-US" sz="2800" b="1" noProof="1">
                <a:solidFill>
                  <a:schemeClr val="bg1"/>
                </a:solidFill>
              </a:rPr>
              <a:t>III. LÝ THUYẾT LỰA CHỌN</a:t>
            </a:r>
            <a:endParaRPr lang="en-US" sz="2800" b="1" dirty="0">
              <a:solidFill>
                <a:schemeClr val="bg1"/>
              </a:solidFill>
            </a:endParaRPr>
          </a:p>
        </p:txBody>
      </p:sp>
      <p:sp>
        <p:nvSpPr>
          <p:cNvPr id="6" name="Slide Number Placeholder 5"/>
          <p:cNvSpPr>
            <a:spLocks noGrp="1"/>
          </p:cNvSpPr>
          <p:nvPr>
            <p:ph type="sldNum" sz="quarter" idx="12"/>
          </p:nvPr>
        </p:nvSpPr>
        <p:spPr/>
        <p:txBody>
          <a:bodyPr/>
          <a:lstStyle/>
          <a:p>
            <a:fld id="{AB07E5F3-22D6-4888-B9D8-1E32825CD810}" type="slidenum">
              <a:rPr lang="en-US" smtClean="0"/>
              <a:t>21</a:t>
            </a:fld>
            <a:endParaRPr lang="en-US"/>
          </a:p>
        </p:txBody>
      </p:sp>
      <p:sp>
        <p:nvSpPr>
          <p:cNvPr id="9" name="Content Placeholder 7"/>
          <p:cNvSpPr>
            <a:spLocks noGrp="1"/>
          </p:cNvSpPr>
          <p:nvPr>
            <p:ph idx="1"/>
          </p:nvPr>
        </p:nvSpPr>
        <p:spPr>
          <a:xfrm>
            <a:off x="214312" y="1219200"/>
            <a:ext cx="8624887" cy="5137150"/>
          </a:xfrm>
        </p:spPr>
        <p:txBody>
          <a:bodyPr>
            <a:normAutofit/>
          </a:bodyPr>
          <a:lstStyle/>
          <a:p>
            <a:pPr algn="just">
              <a:lnSpc>
                <a:spcPct val="150000"/>
              </a:lnSpc>
              <a:buFont typeface="Wingdings" pitchFamily="2" charset="2"/>
              <a:buChar char="v"/>
              <a:defRPr/>
            </a:pPr>
            <a:r>
              <a:rPr lang="en-US" sz="4100" b="1" dirty="0">
                <a:solidFill>
                  <a:srgbClr val="002060"/>
                </a:solidFill>
                <a:cs typeface="Times New Roman" pitchFamily="18" charset="0"/>
              </a:rPr>
              <a:t> Chi </a:t>
            </a:r>
            <a:r>
              <a:rPr lang="en-US" sz="4100" b="1" dirty="0" err="1">
                <a:solidFill>
                  <a:srgbClr val="002060"/>
                </a:solidFill>
                <a:cs typeface="Times New Roman" pitchFamily="18" charset="0"/>
              </a:rPr>
              <a:t>phí</a:t>
            </a:r>
            <a:r>
              <a:rPr lang="en-US" sz="4100" b="1" dirty="0">
                <a:solidFill>
                  <a:srgbClr val="002060"/>
                </a:solidFill>
                <a:cs typeface="Times New Roman" pitchFamily="18" charset="0"/>
              </a:rPr>
              <a:t> </a:t>
            </a:r>
            <a:r>
              <a:rPr lang="en-US" sz="4100" b="1" dirty="0" err="1">
                <a:solidFill>
                  <a:srgbClr val="002060"/>
                </a:solidFill>
                <a:cs typeface="Times New Roman" pitchFamily="18" charset="0"/>
              </a:rPr>
              <a:t>cơ</a:t>
            </a:r>
            <a:r>
              <a:rPr lang="en-US" sz="4100" b="1" dirty="0">
                <a:solidFill>
                  <a:srgbClr val="002060"/>
                </a:solidFill>
                <a:cs typeface="Times New Roman" pitchFamily="18" charset="0"/>
              </a:rPr>
              <a:t> </a:t>
            </a:r>
            <a:r>
              <a:rPr lang="en-US" sz="4100" b="1" dirty="0" err="1">
                <a:solidFill>
                  <a:srgbClr val="002060"/>
                </a:solidFill>
                <a:cs typeface="Times New Roman" pitchFamily="18" charset="0"/>
              </a:rPr>
              <a:t>hội</a:t>
            </a:r>
            <a:endParaRPr lang="en-US" sz="4100" b="1" dirty="0">
              <a:solidFill>
                <a:srgbClr val="002060"/>
              </a:solidFill>
              <a:cs typeface="Times New Roman" pitchFamily="18" charset="0"/>
            </a:endParaRPr>
          </a:p>
          <a:p>
            <a:pPr marL="0" indent="0" algn="just">
              <a:lnSpc>
                <a:spcPct val="150000"/>
              </a:lnSpc>
              <a:buNone/>
            </a:pPr>
            <a:r>
              <a:rPr lang="vi-VN" sz="3800" b="1" dirty="0"/>
              <a:t>Chi phí cơ hội </a:t>
            </a:r>
            <a:r>
              <a:rPr lang="vi-VN" sz="3800" dirty="0"/>
              <a:t>của bất kỳ sự lựa chọn nào được xác định như là </a:t>
            </a:r>
            <a:r>
              <a:rPr lang="vi-VN" sz="3800" b="1" i="1" dirty="0">
                <a:solidFill>
                  <a:srgbClr val="FF0000"/>
                </a:solidFill>
              </a:rPr>
              <a:t>chi phí của lựa chọn tốt</a:t>
            </a:r>
            <a:r>
              <a:rPr lang="en-US" sz="3800" b="1" i="1" dirty="0">
                <a:solidFill>
                  <a:srgbClr val="FF0000"/>
                </a:solidFill>
              </a:rPr>
              <a:t> </a:t>
            </a:r>
            <a:r>
              <a:rPr lang="vi-VN" sz="3800" b="1" i="1" dirty="0">
                <a:solidFill>
                  <a:srgbClr val="FF0000"/>
                </a:solidFill>
              </a:rPr>
              <a:t>nhất bị bỏ qua</a:t>
            </a:r>
            <a:r>
              <a:rPr lang="vi-VN" sz="3800" dirty="0"/>
              <a:t> liên quan đến lựa chọn hiện </a:t>
            </a:r>
            <a:r>
              <a:rPr lang="vi-VN" sz="3800"/>
              <a:t>tại.</a:t>
            </a:r>
            <a:endParaRPr lang="en-US" sz="3800" dirty="0"/>
          </a:p>
        </p:txBody>
      </p:sp>
    </p:spTree>
    <p:extLst>
      <p:ext uri="{BB962C8B-B14F-4D97-AF65-F5344CB8AC3E}">
        <p14:creationId xmlns:p14="http://schemas.microsoft.com/office/powerpoint/2010/main" val="30088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7"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4"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32E7DE-E553-48AC-B8DA-BACDBD409E8C}" type="slidenum">
              <a:rPr lang="en-US" smtClean="0"/>
              <a:pPr eaLnBrk="1" hangingPunct="1"/>
              <a:t>22</a:t>
            </a:fld>
            <a:endParaRPr lang="en-US"/>
          </a:p>
        </p:txBody>
      </p:sp>
      <p:sp>
        <p:nvSpPr>
          <p:cNvPr id="25603" name="Text Box 11"/>
          <p:cNvSpPr txBox="1">
            <a:spLocks noChangeArrowheads="1"/>
          </p:cNvSpPr>
          <p:nvPr/>
        </p:nvSpPr>
        <p:spPr bwMode="auto">
          <a:xfrm>
            <a:off x="0" y="0"/>
            <a:ext cx="9144000" cy="903288"/>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endParaRPr lang="en-US" sz="1000" b="1" dirty="0">
              <a:solidFill>
                <a:schemeClr val="bg1"/>
              </a:solidFill>
              <a:latin typeface="VNI-Times" pitchFamily="2" charset="0"/>
            </a:endParaRPr>
          </a:p>
          <a:p>
            <a:pPr algn="ctr" eaLnBrk="1" hangingPunct="1">
              <a:spcBef>
                <a:spcPct val="20000"/>
              </a:spcBef>
            </a:pPr>
            <a:r>
              <a:rPr lang="en-US" sz="2800" b="1" noProof="1">
                <a:solidFill>
                  <a:schemeClr val="bg1"/>
                </a:solidFill>
                <a:latin typeface="+mj-lt"/>
              </a:rPr>
              <a:t>Chi phí cơ hội</a:t>
            </a:r>
            <a:endParaRPr lang="en-US" sz="2800" b="1" dirty="0">
              <a:solidFill>
                <a:schemeClr val="bg1"/>
              </a:solidFill>
              <a:latin typeface="+mj-lt"/>
            </a:endParaRPr>
          </a:p>
          <a:p>
            <a:pPr algn="ctr" eaLnBrk="1" hangingPunct="1">
              <a:spcBef>
                <a:spcPct val="20000"/>
              </a:spcBef>
            </a:pPr>
            <a:endParaRPr lang="en-US" sz="800" dirty="0">
              <a:solidFill>
                <a:schemeClr val="bg1"/>
              </a:solidFill>
              <a:latin typeface="VNI-Times" pitchFamily="2" charset="0"/>
            </a:endParaRPr>
          </a:p>
        </p:txBody>
      </p:sp>
      <p:sp>
        <p:nvSpPr>
          <p:cNvPr id="12293" name="Content Placeholder 7"/>
          <p:cNvSpPr>
            <a:spLocks noGrp="1"/>
          </p:cNvSpPr>
          <p:nvPr>
            <p:ph idx="1"/>
          </p:nvPr>
        </p:nvSpPr>
        <p:spPr>
          <a:xfrm>
            <a:off x="214313" y="1262062"/>
            <a:ext cx="8229600" cy="642938"/>
          </a:xfrm>
        </p:spPr>
        <p:txBody>
          <a:bodyPr>
            <a:noAutofit/>
          </a:bodyPr>
          <a:lstStyle/>
          <a:p>
            <a:pPr marL="514350" indent="-514350" algn="just">
              <a:buFontTx/>
              <a:buNone/>
              <a:defRPr/>
            </a:pPr>
            <a:r>
              <a:rPr lang="en-US" sz="2800" dirty="0" err="1">
                <a:cs typeface="Times New Roman" pitchFamily="18" charset="0"/>
              </a:rPr>
              <a:t>Nguồn</a:t>
            </a:r>
            <a:r>
              <a:rPr lang="en-US" sz="2800" dirty="0">
                <a:cs typeface="Times New Roman" pitchFamily="18" charset="0"/>
              </a:rPr>
              <a:t> </a:t>
            </a:r>
            <a:r>
              <a:rPr lang="en-US" sz="2800" dirty="0" err="1">
                <a:cs typeface="Times New Roman" pitchFamily="18" charset="0"/>
              </a:rPr>
              <a:t>lực</a:t>
            </a:r>
            <a:r>
              <a:rPr lang="en-US" sz="2800" dirty="0">
                <a:cs typeface="Times New Roman" pitchFamily="18" charset="0"/>
              </a:rPr>
              <a:t> khan </a:t>
            </a:r>
            <a:r>
              <a:rPr lang="en-US" sz="2800" dirty="0" err="1">
                <a:cs typeface="Times New Roman" pitchFamily="18" charset="0"/>
              </a:rPr>
              <a:t>hiếm</a:t>
            </a:r>
            <a:r>
              <a:rPr lang="en-US" sz="2800" dirty="0">
                <a:cs typeface="Times New Roman" pitchFamily="18" charset="0"/>
              </a:rPr>
              <a:t>: 1 </a:t>
            </a:r>
            <a:r>
              <a:rPr lang="en-US" sz="2800" dirty="0" err="1">
                <a:cs typeface="Times New Roman" pitchFamily="18" charset="0"/>
              </a:rPr>
              <a:t>buổi</a:t>
            </a:r>
            <a:r>
              <a:rPr lang="en-US" sz="2800" dirty="0">
                <a:cs typeface="Times New Roman" pitchFamily="18" charset="0"/>
              </a:rPr>
              <a:t> </a:t>
            </a:r>
            <a:r>
              <a:rPr lang="en-US" sz="2800" dirty="0" err="1">
                <a:cs typeface="Times New Roman" pitchFamily="18" charset="0"/>
              </a:rPr>
              <a:t>sáng</a:t>
            </a:r>
            <a:endParaRPr lang="en-US" sz="2800" dirty="0">
              <a:cs typeface="Times New Roman" pitchFamily="18" charset="0"/>
            </a:endParaRPr>
          </a:p>
          <a:p>
            <a:pPr marL="514350" indent="-514350" algn="just">
              <a:buFontTx/>
              <a:buNone/>
              <a:defRPr/>
            </a:pPr>
            <a:endParaRPr lang="en-US" sz="2800" b="1" dirty="0">
              <a:cs typeface="Times New Roman" pitchFamily="18" charset="0"/>
            </a:endParaRPr>
          </a:p>
          <a:p>
            <a:pPr algn="just">
              <a:buFontTx/>
              <a:buNone/>
              <a:defRPr/>
            </a:pPr>
            <a:endParaRPr lang="en-US" sz="2800" dirty="0">
              <a:cs typeface="Times New Roman" pitchFamily="18" charset="0"/>
            </a:endParaRPr>
          </a:p>
        </p:txBody>
      </p:sp>
      <p:sp>
        <p:nvSpPr>
          <p:cNvPr id="25606" name="TextBox 9"/>
          <p:cNvSpPr txBox="1">
            <a:spLocks noChangeArrowheads="1"/>
          </p:cNvSpPr>
          <p:nvPr/>
        </p:nvSpPr>
        <p:spPr bwMode="auto">
          <a:xfrm>
            <a:off x="1414463" y="2133600"/>
            <a:ext cx="1571625" cy="830263"/>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07" name="TextBox 14"/>
          <p:cNvSpPr txBox="1">
            <a:spLocks noChangeArrowheads="1"/>
          </p:cNvSpPr>
          <p:nvPr/>
        </p:nvSpPr>
        <p:spPr bwMode="auto">
          <a:xfrm>
            <a:off x="4557713" y="2133600"/>
            <a:ext cx="3071812" cy="830263"/>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08" name="TextBox 16"/>
          <p:cNvSpPr txBox="1">
            <a:spLocks noChangeArrowheads="1"/>
          </p:cNvSpPr>
          <p:nvPr/>
        </p:nvSpPr>
        <p:spPr bwMode="auto">
          <a:xfrm>
            <a:off x="2986088" y="2133600"/>
            <a:ext cx="1571625" cy="830263"/>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09" name="TextBox 17"/>
          <p:cNvSpPr txBox="1">
            <a:spLocks noChangeArrowheads="1"/>
          </p:cNvSpPr>
          <p:nvPr/>
        </p:nvSpPr>
        <p:spPr bwMode="auto">
          <a:xfrm>
            <a:off x="1414463" y="2976563"/>
            <a:ext cx="1571625"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11" name="TextBox 21"/>
          <p:cNvSpPr txBox="1">
            <a:spLocks noChangeArrowheads="1"/>
          </p:cNvSpPr>
          <p:nvPr/>
        </p:nvSpPr>
        <p:spPr bwMode="auto">
          <a:xfrm>
            <a:off x="2986088" y="2976563"/>
            <a:ext cx="1571625"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12" name="TextBox 22"/>
          <p:cNvSpPr txBox="1">
            <a:spLocks noChangeArrowheads="1"/>
          </p:cNvSpPr>
          <p:nvPr/>
        </p:nvSpPr>
        <p:spPr bwMode="auto">
          <a:xfrm>
            <a:off x="2986088" y="3789363"/>
            <a:ext cx="1571625"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14" name="TextBox 27"/>
          <p:cNvSpPr txBox="1">
            <a:spLocks noChangeArrowheads="1"/>
          </p:cNvSpPr>
          <p:nvPr/>
        </p:nvSpPr>
        <p:spPr bwMode="auto">
          <a:xfrm>
            <a:off x="4557713" y="2976563"/>
            <a:ext cx="3071812"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15" name="TextBox 28"/>
          <p:cNvSpPr txBox="1">
            <a:spLocks noChangeArrowheads="1"/>
          </p:cNvSpPr>
          <p:nvPr/>
        </p:nvSpPr>
        <p:spPr bwMode="auto">
          <a:xfrm>
            <a:off x="4557713" y="3789363"/>
            <a:ext cx="3071812"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25617" name="TextBox 30"/>
          <p:cNvSpPr txBox="1">
            <a:spLocks noChangeArrowheads="1"/>
          </p:cNvSpPr>
          <p:nvPr/>
        </p:nvSpPr>
        <p:spPr bwMode="auto">
          <a:xfrm>
            <a:off x="1414463" y="3789363"/>
            <a:ext cx="1571625"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sz="2400">
              <a:latin typeface="Times New Roman" pitchFamily="18" charset="0"/>
              <a:cs typeface="Times New Roman" pitchFamily="18" charset="0"/>
            </a:endParaRPr>
          </a:p>
          <a:p>
            <a:pPr algn="ctr" eaLnBrk="1" hangingPunct="1"/>
            <a:endParaRPr lang="en-US" sz="2400">
              <a:latin typeface="Times New Roman" pitchFamily="18" charset="0"/>
              <a:cs typeface="Times New Roman" pitchFamily="18" charset="0"/>
            </a:endParaRPr>
          </a:p>
        </p:txBody>
      </p:sp>
      <p:sp>
        <p:nvSpPr>
          <p:cNvPr id="33" name="TextBox 32"/>
          <p:cNvSpPr txBox="1">
            <a:spLocks noChangeArrowheads="1"/>
          </p:cNvSpPr>
          <p:nvPr/>
        </p:nvSpPr>
        <p:spPr bwMode="auto">
          <a:xfrm>
            <a:off x="1414463" y="2133600"/>
            <a:ext cx="1571625" cy="846138"/>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800">
                <a:latin typeface="Times New Roman" pitchFamily="18" charset="0"/>
                <a:cs typeface="Times New Roman" pitchFamily="18" charset="0"/>
              </a:rPr>
              <a:t>CƠ HỘI</a:t>
            </a:r>
            <a:r>
              <a:rPr lang="en-US" sz="2100">
                <a:latin typeface="Times New Roman" pitchFamily="18" charset="0"/>
                <a:cs typeface="Times New Roman" pitchFamily="18" charset="0"/>
              </a:rPr>
              <a:t> LỰA CHỌN</a:t>
            </a:r>
          </a:p>
        </p:txBody>
      </p:sp>
      <p:sp>
        <p:nvSpPr>
          <p:cNvPr id="34" name="TextBox 33"/>
          <p:cNvSpPr txBox="1">
            <a:spLocks noChangeArrowheads="1"/>
          </p:cNvSpPr>
          <p:nvPr/>
        </p:nvSpPr>
        <p:spPr bwMode="auto">
          <a:xfrm>
            <a:off x="4572000" y="2133600"/>
            <a:ext cx="3071813" cy="830263"/>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a:latin typeface="Times New Roman" pitchFamily="18" charset="0"/>
                <a:cs typeface="Times New Roman" pitchFamily="18" charset="0"/>
              </a:rPr>
              <a:t>CHI PHÍ CƠ HỘI</a:t>
            </a:r>
          </a:p>
          <a:p>
            <a:pPr algn="ctr" eaLnBrk="1" hangingPunct="1"/>
            <a:endParaRPr lang="en-US" sz="2400">
              <a:latin typeface="Times New Roman" pitchFamily="18" charset="0"/>
              <a:cs typeface="Times New Roman" pitchFamily="18" charset="0"/>
            </a:endParaRPr>
          </a:p>
        </p:txBody>
      </p:sp>
      <p:sp>
        <p:nvSpPr>
          <p:cNvPr id="36" name="TextBox 35"/>
          <p:cNvSpPr txBox="1">
            <a:spLocks noChangeArrowheads="1"/>
          </p:cNvSpPr>
          <p:nvPr/>
        </p:nvSpPr>
        <p:spPr bwMode="auto">
          <a:xfrm>
            <a:off x="2986088" y="2133600"/>
            <a:ext cx="1571625" cy="830263"/>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a:latin typeface="Times New Roman" pitchFamily="18" charset="0"/>
                <a:cs typeface="Times New Roman" pitchFamily="18" charset="0"/>
              </a:rPr>
              <a:t>QUYẾT ĐỊNH</a:t>
            </a:r>
          </a:p>
        </p:txBody>
      </p:sp>
      <p:sp>
        <p:nvSpPr>
          <p:cNvPr id="37" name="TextBox 36"/>
          <p:cNvSpPr txBox="1">
            <a:spLocks noChangeArrowheads="1"/>
          </p:cNvSpPr>
          <p:nvPr/>
        </p:nvSpPr>
        <p:spPr bwMode="auto">
          <a:xfrm>
            <a:off x="1414463" y="2976563"/>
            <a:ext cx="1571625"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a:latin typeface="Times New Roman" pitchFamily="18" charset="0"/>
                <a:cs typeface="Times New Roman" pitchFamily="18" charset="0"/>
              </a:rPr>
              <a:t>NGỦ</a:t>
            </a:r>
          </a:p>
          <a:p>
            <a:pPr algn="ctr" eaLnBrk="1" hangingPunct="1"/>
            <a:endParaRPr lang="en-US" sz="2400">
              <a:latin typeface="Times New Roman" pitchFamily="18" charset="0"/>
              <a:cs typeface="Times New Roman" pitchFamily="18" charset="0"/>
            </a:endParaRPr>
          </a:p>
        </p:txBody>
      </p:sp>
      <p:sp>
        <p:nvSpPr>
          <p:cNvPr id="48" name="TextBox 47"/>
          <p:cNvSpPr txBox="1">
            <a:spLocks noChangeArrowheads="1"/>
          </p:cNvSpPr>
          <p:nvPr/>
        </p:nvSpPr>
        <p:spPr bwMode="auto">
          <a:xfrm>
            <a:off x="1414463" y="3789363"/>
            <a:ext cx="1571625" cy="8302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a:latin typeface="Times New Roman" pitchFamily="18" charset="0"/>
                <a:cs typeface="Times New Roman" pitchFamily="18" charset="0"/>
              </a:rPr>
              <a:t>ĐI HỌC</a:t>
            </a:r>
          </a:p>
          <a:p>
            <a:pPr algn="ctr" eaLnBrk="1" hangingPunct="1"/>
            <a:endParaRPr lang="en-US" sz="2400">
              <a:latin typeface="Times New Roman" pitchFamily="18" charset="0"/>
              <a:cs typeface="Times New Roman" pitchFamily="18" charset="0"/>
            </a:endParaRPr>
          </a:p>
        </p:txBody>
      </p:sp>
      <p:sp>
        <p:nvSpPr>
          <p:cNvPr id="2" name="TextBox 1"/>
          <p:cNvSpPr txBox="1"/>
          <p:nvPr/>
        </p:nvSpPr>
        <p:spPr>
          <a:xfrm>
            <a:off x="2048674" y="4953000"/>
            <a:ext cx="7217040" cy="830997"/>
          </a:xfrm>
          <a:prstGeom prst="rect">
            <a:avLst/>
          </a:prstGeom>
          <a:noFill/>
        </p:spPr>
        <p:txBody>
          <a:bodyPr wrap="none" rtlCol="0">
            <a:spAutoFit/>
          </a:bodyPr>
          <a:lstStyle/>
          <a:p>
            <a:pPr algn="ctr"/>
            <a:r>
              <a:rPr lang="en-US" sz="2400" i="1"/>
              <a:t>“Success by choice, not by chance”</a:t>
            </a:r>
          </a:p>
          <a:p>
            <a:r>
              <a:rPr lang="en-US" sz="2400"/>
              <a:t>Thành công là nhờ sự lựa chọn, không phải là nhờ cơ hội</a:t>
            </a:r>
          </a:p>
        </p:txBody>
      </p:sp>
    </p:spTree>
    <p:extLst>
      <p:ext uri="{BB962C8B-B14F-4D97-AF65-F5344CB8AC3E}">
        <p14:creationId xmlns:p14="http://schemas.microsoft.com/office/powerpoint/2010/main" val="1278590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par>
                          <p:cTn id="8" fill="hold" nodeType="afterGroup">
                            <p:stCondLst>
                              <p:cond delay="500"/>
                            </p:stCondLst>
                            <p:childTnLst>
                              <p:par>
                                <p:cTn id="9" presetID="27" presetClass="entr" presetSubtype="0" fill="hold" nodeType="afterEffect">
                                  <p:stCondLst>
                                    <p:cond delay="0"/>
                                  </p:stCondLst>
                                  <p:iterate type="lt">
                                    <p:tmPct val="50000"/>
                                  </p:iterate>
                                  <p:childTnLst>
                                    <p:set>
                                      <p:cBhvr>
                                        <p:cTn id="10" dur="1" fill="hold">
                                          <p:stCondLst>
                                            <p:cond delay="0"/>
                                          </p:stCondLst>
                                        </p:cTn>
                                        <p:tgtEl>
                                          <p:spTgt spid="12293">
                                            <p:txEl>
                                              <p:pRg st="0" end="0"/>
                                            </p:txEl>
                                          </p:spTgt>
                                        </p:tgtEl>
                                        <p:attrNameLst>
                                          <p:attrName>style.visibility</p:attrName>
                                        </p:attrNameLst>
                                      </p:cBhvr>
                                      <p:to>
                                        <p:strVal val="visible"/>
                                      </p:to>
                                    </p:set>
                                    <p:anim calcmode="discrete" valueType="clr">
                                      <p:cBhvr override="childStyle">
                                        <p:cTn id="11" dur="80"/>
                                        <p:tgtEl>
                                          <p:spTgt spid="1229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2293">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12293">
                                            <p:txEl>
                                              <p:pRg st="0" end="0"/>
                                            </p:txEl>
                                          </p:spTgt>
                                        </p:tgtEl>
                                        <p:attrNameLst>
                                          <p:attrName>fill.type</p:attrName>
                                        </p:attrNameLst>
                                      </p:cBhvr>
                                      <p:to>
                                        <p:strVal val="solid"/>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edge">
                                      <p:cBhvr>
                                        <p:cTn id="18" dur="2000"/>
                                        <p:tgtEl>
                                          <p:spTgt spid="33"/>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Horizontal)">
                                      <p:cBhvr>
                                        <p:cTn id="21" dur="500"/>
                                        <p:tgtEl>
                                          <p:spTgt spid="36"/>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barn(inHorizontal)">
                                      <p:cBhvr>
                                        <p:cTn id="24" dur="500"/>
                                        <p:tgtEl>
                                          <p:spTgt spid="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arn(inHorizontal)">
                                      <p:cBhvr>
                                        <p:cTn id="29" dur="500"/>
                                        <p:tgtEl>
                                          <p:spTgt spid="37"/>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barn(inHorizontal)">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3" grpId="0" animBg="1"/>
      <p:bldP spid="34" grpId="0" animBg="1"/>
      <p:bldP spid="36" grpId="0" animBg="1"/>
      <p:bldP spid="37" grpId="0" animBg="1"/>
      <p:bldP spid="48"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667250"/>
            <a:ext cx="2162175" cy="211455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52" y="2438400"/>
            <a:ext cx="2529736" cy="189486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a:stCxn id="1028" idx="6"/>
          </p:cNvCxnSpPr>
          <p:nvPr/>
        </p:nvCxnSpPr>
        <p:spPr>
          <a:xfrm flipV="1">
            <a:off x="2412084" y="1905000"/>
            <a:ext cx="737058" cy="148083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028" idx="6"/>
          </p:cNvCxnSpPr>
          <p:nvPr/>
        </p:nvCxnSpPr>
        <p:spPr>
          <a:xfrm>
            <a:off x="2412084" y="3326522"/>
            <a:ext cx="851358" cy="130478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00400" y="838200"/>
            <a:ext cx="990600" cy="1905000"/>
          </a:xfrm>
          <a:prstGeom prst="rect">
            <a:avLst/>
          </a:prstGeom>
          <a:ln>
            <a:noFill/>
          </a:ln>
          <a:effectLst>
            <a:outerShdw blurRad="50800" dist="38100" dir="8100000" algn="tr"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a:t>Học để lấy bằng đại học</a:t>
            </a:r>
          </a:p>
        </p:txBody>
      </p:sp>
      <p:sp>
        <p:nvSpPr>
          <p:cNvPr id="11" name="Rectangle 10"/>
          <p:cNvSpPr/>
          <p:nvPr/>
        </p:nvSpPr>
        <p:spPr>
          <a:xfrm>
            <a:off x="3276600" y="3810000"/>
            <a:ext cx="1219200" cy="2590800"/>
          </a:xfrm>
          <a:prstGeom prst="rect">
            <a:avLst/>
          </a:prstGeom>
          <a:solidFill>
            <a:srgbClr val="2CA8E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Sống với niềm đam mê của chính mình</a:t>
            </a:r>
          </a:p>
        </p:txBody>
      </p:sp>
      <p:cxnSp>
        <p:nvCxnSpPr>
          <p:cNvPr id="8" name="Straight Arrow Connector 7"/>
          <p:cNvCxnSpPr/>
          <p:nvPr/>
        </p:nvCxnSpPr>
        <p:spPr>
          <a:xfrm>
            <a:off x="2667000" y="3352800"/>
            <a:ext cx="5105400"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77000" y="838200"/>
            <a:ext cx="1447800" cy="1828800"/>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Đi làm thuê mỗi năm kiếm $50.000</a:t>
            </a:r>
          </a:p>
        </p:txBody>
      </p:sp>
      <p:sp>
        <p:nvSpPr>
          <p:cNvPr id="15" name="Rectangle 14"/>
          <p:cNvSpPr/>
          <p:nvPr/>
        </p:nvSpPr>
        <p:spPr>
          <a:xfrm>
            <a:off x="6781800" y="3886200"/>
            <a:ext cx="1066800" cy="2514600"/>
          </a:xfrm>
          <a:prstGeom prst="rect">
            <a:avLst/>
          </a:prstGeom>
          <a:solidFill>
            <a:schemeClr val="accent6">
              <a:lumMod val="75000"/>
            </a:schemeClr>
          </a:solidFill>
          <a:ln>
            <a:no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Thu nhập hơn 1 triệu USD</a:t>
            </a:r>
          </a:p>
        </p:txBody>
      </p:sp>
      <p:cxnSp>
        <p:nvCxnSpPr>
          <p:cNvPr id="17" name="Straight Arrow Connector 16"/>
          <p:cNvCxnSpPr>
            <a:stCxn id="6" idx="3"/>
          </p:cNvCxnSpPr>
          <p:nvPr/>
        </p:nvCxnSpPr>
        <p:spPr>
          <a:xfrm>
            <a:off x="4191000" y="1790700"/>
            <a:ext cx="2286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67200" y="1066800"/>
            <a:ext cx="2286000" cy="646331"/>
          </a:xfrm>
          <a:prstGeom prst="rect">
            <a:avLst/>
          </a:prstGeom>
          <a:noFill/>
        </p:spPr>
        <p:txBody>
          <a:bodyPr wrap="square" rtlCol="0">
            <a:spAutoFit/>
          </a:bodyPr>
          <a:lstStyle/>
          <a:p>
            <a:r>
              <a:rPr lang="en-US"/>
              <a:t>Bỏ ra 4 năm với số tiền hơn $42000/năm</a:t>
            </a:r>
          </a:p>
        </p:txBody>
      </p:sp>
      <p:cxnSp>
        <p:nvCxnSpPr>
          <p:cNvPr id="25" name="Straight Arrow Connector 24"/>
          <p:cNvCxnSpPr/>
          <p:nvPr/>
        </p:nvCxnSpPr>
        <p:spPr>
          <a:xfrm>
            <a:off x="4419600" y="4931017"/>
            <a:ext cx="2286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5800" y="4207117"/>
            <a:ext cx="2286000" cy="646331"/>
          </a:xfrm>
          <a:prstGeom prst="rect">
            <a:avLst/>
          </a:prstGeom>
          <a:noFill/>
        </p:spPr>
        <p:txBody>
          <a:bodyPr wrap="square" rtlCol="0">
            <a:spAutoFit/>
          </a:bodyPr>
          <a:lstStyle/>
          <a:p>
            <a:r>
              <a:rPr lang="en-US"/>
              <a:t>Tiết kiệm tiền phòng khi về hưu cho bố mẹ</a:t>
            </a:r>
          </a:p>
        </p:txBody>
      </p:sp>
      <p:cxnSp>
        <p:nvCxnSpPr>
          <p:cNvPr id="22" name="Straight Connector 21"/>
          <p:cNvCxnSpPr/>
          <p:nvPr/>
        </p:nvCxnSpPr>
        <p:spPr>
          <a:xfrm>
            <a:off x="2837763" y="3247104"/>
            <a:ext cx="0" cy="2286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90800" y="2819400"/>
            <a:ext cx="1935145" cy="369332"/>
          </a:xfrm>
          <a:prstGeom prst="rect">
            <a:avLst/>
          </a:prstGeom>
          <a:noFill/>
        </p:spPr>
        <p:txBody>
          <a:bodyPr wrap="none" rtlCol="0">
            <a:spAutoFit/>
          </a:bodyPr>
          <a:lstStyle/>
          <a:p>
            <a:r>
              <a:rPr lang="en-US" dirty="0" err="1"/>
              <a:t>Nhập</a:t>
            </a:r>
            <a:r>
              <a:rPr lang="en-US" dirty="0"/>
              <a:t> </a:t>
            </a:r>
            <a:r>
              <a:rPr lang="en-US" dirty="0" err="1"/>
              <a:t>học</a:t>
            </a:r>
            <a:r>
              <a:rPr lang="en-US" dirty="0"/>
              <a:t> (18 </a:t>
            </a:r>
            <a:r>
              <a:rPr lang="en-US" dirty="0" err="1"/>
              <a:t>tuổi</a:t>
            </a:r>
            <a:r>
              <a:rPr lang="en-US" dirty="0"/>
              <a:t>)</a:t>
            </a:r>
          </a:p>
        </p:txBody>
      </p:sp>
      <p:cxnSp>
        <p:nvCxnSpPr>
          <p:cNvPr id="31" name="Straight Connector 30"/>
          <p:cNvCxnSpPr/>
          <p:nvPr/>
        </p:nvCxnSpPr>
        <p:spPr>
          <a:xfrm>
            <a:off x="7028763" y="3254478"/>
            <a:ext cx="0" cy="2286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81800" y="2826774"/>
            <a:ext cx="832279" cy="369332"/>
          </a:xfrm>
          <a:prstGeom prst="rect">
            <a:avLst/>
          </a:prstGeom>
          <a:noFill/>
        </p:spPr>
        <p:txBody>
          <a:bodyPr wrap="none" rtlCol="0">
            <a:spAutoFit/>
          </a:bodyPr>
          <a:lstStyle/>
          <a:p>
            <a:r>
              <a:rPr lang="en-US"/>
              <a:t>23 tuổi</a:t>
            </a:r>
          </a:p>
        </p:txBody>
      </p:sp>
      <p:sp>
        <p:nvSpPr>
          <p:cNvPr id="24" name="Oval 23"/>
          <p:cNvSpPr/>
          <p:nvPr/>
        </p:nvSpPr>
        <p:spPr>
          <a:xfrm>
            <a:off x="2209800" y="2133600"/>
            <a:ext cx="570813" cy="609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1</a:t>
            </a:r>
          </a:p>
        </p:txBody>
      </p:sp>
      <p:sp>
        <p:nvSpPr>
          <p:cNvPr id="34" name="Oval 33"/>
          <p:cNvSpPr/>
          <p:nvPr/>
        </p:nvSpPr>
        <p:spPr>
          <a:xfrm>
            <a:off x="2305393" y="3886200"/>
            <a:ext cx="570813" cy="609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2</a:t>
            </a:r>
          </a:p>
        </p:txBody>
      </p:sp>
      <p:sp>
        <p:nvSpPr>
          <p:cNvPr id="28" name="TextBox 27"/>
          <p:cNvSpPr txBox="1"/>
          <p:nvPr/>
        </p:nvSpPr>
        <p:spPr>
          <a:xfrm>
            <a:off x="304800" y="4267200"/>
            <a:ext cx="1492716" cy="461665"/>
          </a:xfrm>
          <a:prstGeom prst="rect">
            <a:avLst/>
          </a:prstGeom>
          <a:noFill/>
        </p:spPr>
        <p:txBody>
          <a:bodyPr wrap="none" rtlCol="0">
            <a:spAutoFit/>
          </a:bodyPr>
          <a:lstStyle/>
          <a:p>
            <a:r>
              <a:rPr lang="en-US" sz="2400"/>
              <a:t>Steve Jobs</a:t>
            </a:r>
          </a:p>
        </p:txBody>
      </p:sp>
      <p:sp>
        <p:nvSpPr>
          <p:cNvPr id="4" name="Slide Number Placeholder 3"/>
          <p:cNvSpPr>
            <a:spLocks noGrp="1"/>
          </p:cNvSpPr>
          <p:nvPr>
            <p:ph type="sldNum" sz="quarter" idx="12"/>
          </p:nvPr>
        </p:nvSpPr>
        <p:spPr/>
        <p:txBody>
          <a:bodyPr/>
          <a:lstStyle/>
          <a:p>
            <a:fld id="{AB07E5F3-22D6-4888-B9D8-1E32825CD810}" type="slidenum">
              <a:rPr lang="en-US" smtClean="0"/>
              <a:t>23</a:t>
            </a:fld>
            <a:endParaRPr lang="en-US"/>
          </a:p>
        </p:txBody>
      </p:sp>
    </p:spTree>
    <p:extLst>
      <p:ext uri="{BB962C8B-B14F-4D97-AF65-F5344CB8AC3E}">
        <p14:creationId xmlns:p14="http://schemas.microsoft.com/office/powerpoint/2010/main" val="202877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circle(in)">
                                      <p:cBhvr>
                                        <p:cTn id="18" dur="2000"/>
                                        <p:tgtEl>
                                          <p:spTgt spid="2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2000"/>
                                        <p:tgtEl>
                                          <p:spTgt spid="34"/>
                                        </p:tgtEl>
                                      </p:cBhvr>
                                    </p:animEffect>
                                  </p:childTnLst>
                                </p:cTn>
                              </p:par>
                              <p:par>
                                <p:cTn id="22" presetID="6"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par>
                                <p:cTn id="30" presetID="22" presetClass="entr" presetSubtype="4"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heel(1)">
                                      <p:cBhvr>
                                        <p:cTn id="48" dur="2000"/>
                                        <p:tgtEl>
                                          <p:spTgt spid="17"/>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heel(1)">
                                      <p:cBhvr>
                                        <p:cTn id="51" dur="20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arn(inVertical)">
                                      <p:cBhvr>
                                        <p:cTn id="56" dur="500"/>
                                        <p:tgtEl>
                                          <p:spTgt spid="26"/>
                                        </p:tgtEl>
                                      </p:cBhvr>
                                    </p:animEffect>
                                  </p:childTnLst>
                                </p:cTn>
                              </p:par>
                              <p:par>
                                <p:cTn id="57" presetID="16" presetClass="entr" presetSubtype="21"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p:cTn id="64" dur="500" fill="hold"/>
                                        <p:tgtEl>
                                          <p:spTgt spid="31"/>
                                        </p:tgtEl>
                                        <p:attrNameLst>
                                          <p:attrName>ppt_w</p:attrName>
                                        </p:attrNameLst>
                                      </p:cBhvr>
                                      <p:tavLst>
                                        <p:tav tm="0">
                                          <p:val>
                                            <p:fltVal val="0"/>
                                          </p:val>
                                        </p:tav>
                                        <p:tav tm="100000">
                                          <p:val>
                                            <p:strVal val="#ppt_w"/>
                                          </p:val>
                                        </p:tav>
                                      </p:tavLst>
                                    </p:anim>
                                    <p:anim calcmode="lin" valueType="num">
                                      <p:cBhvr>
                                        <p:cTn id="65" dur="500" fill="hold"/>
                                        <p:tgtEl>
                                          <p:spTgt spid="31"/>
                                        </p:tgtEl>
                                        <p:attrNameLst>
                                          <p:attrName>ppt_h</p:attrName>
                                        </p:attrNameLst>
                                      </p:cBhvr>
                                      <p:tavLst>
                                        <p:tav tm="0">
                                          <p:val>
                                            <p:fltVal val="0"/>
                                          </p:val>
                                        </p:tav>
                                        <p:tav tm="100000">
                                          <p:val>
                                            <p:strVal val="#ppt_h"/>
                                          </p:val>
                                        </p:tav>
                                      </p:tavLst>
                                    </p:anim>
                                    <p:animEffect transition="in" filter="fade">
                                      <p:cBhvr>
                                        <p:cTn id="66" dur="500"/>
                                        <p:tgtEl>
                                          <p:spTgt spid="3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500" fill="hold"/>
                                        <p:tgtEl>
                                          <p:spTgt spid="32"/>
                                        </p:tgtEl>
                                        <p:attrNameLst>
                                          <p:attrName>ppt_w</p:attrName>
                                        </p:attrNameLst>
                                      </p:cBhvr>
                                      <p:tavLst>
                                        <p:tav tm="0">
                                          <p:val>
                                            <p:fltVal val="0"/>
                                          </p:val>
                                        </p:tav>
                                        <p:tav tm="100000">
                                          <p:val>
                                            <p:strVal val="#ppt_w"/>
                                          </p:val>
                                        </p:tav>
                                      </p:tavLst>
                                    </p:anim>
                                    <p:anim calcmode="lin" valueType="num">
                                      <p:cBhvr>
                                        <p:cTn id="70" dur="500" fill="hold"/>
                                        <p:tgtEl>
                                          <p:spTgt spid="32"/>
                                        </p:tgtEl>
                                        <p:attrNameLst>
                                          <p:attrName>ppt_h</p:attrName>
                                        </p:attrNameLst>
                                      </p:cBhvr>
                                      <p:tavLst>
                                        <p:tav tm="0">
                                          <p:val>
                                            <p:fltVal val="0"/>
                                          </p:val>
                                        </p:tav>
                                        <p:tav tm="100000">
                                          <p:val>
                                            <p:strVal val="#ppt_h"/>
                                          </p:val>
                                        </p:tav>
                                      </p:tavLst>
                                    </p:anim>
                                    <p:animEffect transition="in" filter="fade">
                                      <p:cBhvr>
                                        <p:cTn id="71" dur="500"/>
                                        <p:tgtEl>
                                          <p:spTgt spid="3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500" fill="hold"/>
                                        <p:tgtEl>
                                          <p:spTgt spid="14"/>
                                        </p:tgtEl>
                                        <p:attrNameLst>
                                          <p:attrName>ppt_w</p:attrName>
                                        </p:attrNameLst>
                                      </p:cBhvr>
                                      <p:tavLst>
                                        <p:tav tm="0">
                                          <p:val>
                                            <p:fltVal val="0"/>
                                          </p:val>
                                        </p:tav>
                                        <p:tav tm="100000">
                                          <p:val>
                                            <p:strVal val="#ppt_w"/>
                                          </p:val>
                                        </p:tav>
                                      </p:tavLst>
                                    </p:anim>
                                    <p:anim calcmode="lin" valueType="num">
                                      <p:cBhvr>
                                        <p:cTn id="75" dur="500" fill="hold"/>
                                        <p:tgtEl>
                                          <p:spTgt spid="14"/>
                                        </p:tgtEl>
                                        <p:attrNameLst>
                                          <p:attrName>ppt_h</p:attrName>
                                        </p:attrNameLst>
                                      </p:cBhvr>
                                      <p:tavLst>
                                        <p:tav tm="0">
                                          <p:val>
                                            <p:fltVal val="0"/>
                                          </p:val>
                                        </p:tav>
                                        <p:tav tm="100000">
                                          <p:val>
                                            <p:strVal val="#ppt_h"/>
                                          </p:val>
                                        </p:tav>
                                      </p:tavLst>
                                    </p:anim>
                                    <p:animEffect transition="in" filter="fade">
                                      <p:cBhvr>
                                        <p:cTn id="76" dur="500"/>
                                        <p:tgtEl>
                                          <p:spTgt spid="14"/>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fltVal val="0"/>
                                          </p:val>
                                        </p:tav>
                                        <p:tav tm="100000">
                                          <p:val>
                                            <p:strVal val="#ppt_h"/>
                                          </p:val>
                                        </p:tav>
                                      </p:tavLst>
                                    </p:anim>
                                    <p:animEffect transition="in" filter="fade">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1026"/>
                                        </p:tgtEl>
                                        <p:attrNameLst>
                                          <p:attrName>style.visibility</p:attrName>
                                        </p:attrNameLst>
                                      </p:cBhvr>
                                      <p:to>
                                        <p:strVal val="visible"/>
                                      </p:to>
                                    </p:set>
                                    <p:animEffect transition="in" filter="wipe(down)">
                                      <p:cBhvr>
                                        <p:cTn id="8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4" grpId="0" animBg="1"/>
      <p:bldP spid="15" grpId="0" animBg="1"/>
      <p:bldP spid="18" grpId="0"/>
      <p:bldP spid="26" grpId="0"/>
      <p:bldP spid="23" grpId="0"/>
      <p:bldP spid="32" grpId="0"/>
      <p:bldP spid="24" grpId="0" animBg="1"/>
      <p:bldP spid="34" grpId="0" animBg="1"/>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a:t>Lợi nhuận cuối cùng = số tiền đang nhận được – chi phí cơ hội </a:t>
            </a:r>
          </a:p>
        </p:txBody>
      </p:sp>
      <p:sp>
        <p:nvSpPr>
          <p:cNvPr id="4" name="Slide Number Placeholder 3"/>
          <p:cNvSpPr>
            <a:spLocks noGrp="1"/>
          </p:cNvSpPr>
          <p:nvPr>
            <p:ph type="sldNum" sz="quarter" idx="12"/>
          </p:nvPr>
        </p:nvSpPr>
        <p:spPr/>
        <p:txBody>
          <a:bodyPr/>
          <a:lstStyle/>
          <a:p>
            <a:fld id="{AB07E5F3-22D6-4888-B9D8-1E32825CD810}" type="slidenum">
              <a:rPr lang="en-US" smtClean="0"/>
              <a:t>24</a:t>
            </a:fld>
            <a:endParaRPr lang="en-US"/>
          </a:p>
        </p:txBody>
      </p:sp>
    </p:spTree>
    <p:extLst>
      <p:ext uri="{BB962C8B-B14F-4D97-AF65-F5344CB8AC3E}">
        <p14:creationId xmlns:p14="http://schemas.microsoft.com/office/powerpoint/2010/main" val="376443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B07E5F3-22D6-4888-B9D8-1E32825CD810}" type="slidenum">
              <a:rPr lang="en-US" smtClean="0"/>
              <a:t>25</a:t>
            </a:fld>
            <a:endParaRPr lang="en-US"/>
          </a:p>
        </p:txBody>
      </p:sp>
      <p:pic>
        <p:nvPicPr>
          <p:cNvPr id="6" name="Picture 5"/>
          <p:cNvPicPr>
            <a:picLocks noChangeAspect="1"/>
          </p:cNvPicPr>
          <p:nvPr/>
        </p:nvPicPr>
        <p:blipFill>
          <a:blip r:embed="rId2"/>
          <a:stretch>
            <a:fillRect/>
          </a:stretch>
        </p:blipFill>
        <p:spPr>
          <a:xfrm>
            <a:off x="0" y="19050"/>
            <a:ext cx="2209800" cy="2209800"/>
          </a:xfrm>
          <a:prstGeom prst="rect">
            <a:avLst/>
          </a:prstGeom>
        </p:spPr>
      </p:pic>
      <p:sp>
        <p:nvSpPr>
          <p:cNvPr id="8" name="Content Placeholder 2"/>
          <p:cNvSpPr txBox="1">
            <a:spLocks/>
          </p:cNvSpPr>
          <p:nvPr/>
        </p:nvSpPr>
        <p:spPr>
          <a:xfrm>
            <a:off x="1600200" y="2115114"/>
            <a:ext cx="6934200" cy="19050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ts val="0"/>
              </a:spcBef>
              <a:buFont typeface="Arial" pitchFamily="34" charset="0"/>
              <a:buNone/>
            </a:pPr>
            <a:r>
              <a:rPr lang="en-US"/>
              <a:t>Tại sao những chính sách ưu đãi đối với phụ nữ nghỉ đẻ có thể lại không tốt cho họ?</a:t>
            </a:r>
          </a:p>
        </p:txBody>
      </p:sp>
      <p:pic>
        <p:nvPicPr>
          <p:cNvPr id="9" name="Picture 8"/>
          <p:cNvPicPr>
            <a:picLocks noChangeAspect="1"/>
          </p:cNvPicPr>
          <p:nvPr/>
        </p:nvPicPr>
        <p:blipFill>
          <a:blip r:embed="rId3"/>
          <a:stretch>
            <a:fillRect/>
          </a:stretch>
        </p:blipFill>
        <p:spPr>
          <a:xfrm>
            <a:off x="9525" y="4876801"/>
            <a:ext cx="4024282" cy="1962150"/>
          </a:xfrm>
          <a:prstGeom prst="rect">
            <a:avLst/>
          </a:prstGeom>
        </p:spPr>
      </p:pic>
      <p:pic>
        <p:nvPicPr>
          <p:cNvPr id="11" name="Picture 10"/>
          <p:cNvPicPr>
            <a:picLocks noChangeAspect="1"/>
          </p:cNvPicPr>
          <p:nvPr/>
        </p:nvPicPr>
        <p:blipFill>
          <a:blip r:embed="rId4"/>
          <a:stretch>
            <a:fillRect/>
          </a:stretch>
        </p:blipFill>
        <p:spPr>
          <a:xfrm>
            <a:off x="5986462" y="-152400"/>
            <a:ext cx="3267075" cy="2262752"/>
          </a:xfrm>
          <a:prstGeom prst="ellipse">
            <a:avLst/>
          </a:prstGeom>
          <a:ln>
            <a:noFill/>
          </a:ln>
          <a:effectLst>
            <a:softEdge rad="112500"/>
          </a:effectLst>
        </p:spPr>
      </p:pic>
    </p:spTree>
    <p:extLst>
      <p:ext uri="{BB962C8B-B14F-4D97-AF65-F5344CB8AC3E}">
        <p14:creationId xmlns:p14="http://schemas.microsoft.com/office/powerpoint/2010/main" val="584145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404093"/>
            <a:ext cx="6629400" cy="1752600"/>
          </a:xfrm>
        </p:spPr>
        <p:txBody>
          <a:bodyPr>
            <a:normAutofit/>
          </a:bodyPr>
          <a:lstStyle/>
          <a:p>
            <a:pPr marL="0" indent="0" algn="just">
              <a:lnSpc>
                <a:spcPct val="150000"/>
              </a:lnSpc>
              <a:spcBef>
                <a:spcPts val="0"/>
              </a:spcBef>
              <a:buNone/>
            </a:pPr>
            <a:r>
              <a:rPr lang="en-US" sz="2800"/>
              <a:t>Những người hút thuốc lá mang lại lợi ích kinh tế gì cho những người không hút thuốc?</a:t>
            </a:r>
          </a:p>
        </p:txBody>
      </p:sp>
      <p:sp>
        <p:nvSpPr>
          <p:cNvPr id="5" name="Slide Number Placeholder 4"/>
          <p:cNvSpPr>
            <a:spLocks noGrp="1"/>
          </p:cNvSpPr>
          <p:nvPr>
            <p:ph type="sldNum" sz="quarter" idx="12"/>
          </p:nvPr>
        </p:nvSpPr>
        <p:spPr/>
        <p:txBody>
          <a:bodyPr/>
          <a:lstStyle/>
          <a:p>
            <a:fld id="{AB07E5F3-22D6-4888-B9D8-1E32825CD810}" type="slidenum">
              <a:rPr lang="en-US" smtClean="0"/>
              <a:t>26</a:t>
            </a:fld>
            <a:endParaRPr lang="en-US"/>
          </a:p>
        </p:txBody>
      </p:sp>
      <p:pic>
        <p:nvPicPr>
          <p:cNvPr id="6" name="Picture 5"/>
          <p:cNvPicPr>
            <a:picLocks noChangeAspect="1"/>
          </p:cNvPicPr>
          <p:nvPr/>
        </p:nvPicPr>
        <p:blipFill>
          <a:blip r:embed="rId2"/>
          <a:stretch>
            <a:fillRect/>
          </a:stretch>
        </p:blipFill>
        <p:spPr>
          <a:xfrm>
            <a:off x="4762" y="0"/>
            <a:ext cx="2143125" cy="2143125"/>
          </a:xfrm>
          <a:prstGeom prst="ellipse">
            <a:avLst/>
          </a:prstGeom>
          <a:ln>
            <a:noFill/>
          </a:ln>
          <a:effectLst>
            <a:softEdge rad="112500"/>
          </a:effectLst>
        </p:spPr>
      </p:pic>
      <p:pic>
        <p:nvPicPr>
          <p:cNvPr id="7" name="Picture 6"/>
          <p:cNvPicPr>
            <a:picLocks noChangeAspect="1"/>
          </p:cNvPicPr>
          <p:nvPr/>
        </p:nvPicPr>
        <p:blipFill>
          <a:blip r:embed="rId3"/>
          <a:stretch>
            <a:fillRect/>
          </a:stretch>
        </p:blipFill>
        <p:spPr>
          <a:xfrm>
            <a:off x="19049" y="4417661"/>
            <a:ext cx="3638551" cy="2421290"/>
          </a:xfrm>
          <a:prstGeom prst="rect">
            <a:avLst/>
          </a:prstGeom>
        </p:spPr>
      </p:pic>
      <p:pic>
        <p:nvPicPr>
          <p:cNvPr id="8" name="Picture 7"/>
          <p:cNvPicPr>
            <a:picLocks noChangeAspect="1"/>
          </p:cNvPicPr>
          <p:nvPr/>
        </p:nvPicPr>
        <p:blipFill>
          <a:blip r:embed="rId4"/>
          <a:stretch>
            <a:fillRect/>
          </a:stretch>
        </p:blipFill>
        <p:spPr>
          <a:xfrm>
            <a:off x="5269427" y="0"/>
            <a:ext cx="3874573" cy="2169761"/>
          </a:xfrm>
          <a:prstGeom prst="rect">
            <a:avLst/>
          </a:prstGeom>
        </p:spPr>
      </p:pic>
    </p:spTree>
    <p:extLst>
      <p:ext uri="{BB962C8B-B14F-4D97-AF65-F5344CB8AC3E}">
        <p14:creationId xmlns:p14="http://schemas.microsoft.com/office/powerpoint/2010/main" val="2882645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F8BFB7-0C0E-43BF-AF4F-E569213A945C}" type="slidenum">
              <a:rPr lang="en-US" smtClean="0"/>
              <a:pPr eaLnBrk="1" hangingPunct="1"/>
              <a:t>27</a:t>
            </a:fld>
            <a:endParaRPr lang="en-US"/>
          </a:p>
        </p:txBody>
      </p:sp>
      <p:sp>
        <p:nvSpPr>
          <p:cNvPr id="27651" name="Text Box 11"/>
          <p:cNvSpPr txBox="1">
            <a:spLocks noChangeArrowheads="1"/>
          </p:cNvSpPr>
          <p:nvPr/>
        </p:nvSpPr>
        <p:spPr bwMode="auto">
          <a:xfrm>
            <a:off x="0" y="0"/>
            <a:ext cx="9144000" cy="677108"/>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endParaRPr lang="en-US" sz="1000" b="1" dirty="0">
              <a:solidFill>
                <a:schemeClr val="bg1"/>
              </a:solidFill>
              <a:latin typeface="VNI-Times" pitchFamily="2" charset="0"/>
            </a:endParaRPr>
          </a:p>
          <a:p>
            <a:pPr marL="514350" indent="-514350" algn="ctr"/>
            <a:r>
              <a:rPr lang="en-US" sz="2800" b="1" dirty="0" err="1">
                <a:solidFill>
                  <a:schemeClr val="bg1"/>
                </a:solidFill>
                <a:latin typeface="Times New Roman" pitchFamily="18" charset="0"/>
                <a:cs typeface="Times New Roman" pitchFamily="18" charset="0"/>
              </a:rPr>
              <a:t>Những</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thay</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đổi</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biên</a:t>
            </a:r>
            <a:endParaRPr lang="en-US" sz="800" dirty="0">
              <a:solidFill>
                <a:schemeClr val="bg1"/>
              </a:solidFill>
              <a:latin typeface="VNI-Times" pitchFamily="2" charset="0"/>
            </a:endParaRPr>
          </a:p>
        </p:txBody>
      </p:sp>
      <p:sp>
        <p:nvSpPr>
          <p:cNvPr id="12293" name="Content Placeholder 7"/>
          <p:cNvSpPr>
            <a:spLocks noGrp="1"/>
          </p:cNvSpPr>
          <p:nvPr>
            <p:ph idx="1"/>
          </p:nvPr>
        </p:nvSpPr>
        <p:spPr>
          <a:xfrm>
            <a:off x="214313" y="1219200"/>
            <a:ext cx="8215312" cy="1283493"/>
          </a:xfrm>
        </p:spPr>
        <p:txBody>
          <a:bodyPr>
            <a:normAutofit fontScale="92500" lnSpcReduction="20000"/>
          </a:bodyPr>
          <a:lstStyle/>
          <a:p>
            <a:pPr marL="0" indent="0" algn="just">
              <a:lnSpc>
                <a:spcPct val="150000"/>
              </a:lnSpc>
              <a:buFontTx/>
              <a:buNone/>
              <a:defRPr/>
            </a:pPr>
            <a:r>
              <a:rPr lang="en-US" dirty="0">
                <a:cs typeface="Times New Roman" pitchFamily="18" charset="0"/>
              </a:rPr>
              <a:t>     </a:t>
            </a:r>
            <a:r>
              <a:rPr lang="en-US" dirty="0" err="1">
                <a:cs typeface="Times New Roman" pitchFamily="18" charset="0"/>
              </a:rPr>
              <a:t>Những</a:t>
            </a:r>
            <a:r>
              <a:rPr lang="en-US" dirty="0">
                <a:cs typeface="Times New Roman" pitchFamily="18" charset="0"/>
              </a:rPr>
              <a:t> </a:t>
            </a:r>
            <a:r>
              <a:rPr lang="en-US" dirty="0" err="1">
                <a:cs typeface="Times New Roman" pitchFamily="18" charset="0"/>
              </a:rPr>
              <a:t>thay</a:t>
            </a:r>
            <a:r>
              <a:rPr lang="en-US" dirty="0">
                <a:cs typeface="Times New Roman" pitchFamily="18" charset="0"/>
              </a:rPr>
              <a:t> </a:t>
            </a:r>
            <a:r>
              <a:rPr lang="en-US" dirty="0" err="1">
                <a:cs typeface="Times New Roman" pitchFamily="18" charset="0"/>
              </a:rPr>
              <a:t>đổi</a:t>
            </a:r>
            <a:r>
              <a:rPr lang="en-US" dirty="0">
                <a:cs typeface="Times New Roman" pitchFamily="18" charset="0"/>
              </a:rPr>
              <a:t> </a:t>
            </a:r>
            <a:r>
              <a:rPr lang="en-US" dirty="0" err="1">
                <a:cs typeface="Times New Roman" pitchFamily="18" charset="0"/>
              </a:rPr>
              <a:t>cận</a:t>
            </a:r>
            <a:r>
              <a:rPr lang="en-US" dirty="0">
                <a:cs typeface="Times New Roman" pitchFamily="18" charset="0"/>
              </a:rPr>
              <a:t> </a:t>
            </a:r>
            <a:r>
              <a:rPr lang="en-US" dirty="0" err="1">
                <a:cs typeface="Times New Roman" pitchFamily="18" charset="0"/>
              </a:rPr>
              <a:t>biên</a:t>
            </a:r>
            <a:r>
              <a:rPr lang="en-US" dirty="0">
                <a:cs typeface="Times New Roman" pitchFamily="18" charset="0"/>
              </a:rPr>
              <a:t> </a:t>
            </a:r>
            <a:r>
              <a:rPr lang="en-US" dirty="0" err="1">
                <a:cs typeface="Times New Roman" pitchFamily="18" charset="0"/>
              </a:rPr>
              <a:t>là</a:t>
            </a:r>
            <a:r>
              <a:rPr lang="en-US" dirty="0">
                <a:cs typeface="Times New Roman" pitchFamily="18" charset="0"/>
              </a:rPr>
              <a:t> </a:t>
            </a:r>
            <a:r>
              <a:rPr lang="en-US" u="sng" dirty="0" err="1">
                <a:solidFill>
                  <a:srgbClr val="FF0000"/>
                </a:solidFill>
                <a:cs typeface="Times New Roman" pitchFamily="18" charset="0"/>
              </a:rPr>
              <a:t>những</a:t>
            </a:r>
            <a:r>
              <a:rPr lang="en-US" u="sng" dirty="0">
                <a:solidFill>
                  <a:srgbClr val="FF0000"/>
                </a:solidFill>
                <a:cs typeface="Times New Roman" pitchFamily="18" charset="0"/>
              </a:rPr>
              <a:t> </a:t>
            </a:r>
            <a:r>
              <a:rPr lang="en-US" u="sng" dirty="0" err="1">
                <a:solidFill>
                  <a:srgbClr val="FF0000"/>
                </a:solidFill>
                <a:cs typeface="Times New Roman" pitchFamily="18" charset="0"/>
              </a:rPr>
              <a:t>điều</a:t>
            </a:r>
            <a:r>
              <a:rPr lang="en-US" u="sng" dirty="0">
                <a:solidFill>
                  <a:srgbClr val="FF0000"/>
                </a:solidFill>
                <a:cs typeface="Times New Roman" pitchFamily="18" charset="0"/>
              </a:rPr>
              <a:t> </a:t>
            </a:r>
            <a:r>
              <a:rPr lang="en-US" u="sng" dirty="0" err="1">
                <a:solidFill>
                  <a:srgbClr val="FF0000"/>
                </a:solidFill>
                <a:cs typeface="Times New Roman" pitchFamily="18" charset="0"/>
              </a:rPr>
              <a:t>chỉnh</a:t>
            </a:r>
            <a:r>
              <a:rPr lang="en-US" u="sng" dirty="0">
                <a:solidFill>
                  <a:srgbClr val="FF0000"/>
                </a:solidFill>
                <a:cs typeface="Times New Roman" pitchFamily="18" charset="0"/>
              </a:rPr>
              <a:t> ở </a:t>
            </a:r>
            <a:r>
              <a:rPr lang="en-US" u="sng" dirty="0" err="1">
                <a:solidFill>
                  <a:srgbClr val="FF0000"/>
                </a:solidFill>
                <a:cs typeface="Times New Roman" pitchFamily="18" charset="0"/>
              </a:rPr>
              <a:t>vùng</a:t>
            </a:r>
            <a:r>
              <a:rPr lang="en-US" u="sng" dirty="0">
                <a:solidFill>
                  <a:srgbClr val="FF0000"/>
                </a:solidFill>
                <a:cs typeface="Times New Roman" pitchFamily="18" charset="0"/>
              </a:rPr>
              <a:t> </a:t>
            </a:r>
            <a:r>
              <a:rPr lang="en-US" u="sng" dirty="0" err="1">
                <a:solidFill>
                  <a:srgbClr val="FF0000"/>
                </a:solidFill>
                <a:cs typeface="Times New Roman" pitchFamily="18" charset="0"/>
              </a:rPr>
              <a:t>lân</a:t>
            </a:r>
            <a:r>
              <a:rPr lang="en-US" u="sng" dirty="0">
                <a:solidFill>
                  <a:srgbClr val="FF0000"/>
                </a:solidFill>
                <a:cs typeface="Times New Roman" pitchFamily="18" charset="0"/>
              </a:rPr>
              <a:t> </a:t>
            </a:r>
            <a:r>
              <a:rPr lang="en-US" u="sng" dirty="0" err="1">
                <a:solidFill>
                  <a:srgbClr val="FF0000"/>
                </a:solidFill>
                <a:cs typeface="Times New Roman" pitchFamily="18" charset="0"/>
              </a:rPr>
              <a:t>cận</a:t>
            </a:r>
            <a:r>
              <a:rPr lang="en-US" u="sng" dirty="0">
                <a:cs typeface="Times New Roman" pitchFamily="18" charset="0"/>
              </a:rPr>
              <a:t> </a:t>
            </a:r>
            <a:r>
              <a:rPr lang="en-US" dirty="0" err="1">
                <a:cs typeface="Times New Roman" pitchFamily="18" charset="0"/>
              </a:rPr>
              <a:t>của</a:t>
            </a:r>
            <a:r>
              <a:rPr lang="en-US" dirty="0">
                <a:cs typeface="Times New Roman" pitchFamily="18" charset="0"/>
              </a:rPr>
              <a:t> </a:t>
            </a:r>
            <a:r>
              <a:rPr lang="en-US" dirty="0" err="1">
                <a:cs typeface="Times New Roman" pitchFamily="18" charset="0"/>
              </a:rPr>
              <a:t>kế</a:t>
            </a:r>
            <a:r>
              <a:rPr lang="en-US" dirty="0">
                <a:cs typeface="Times New Roman" pitchFamily="18" charset="0"/>
              </a:rPr>
              <a:t> </a:t>
            </a:r>
            <a:r>
              <a:rPr lang="en-US" dirty="0" err="1">
                <a:cs typeface="Times New Roman" pitchFamily="18" charset="0"/>
              </a:rPr>
              <a:t>hoạch</a:t>
            </a:r>
            <a:r>
              <a:rPr lang="en-US" dirty="0">
                <a:cs typeface="Times New Roman" pitchFamily="18" charset="0"/>
              </a:rPr>
              <a:t> </a:t>
            </a:r>
            <a:r>
              <a:rPr lang="en-US" dirty="0" err="1">
                <a:cs typeface="Times New Roman" pitchFamily="18" charset="0"/>
              </a:rPr>
              <a:t>hành</a:t>
            </a:r>
            <a:r>
              <a:rPr lang="en-US" dirty="0">
                <a:cs typeface="Times New Roman" pitchFamily="18" charset="0"/>
              </a:rPr>
              <a:t> </a:t>
            </a:r>
            <a:r>
              <a:rPr lang="en-US" dirty="0" err="1">
                <a:cs typeface="Times New Roman" pitchFamily="18" charset="0"/>
              </a:rPr>
              <a:t>động</a:t>
            </a:r>
            <a:r>
              <a:rPr lang="en-US" dirty="0">
                <a:cs typeface="Times New Roman" pitchFamily="18" charset="0"/>
              </a:rPr>
              <a:t> </a:t>
            </a:r>
            <a:r>
              <a:rPr lang="en-US" dirty="0" err="1">
                <a:cs typeface="Times New Roman" pitchFamily="18" charset="0"/>
              </a:rPr>
              <a:t>hiện</a:t>
            </a:r>
            <a:r>
              <a:rPr lang="en-US" dirty="0">
                <a:cs typeface="Times New Roman" pitchFamily="18" charset="0"/>
              </a:rPr>
              <a:t> </a:t>
            </a:r>
            <a:r>
              <a:rPr lang="en-US" dirty="0" err="1">
                <a:cs typeface="Times New Roman" pitchFamily="18" charset="0"/>
              </a:rPr>
              <a:t>tại</a:t>
            </a:r>
            <a:r>
              <a:rPr lang="en-US" dirty="0">
                <a:cs typeface="Times New Roman" pitchFamily="18" charset="0"/>
              </a:rPr>
              <a:t>.</a:t>
            </a:r>
          </a:p>
          <a:p>
            <a:pPr marL="0" indent="0" algn="just">
              <a:lnSpc>
                <a:spcPct val="150000"/>
              </a:lnSpc>
              <a:buFontTx/>
              <a:buNone/>
              <a:defRPr/>
            </a:pPr>
            <a:endParaRPr lang="en-US" dirty="0">
              <a:cs typeface="Times New Roman" pitchFamily="18" charset="0"/>
            </a:endParaRPr>
          </a:p>
          <a:p>
            <a:pPr marL="514350" indent="-514350" algn="just">
              <a:lnSpc>
                <a:spcPct val="150000"/>
              </a:lnSpc>
              <a:buFontTx/>
              <a:buNone/>
              <a:defRPr/>
            </a:pPr>
            <a:endParaRPr lang="en-US" b="1" dirty="0">
              <a:cs typeface="Times New Roman" pitchFamily="18" charset="0"/>
            </a:endParaRPr>
          </a:p>
          <a:p>
            <a:pPr marL="514350" indent="-514350" algn="just">
              <a:lnSpc>
                <a:spcPct val="150000"/>
              </a:lnSpc>
              <a:buFontTx/>
              <a:buNone/>
              <a:defRPr/>
            </a:pPr>
            <a:endParaRPr lang="en-US" b="1" dirty="0">
              <a:cs typeface="Times New Roman" pitchFamily="18" charset="0"/>
            </a:endParaRPr>
          </a:p>
          <a:p>
            <a:pPr marL="514350" indent="-514350" algn="just">
              <a:lnSpc>
                <a:spcPct val="150000"/>
              </a:lnSpc>
              <a:buFontTx/>
              <a:buNone/>
              <a:defRPr/>
            </a:pPr>
            <a:endParaRPr lang="en-US" b="1" dirty="0">
              <a:cs typeface="Times New Roman" pitchFamily="18" charset="0"/>
            </a:endParaRPr>
          </a:p>
          <a:p>
            <a:pPr algn="just">
              <a:lnSpc>
                <a:spcPct val="150000"/>
              </a:lnSpc>
              <a:buFontTx/>
              <a:buNone/>
              <a:defRPr/>
            </a:pPr>
            <a:endParaRPr lang="en-US" dirty="0">
              <a:cs typeface="Times New Roman" pitchFamily="18" charset="0"/>
            </a:endParaRPr>
          </a:p>
        </p:txBody>
      </p:sp>
      <p:sp>
        <p:nvSpPr>
          <p:cNvPr id="52" name="TextBox 51"/>
          <p:cNvSpPr txBox="1">
            <a:spLocks noChangeArrowheads="1"/>
          </p:cNvSpPr>
          <p:nvPr/>
        </p:nvSpPr>
        <p:spPr bwMode="auto">
          <a:xfrm>
            <a:off x="838200" y="4276498"/>
            <a:ext cx="7072362" cy="1274195"/>
          </a:xfrm>
          <a:prstGeom prst="rect">
            <a:avLst/>
          </a:prstGeom>
          <a:noFill/>
          <a:ln w="9525">
            <a:noFill/>
            <a:miter lim="800000"/>
            <a:headEnd/>
            <a:tailEnd/>
          </a:ln>
        </p:spPr>
        <p:txBody>
          <a:bodyPr numCol="2">
            <a:spAutoFit/>
          </a:bodyPr>
          <a:lstStyle/>
          <a:p>
            <a:pPr>
              <a:lnSpc>
                <a:spcPct val="120000"/>
              </a:lnSpc>
              <a:buFontTx/>
              <a:buChar char="-"/>
              <a:defRPr/>
            </a:pPr>
            <a:r>
              <a:rPr lang="en-US" sz="3200">
                <a:latin typeface="Times New Roman" pitchFamily="18" charset="0"/>
                <a:cs typeface="Times New Roman" pitchFamily="18" charset="0"/>
              </a:rPr>
              <a:t>Chi phí biên	</a:t>
            </a:r>
          </a:p>
          <a:p>
            <a:pPr>
              <a:lnSpc>
                <a:spcPct val="120000"/>
              </a:lnSpc>
              <a:buFontTx/>
              <a:buChar char="-"/>
              <a:defRPr/>
            </a:pPr>
            <a:r>
              <a:rPr lang="en-US" sz="3200">
                <a:latin typeface="Times New Roman" pitchFamily="18" charset="0"/>
                <a:cs typeface="Times New Roman" pitchFamily="18" charset="0"/>
              </a:rPr>
              <a:t> Lợi ích biên</a:t>
            </a:r>
          </a:p>
          <a:p>
            <a:pPr>
              <a:lnSpc>
                <a:spcPct val="120000"/>
              </a:lnSpc>
              <a:buFontTx/>
              <a:buChar char="-"/>
              <a:defRPr/>
            </a:pPr>
            <a:r>
              <a:rPr lang="en-US" sz="3200">
                <a:latin typeface="Times New Roman" pitchFamily="18" charset="0"/>
                <a:cs typeface="Times New Roman" pitchFamily="18" charset="0"/>
              </a:rPr>
              <a:t>Năng suất biên</a:t>
            </a:r>
          </a:p>
          <a:p>
            <a:pPr>
              <a:lnSpc>
                <a:spcPct val="120000"/>
              </a:lnSpc>
              <a:buFontTx/>
              <a:buChar char="-"/>
              <a:defRPr/>
            </a:pPr>
            <a:r>
              <a:rPr lang="en-US" sz="3200">
                <a:latin typeface="Times New Roman" pitchFamily="18" charset="0"/>
                <a:cs typeface="Times New Roman" pitchFamily="18" charset="0"/>
              </a:rPr>
              <a:t> Doanh thu biên</a:t>
            </a:r>
          </a:p>
        </p:txBody>
      </p:sp>
      <p:sp>
        <p:nvSpPr>
          <p:cNvPr id="9" name="TextBox 8"/>
          <p:cNvSpPr txBox="1">
            <a:spLocks noChangeArrowheads="1"/>
          </p:cNvSpPr>
          <p:nvPr/>
        </p:nvSpPr>
        <p:spPr bwMode="auto">
          <a:xfrm>
            <a:off x="214313" y="2578893"/>
            <a:ext cx="85010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lnSpc>
                <a:spcPct val="120000"/>
              </a:lnSpc>
            </a:pPr>
            <a:r>
              <a:rPr lang="en-US" sz="3000">
                <a:latin typeface="Times New Roman" pitchFamily="18" charset="0"/>
                <a:cs typeface="Times New Roman" pitchFamily="18" charset="0"/>
              </a:rPr>
              <a:t>Thuật ngữ </a:t>
            </a:r>
            <a:r>
              <a:rPr lang="en-US" sz="3000" i="1">
                <a:latin typeface="Times New Roman" pitchFamily="18" charset="0"/>
                <a:cs typeface="Times New Roman" pitchFamily="18" charset="0"/>
              </a:rPr>
              <a:t>“cận biên”</a:t>
            </a:r>
            <a:r>
              <a:rPr lang="en-US" sz="3000" b="1">
                <a:latin typeface="Times New Roman" pitchFamily="18" charset="0"/>
                <a:cs typeface="Times New Roman" pitchFamily="18" charset="0"/>
              </a:rPr>
              <a:t> </a:t>
            </a:r>
            <a:r>
              <a:rPr lang="en-US" sz="3000">
                <a:latin typeface="Times New Roman" pitchFamily="18" charset="0"/>
                <a:cs typeface="Times New Roman" pitchFamily="18" charset="0"/>
              </a:rPr>
              <a:t>có nghĩa là </a:t>
            </a:r>
            <a:r>
              <a:rPr lang="en-US" sz="3000" i="1">
                <a:latin typeface="Times New Roman" pitchFamily="18" charset="0"/>
                <a:cs typeface="Times New Roman" pitchFamily="18" charset="0"/>
              </a:rPr>
              <a:t>“bên cạnh”,</a:t>
            </a:r>
            <a:r>
              <a:rPr lang="en-US" sz="3000" b="1">
                <a:latin typeface="Times New Roman" pitchFamily="18" charset="0"/>
                <a:cs typeface="Times New Roman" pitchFamily="18" charset="0"/>
              </a:rPr>
              <a:t> </a:t>
            </a:r>
            <a:r>
              <a:rPr lang="en-US" sz="3000">
                <a:latin typeface="Times New Roman" pitchFamily="18" charset="0"/>
                <a:cs typeface="Times New Roman" pitchFamily="18" charset="0"/>
              </a:rPr>
              <a:t>do đó thay đổi cận biên là những điều chỉnh ở vùng lân cận của cái mà bạn đang làm</a:t>
            </a:r>
          </a:p>
        </p:txBody>
      </p:sp>
    </p:spTree>
    <p:extLst>
      <p:ext uri="{BB962C8B-B14F-4D97-AF65-F5344CB8AC3E}">
        <p14:creationId xmlns:p14="http://schemas.microsoft.com/office/powerpoint/2010/main" val="29141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par>
                          <p:cTn id="8" fill="hold" nodeType="afterGroup">
                            <p:stCondLst>
                              <p:cond delay="500"/>
                            </p:stCondLst>
                            <p:childTnLst>
                              <p:par>
                                <p:cTn id="9" presetID="27" presetClass="entr" presetSubtype="0" fill="hold" nodeType="afterEffect">
                                  <p:stCondLst>
                                    <p:cond delay="0"/>
                                  </p:stCondLst>
                                  <p:iterate type="lt">
                                    <p:tmPct val="50000"/>
                                  </p:iterate>
                                  <p:childTnLst>
                                    <p:set>
                                      <p:cBhvr>
                                        <p:cTn id="10" dur="1" fill="hold">
                                          <p:stCondLst>
                                            <p:cond delay="0"/>
                                          </p:stCondLst>
                                        </p:cTn>
                                        <p:tgtEl>
                                          <p:spTgt spid="12293">
                                            <p:txEl>
                                              <p:pRg st="0" end="0"/>
                                            </p:txEl>
                                          </p:spTgt>
                                        </p:tgtEl>
                                        <p:attrNameLst>
                                          <p:attrName>style.visibility</p:attrName>
                                        </p:attrNameLst>
                                      </p:cBhvr>
                                      <p:to>
                                        <p:strVal val="visible"/>
                                      </p:to>
                                    </p:set>
                                    <p:anim calcmode="discrete" valueType="clr">
                                      <p:cBhvr override="childStyle">
                                        <p:cTn id="11" dur="80"/>
                                        <p:tgtEl>
                                          <p:spTgt spid="1229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2293">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12293">
                                            <p:txEl>
                                              <p:pRg st="0" end="0"/>
                                            </p:txEl>
                                          </p:spTgt>
                                        </p:tgtEl>
                                        <p:attrNameLst>
                                          <p:attrName>fill.type</p:attrName>
                                        </p:attrNameLst>
                                      </p:cBhvr>
                                      <p:to>
                                        <p:strVal val="solid"/>
                                      </p:to>
                                    </p:set>
                                  </p:childTnLst>
                                </p:cTn>
                              </p:par>
                            </p:childTnLst>
                          </p:cTn>
                        </p:par>
                        <p:par>
                          <p:cTn id="14" fill="hold" nodeType="afterGroup">
                            <p:stCondLst>
                              <p:cond delay="3420"/>
                            </p:stCondLst>
                            <p:childTnLst>
                              <p:par>
                                <p:cTn id="15" presetID="2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down)">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2928938"/>
            <a:ext cx="3929062"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Content Placeholder 2"/>
          <p:cNvSpPr>
            <a:spLocks noGrp="1"/>
          </p:cNvSpPr>
          <p:nvPr>
            <p:ph idx="1"/>
          </p:nvPr>
        </p:nvSpPr>
        <p:spPr>
          <a:xfrm>
            <a:off x="457200" y="714375"/>
            <a:ext cx="8229600" cy="5411788"/>
          </a:xfrm>
        </p:spPr>
        <p:txBody>
          <a:bodyPr/>
          <a:lstStyle/>
          <a:p>
            <a:pPr algn="just"/>
            <a:r>
              <a:rPr lang="en-US">
                <a:solidFill>
                  <a:srgbClr val="0070C0"/>
                </a:solidFill>
                <a:cs typeface="Times New Roman" pitchFamily="18" charset="0"/>
              </a:rPr>
              <a:t>Một người có quyết định hợp lý cho một hành động khi </a:t>
            </a:r>
            <a:r>
              <a:rPr lang="en-US">
                <a:solidFill>
                  <a:srgbClr val="FF0000"/>
                </a:solidFill>
                <a:cs typeface="Times New Roman" pitchFamily="18" charset="0"/>
              </a:rPr>
              <a:t>lợi ích biên lớn hơn chi phí biên</a:t>
            </a:r>
            <a:r>
              <a:rPr lang="en-US">
                <a:solidFill>
                  <a:srgbClr val="0070C0"/>
                </a:solidFill>
                <a:cs typeface="Times New Roman" pitchFamily="18" charset="0"/>
              </a:rPr>
              <a:t>.</a:t>
            </a:r>
          </a:p>
          <a:p>
            <a:pPr algn="just">
              <a:buFontTx/>
              <a:buNone/>
            </a:pPr>
            <a:r>
              <a:rPr lang="en-US">
                <a:solidFill>
                  <a:srgbClr val="0033CC"/>
                </a:solidFill>
                <a:cs typeface="Times New Roman" pitchFamily="18" charset="0"/>
              </a:rPr>
              <a:t>VD: xe khách có 40 chỗ đi Nha Trang– Sài Gòn. Chi phí cho một chuyến đi là 5 triệu, giá vé là 300ngàn/vé và đã có 35 người mua. Dọc đường đi, có 5 người vẫy xe và trả giá 150 ngàn/vé. Hỏi nhà xe có nên bán hay không?</a:t>
            </a:r>
          </a:p>
          <a:p>
            <a:pPr algn="just"/>
            <a:endParaRPr lang="en-US">
              <a:cs typeface="Times New Roman" pitchFamily="18" charset="0"/>
            </a:endParaRPr>
          </a:p>
        </p:txBody>
      </p:sp>
      <p:sp>
        <p:nvSpPr>
          <p:cNvPr id="286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979DCA-EED6-4440-9F5F-4BCAE4D65497}" type="slidenum">
              <a:rPr lang="en-US" smtClean="0"/>
              <a:pPr eaLnBrk="1" hangingPunct="1"/>
              <a:t>28</a:t>
            </a:fld>
            <a:endParaRPr lang="en-US"/>
          </a:p>
        </p:txBody>
      </p:sp>
    </p:spTree>
    <p:extLst>
      <p:ext uri="{BB962C8B-B14F-4D97-AF65-F5344CB8AC3E}">
        <p14:creationId xmlns:p14="http://schemas.microsoft.com/office/powerpoint/2010/main" val="997416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p:cTn id="7" dur="1000" fill="hold"/>
                                        <p:tgtEl>
                                          <p:spTgt spid="2253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53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53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2531">
                                            <p:txEl>
                                              <p:pRg st="1" end="1"/>
                                            </p:txEl>
                                          </p:spTgt>
                                        </p:tgtEl>
                                        <p:attrNameLst>
                                          <p:attrName>style.visibility</p:attrName>
                                        </p:attrNameLst>
                                      </p:cBhvr>
                                      <p:to>
                                        <p:strVal val="visible"/>
                                      </p:to>
                                    </p:set>
                                    <p:anim calcmode="lin" valueType="num">
                                      <p:cBhvr>
                                        <p:cTn id="14" dur="1000" fill="hold"/>
                                        <p:tgtEl>
                                          <p:spTgt spid="2253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253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531">
                                            <p:txEl>
                                              <p:pRg st="1" end="1"/>
                                            </p:txEl>
                                          </p:spTgt>
                                        </p:tgtEl>
                                      </p:cBhvr>
                                    </p:animEffect>
                                  </p:childTnLst>
                                </p:cTn>
                              </p:par>
                            </p:childTnLst>
                          </p:cTn>
                        </p:par>
                        <p:par>
                          <p:cTn id="17" fill="hold" nodeType="afterGroup">
                            <p:stCondLst>
                              <p:cond delay="1000"/>
                            </p:stCondLst>
                            <p:childTnLst>
                              <p:par>
                                <p:cTn id="18" presetID="29" presetClass="entr" presetSubtype="0" fill="hold" nodeType="afterEffect">
                                  <p:stCondLst>
                                    <p:cond delay="0"/>
                                  </p:stCondLst>
                                  <p:childTnLst>
                                    <p:set>
                                      <p:cBhvr>
                                        <p:cTn id="19" dur="1" fill="hold">
                                          <p:stCondLst>
                                            <p:cond delay="0"/>
                                          </p:stCondLst>
                                        </p:cTn>
                                        <p:tgtEl>
                                          <p:spTgt spid="22530"/>
                                        </p:tgtEl>
                                        <p:attrNameLst>
                                          <p:attrName>style.visibility</p:attrName>
                                        </p:attrNameLst>
                                      </p:cBhvr>
                                      <p:to>
                                        <p:strVal val="visible"/>
                                      </p:to>
                                    </p:set>
                                    <p:anim calcmode="lin" valueType="num">
                                      <p:cBhvr>
                                        <p:cTn id="20" dur="1000" fill="hold"/>
                                        <p:tgtEl>
                                          <p:spTgt spid="22530"/>
                                        </p:tgtEl>
                                        <p:attrNameLst>
                                          <p:attrName>ppt_x</p:attrName>
                                        </p:attrNameLst>
                                      </p:cBhvr>
                                      <p:tavLst>
                                        <p:tav tm="0">
                                          <p:val>
                                            <p:strVal val="#ppt_x-.2"/>
                                          </p:val>
                                        </p:tav>
                                        <p:tav tm="100000">
                                          <p:val>
                                            <p:strVal val="#ppt_x"/>
                                          </p:val>
                                        </p:tav>
                                      </p:tavLst>
                                    </p:anim>
                                    <p:anim calcmode="lin" valueType="num">
                                      <p:cBhvr>
                                        <p:cTn id="21" dur="1000" fill="hold"/>
                                        <p:tgtEl>
                                          <p:spTgt spid="22530"/>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66064E-0B5F-42AA-BCEF-8EB305C026C8}" type="slidenum">
              <a:rPr lang="en-US" smtClean="0"/>
              <a:pPr eaLnBrk="1" hangingPunct="1"/>
              <a:t>29</a:t>
            </a:fld>
            <a:endParaRPr lang="en-US"/>
          </a:p>
        </p:txBody>
      </p:sp>
      <p:sp>
        <p:nvSpPr>
          <p:cNvPr id="38916" name="Content Placeholder 7"/>
          <p:cNvSpPr>
            <a:spLocks noGrp="1"/>
          </p:cNvSpPr>
          <p:nvPr>
            <p:ph idx="1"/>
          </p:nvPr>
        </p:nvSpPr>
        <p:spPr>
          <a:xfrm>
            <a:off x="457200" y="1828800"/>
            <a:ext cx="8229600" cy="4314825"/>
          </a:xfrm>
        </p:spPr>
        <p:txBody>
          <a:bodyPr/>
          <a:lstStyle/>
          <a:p>
            <a:pPr marL="58738" indent="288925" algn="just">
              <a:buFontTx/>
              <a:buNone/>
            </a:pPr>
            <a:r>
              <a:rPr lang="en-US" dirty="0">
                <a:cs typeface="Times New Roman" pitchFamily="18" charset="0"/>
              </a:rPr>
              <a:t>PPF </a:t>
            </a:r>
            <a:r>
              <a:rPr lang="en-US" dirty="0" err="1">
                <a:cs typeface="Times New Roman" pitchFamily="18" charset="0"/>
              </a:rPr>
              <a:t>mô</a:t>
            </a:r>
            <a:r>
              <a:rPr lang="en-US" dirty="0">
                <a:cs typeface="Times New Roman" pitchFamily="18" charset="0"/>
              </a:rPr>
              <a:t> </a:t>
            </a:r>
            <a:r>
              <a:rPr lang="en-US" dirty="0" err="1">
                <a:cs typeface="Times New Roman" pitchFamily="18" charset="0"/>
              </a:rPr>
              <a:t>tả</a:t>
            </a:r>
            <a:r>
              <a:rPr lang="en-US" dirty="0">
                <a:cs typeface="Times New Roman" pitchFamily="18" charset="0"/>
              </a:rPr>
              <a:t> </a:t>
            </a:r>
            <a:r>
              <a:rPr lang="en-US" dirty="0" err="1">
                <a:cs typeface="Times New Roman" pitchFamily="18" charset="0"/>
              </a:rPr>
              <a:t>mức</a:t>
            </a:r>
            <a:r>
              <a:rPr lang="en-US" dirty="0">
                <a:cs typeface="Times New Roman" pitchFamily="18" charset="0"/>
              </a:rPr>
              <a:t> </a:t>
            </a:r>
            <a:r>
              <a:rPr lang="en-US" dirty="0" err="1">
                <a:cs typeface="Times New Roman" pitchFamily="18" charset="0"/>
              </a:rPr>
              <a:t>sản</a:t>
            </a:r>
            <a:r>
              <a:rPr lang="en-US" dirty="0">
                <a:cs typeface="Times New Roman" pitchFamily="18" charset="0"/>
              </a:rPr>
              <a:t> </a:t>
            </a:r>
            <a:r>
              <a:rPr lang="en-US" dirty="0" err="1">
                <a:cs typeface="Times New Roman" pitchFamily="18" charset="0"/>
              </a:rPr>
              <a:t>xuất</a:t>
            </a:r>
            <a:r>
              <a:rPr lang="en-US" dirty="0">
                <a:cs typeface="Times New Roman" pitchFamily="18" charset="0"/>
              </a:rPr>
              <a:t> </a:t>
            </a:r>
            <a:r>
              <a:rPr lang="en-US" dirty="0" err="1">
                <a:cs typeface="Times New Roman" pitchFamily="18" charset="0"/>
              </a:rPr>
              <a:t>tối</a:t>
            </a:r>
            <a:r>
              <a:rPr lang="en-US" dirty="0">
                <a:cs typeface="Times New Roman" pitchFamily="18" charset="0"/>
              </a:rPr>
              <a:t> </a:t>
            </a:r>
            <a:r>
              <a:rPr lang="en-US" dirty="0" err="1">
                <a:cs typeface="Times New Roman" pitchFamily="18" charset="0"/>
              </a:rPr>
              <a:t>đa</a:t>
            </a:r>
            <a:r>
              <a:rPr lang="en-US" dirty="0">
                <a:cs typeface="Times New Roman" pitchFamily="18" charset="0"/>
              </a:rPr>
              <a:t> </a:t>
            </a:r>
            <a:r>
              <a:rPr lang="en-US" dirty="0" err="1">
                <a:cs typeface="Times New Roman" pitchFamily="18" charset="0"/>
              </a:rPr>
              <a:t>mà</a:t>
            </a:r>
            <a:r>
              <a:rPr lang="en-US" dirty="0">
                <a:cs typeface="Times New Roman" pitchFamily="18" charset="0"/>
              </a:rPr>
              <a:t> </a:t>
            </a:r>
            <a:r>
              <a:rPr lang="en-US" dirty="0" err="1">
                <a:cs typeface="Times New Roman" pitchFamily="18" charset="0"/>
              </a:rPr>
              <a:t>một</a:t>
            </a:r>
            <a:r>
              <a:rPr lang="en-US" dirty="0">
                <a:cs typeface="Times New Roman" pitchFamily="18" charset="0"/>
              </a:rPr>
              <a:t> </a:t>
            </a:r>
            <a:r>
              <a:rPr lang="en-US" dirty="0" err="1">
                <a:cs typeface="Times New Roman" pitchFamily="18" charset="0"/>
              </a:rPr>
              <a:t>nền</a:t>
            </a:r>
            <a:r>
              <a:rPr lang="en-US" dirty="0">
                <a:cs typeface="Times New Roman" pitchFamily="18" charset="0"/>
              </a:rPr>
              <a:t> </a:t>
            </a:r>
            <a:r>
              <a:rPr lang="en-US" dirty="0" err="1">
                <a:cs typeface="Times New Roman" pitchFamily="18" charset="0"/>
              </a:rPr>
              <a:t>kinh</a:t>
            </a:r>
            <a:r>
              <a:rPr lang="en-US" dirty="0">
                <a:cs typeface="Times New Roman" pitchFamily="18" charset="0"/>
              </a:rPr>
              <a:t> </a:t>
            </a:r>
            <a:r>
              <a:rPr lang="en-US" dirty="0" err="1">
                <a:cs typeface="Times New Roman" pitchFamily="18" charset="0"/>
              </a:rPr>
              <a:t>tế</a:t>
            </a:r>
            <a:r>
              <a:rPr lang="en-US" dirty="0">
                <a:cs typeface="Times New Roman" pitchFamily="18" charset="0"/>
              </a:rPr>
              <a:t> </a:t>
            </a:r>
            <a:r>
              <a:rPr lang="en-US" dirty="0" err="1">
                <a:cs typeface="Times New Roman" pitchFamily="18" charset="0"/>
              </a:rPr>
              <a:t>có</a:t>
            </a:r>
            <a:r>
              <a:rPr lang="en-US" dirty="0">
                <a:cs typeface="Times New Roman" pitchFamily="18" charset="0"/>
              </a:rPr>
              <a:t> </a:t>
            </a:r>
            <a:r>
              <a:rPr lang="en-US" dirty="0" err="1">
                <a:cs typeface="Times New Roman" pitchFamily="18" charset="0"/>
              </a:rPr>
              <a:t>thể</a:t>
            </a:r>
            <a:r>
              <a:rPr lang="en-US" dirty="0">
                <a:cs typeface="Times New Roman" pitchFamily="18" charset="0"/>
              </a:rPr>
              <a:t> </a:t>
            </a:r>
            <a:r>
              <a:rPr lang="en-US" dirty="0" err="1">
                <a:cs typeface="Times New Roman" pitchFamily="18" charset="0"/>
              </a:rPr>
              <a:t>đạt</a:t>
            </a:r>
            <a:r>
              <a:rPr lang="en-US" dirty="0">
                <a:cs typeface="Times New Roman" pitchFamily="18" charset="0"/>
              </a:rPr>
              <a:t> </a:t>
            </a:r>
            <a:r>
              <a:rPr lang="en-US" dirty="0" err="1">
                <a:cs typeface="Times New Roman" pitchFamily="18" charset="0"/>
              </a:rPr>
              <a:t>được</a:t>
            </a:r>
            <a:r>
              <a:rPr lang="en-US" dirty="0">
                <a:cs typeface="Times New Roman" pitchFamily="18" charset="0"/>
              </a:rPr>
              <a:t> </a:t>
            </a:r>
            <a:r>
              <a:rPr lang="en-US" dirty="0" err="1">
                <a:cs typeface="Times New Roman" pitchFamily="18" charset="0"/>
              </a:rPr>
              <a:t>với</a:t>
            </a:r>
            <a:r>
              <a:rPr lang="en-US" dirty="0">
                <a:cs typeface="Times New Roman" pitchFamily="18" charset="0"/>
              </a:rPr>
              <a:t> </a:t>
            </a:r>
            <a:r>
              <a:rPr lang="en-US" dirty="0" err="1">
                <a:cs typeface="Times New Roman" pitchFamily="18" charset="0"/>
              </a:rPr>
              <a:t>số</a:t>
            </a:r>
            <a:r>
              <a:rPr lang="en-US" dirty="0">
                <a:cs typeface="Times New Roman" pitchFamily="18" charset="0"/>
              </a:rPr>
              <a:t> </a:t>
            </a:r>
            <a:r>
              <a:rPr lang="en-US" dirty="0" err="1">
                <a:cs typeface="Times New Roman" pitchFamily="18" charset="0"/>
              </a:rPr>
              <a:t>lượng</a:t>
            </a:r>
            <a:r>
              <a:rPr lang="en-US" dirty="0">
                <a:cs typeface="Times New Roman" pitchFamily="18" charset="0"/>
              </a:rPr>
              <a:t> </a:t>
            </a:r>
            <a:r>
              <a:rPr lang="en-US" dirty="0" err="1">
                <a:cs typeface="Times New Roman" pitchFamily="18" charset="0"/>
              </a:rPr>
              <a:t>đầu</a:t>
            </a:r>
            <a:r>
              <a:rPr lang="en-US" dirty="0">
                <a:cs typeface="Times New Roman" pitchFamily="18" charset="0"/>
              </a:rPr>
              <a:t> </a:t>
            </a:r>
            <a:r>
              <a:rPr lang="en-US" dirty="0" err="1">
                <a:cs typeface="Times New Roman" pitchFamily="18" charset="0"/>
              </a:rPr>
              <a:t>vào</a:t>
            </a:r>
            <a:r>
              <a:rPr lang="en-US" dirty="0">
                <a:cs typeface="Times New Roman" pitchFamily="18" charset="0"/>
              </a:rPr>
              <a:t> </a:t>
            </a:r>
            <a:r>
              <a:rPr lang="en-US" dirty="0" err="1">
                <a:cs typeface="Times New Roman" pitchFamily="18" charset="0"/>
              </a:rPr>
              <a:t>và</a:t>
            </a:r>
            <a:r>
              <a:rPr lang="en-US" dirty="0">
                <a:cs typeface="Times New Roman" pitchFamily="18" charset="0"/>
              </a:rPr>
              <a:t> </a:t>
            </a:r>
            <a:r>
              <a:rPr lang="en-US" dirty="0" err="1">
                <a:cs typeface="Times New Roman" pitchFamily="18" charset="0"/>
              </a:rPr>
              <a:t>kiến</a:t>
            </a:r>
            <a:r>
              <a:rPr lang="en-US" dirty="0">
                <a:cs typeface="Times New Roman" pitchFamily="18" charset="0"/>
              </a:rPr>
              <a:t> </a:t>
            </a:r>
            <a:r>
              <a:rPr lang="en-US" dirty="0" err="1">
                <a:cs typeface="Times New Roman" pitchFamily="18" charset="0"/>
              </a:rPr>
              <a:t>thức</a:t>
            </a:r>
            <a:r>
              <a:rPr lang="en-US" dirty="0">
                <a:cs typeface="Times New Roman" pitchFamily="18" charset="0"/>
              </a:rPr>
              <a:t> </a:t>
            </a:r>
            <a:r>
              <a:rPr lang="en-US" dirty="0" err="1">
                <a:cs typeface="Times New Roman" pitchFamily="18" charset="0"/>
              </a:rPr>
              <a:t>công</a:t>
            </a:r>
            <a:r>
              <a:rPr lang="en-US" dirty="0">
                <a:cs typeface="Times New Roman" pitchFamily="18" charset="0"/>
              </a:rPr>
              <a:t> </a:t>
            </a:r>
            <a:r>
              <a:rPr lang="en-US" dirty="0" err="1">
                <a:cs typeface="Times New Roman" pitchFamily="18" charset="0"/>
              </a:rPr>
              <a:t>nghệ</a:t>
            </a:r>
            <a:r>
              <a:rPr lang="en-US" dirty="0">
                <a:cs typeface="Times New Roman" pitchFamily="18" charset="0"/>
              </a:rPr>
              <a:t> </a:t>
            </a:r>
            <a:r>
              <a:rPr lang="en-US" dirty="0" err="1">
                <a:cs typeface="Times New Roman" pitchFamily="18" charset="0"/>
              </a:rPr>
              <a:t>sẵn</a:t>
            </a:r>
            <a:r>
              <a:rPr lang="en-US" dirty="0">
                <a:cs typeface="Times New Roman" pitchFamily="18" charset="0"/>
              </a:rPr>
              <a:t> </a:t>
            </a:r>
            <a:r>
              <a:rPr lang="en-US" dirty="0" err="1">
                <a:cs typeface="Times New Roman" pitchFamily="18" charset="0"/>
              </a:rPr>
              <a:t>có</a:t>
            </a:r>
            <a:r>
              <a:rPr lang="en-US" dirty="0">
                <a:cs typeface="Times New Roman" pitchFamily="18" charset="0"/>
              </a:rPr>
              <a:t>. </a:t>
            </a:r>
          </a:p>
          <a:p>
            <a:pPr marL="58738" indent="288925" algn="just">
              <a:buFontTx/>
              <a:buNone/>
            </a:pPr>
            <a:r>
              <a:rPr lang="en-US" dirty="0">
                <a:cs typeface="Times New Roman" pitchFamily="18" charset="0"/>
              </a:rPr>
              <a:t>PPF </a:t>
            </a:r>
            <a:r>
              <a:rPr lang="en-US" dirty="0" err="1">
                <a:cs typeface="Times New Roman" pitchFamily="18" charset="0"/>
              </a:rPr>
              <a:t>cho</a:t>
            </a:r>
            <a:r>
              <a:rPr lang="en-US" dirty="0">
                <a:cs typeface="Times New Roman" pitchFamily="18" charset="0"/>
              </a:rPr>
              <a:t> </a:t>
            </a:r>
            <a:r>
              <a:rPr lang="en-US" dirty="0" err="1">
                <a:cs typeface="Times New Roman" pitchFamily="18" charset="0"/>
              </a:rPr>
              <a:t>biết</a:t>
            </a:r>
            <a:r>
              <a:rPr lang="en-US" dirty="0">
                <a:cs typeface="Times New Roman" pitchFamily="18" charset="0"/>
              </a:rPr>
              <a:t> </a:t>
            </a:r>
            <a:r>
              <a:rPr lang="en-US" dirty="0" err="1">
                <a:cs typeface="Times New Roman" pitchFamily="18" charset="0"/>
              </a:rPr>
              <a:t>các</a:t>
            </a:r>
            <a:r>
              <a:rPr lang="en-US" dirty="0">
                <a:cs typeface="Times New Roman" pitchFamily="18" charset="0"/>
              </a:rPr>
              <a:t> </a:t>
            </a:r>
            <a:r>
              <a:rPr lang="en-US" dirty="0" err="1">
                <a:cs typeface="Times New Roman" pitchFamily="18" charset="0"/>
              </a:rPr>
              <a:t>lựa</a:t>
            </a:r>
            <a:r>
              <a:rPr lang="en-US" dirty="0">
                <a:cs typeface="Times New Roman" pitchFamily="18" charset="0"/>
              </a:rPr>
              <a:t> </a:t>
            </a:r>
            <a:r>
              <a:rPr lang="en-US" dirty="0" err="1">
                <a:cs typeface="Times New Roman" pitchFamily="18" charset="0"/>
              </a:rPr>
              <a:t>chọn</a:t>
            </a:r>
            <a:r>
              <a:rPr lang="en-US" dirty="0">
                <a:cs typeface="Times New Roman" pitchFamily="18" charset="0"/>
              </a:rPr>
              <a:t> </a:t>
            </a:r>
            <a:r>
              <a:rPr lang="en-US" dirty="0" err="1">
                <a:cs typeface="Times New Roman" pitchFamily="18" charset="0"/>
              </a:rPr>
              <a:t>khác</a:t>
            </a:r>
            <a:r>
              <a:rPr lang="en-US" dirty="0">
                <a:cs typeface="Times New Roman" pitchFamily="18" charset="0"/>
              </a:rPr>
              <a:t> </a:t>
            </a:r>
            <a:r>
              <a:rPr lang="en-US" dirty="0" err="1">
                <a:cs typeface="Times New Roman" pitchFamily="18" charset="0"/>
              </a:rPr>
              <a:t>nhau</a:t>
            </a:r>
            <a:r>
              <a:rPr lang="en-US" dirty="0">
                <a:cs typeface="Times New Roman" pitchFamily="18" charset="0"/>
              </a:rPr>
              <a:t> </a:t>
            </a:r>
            <a:r>
              <a:rPr lang="en-US" dirty="0" err="1">
                <a:cs typeface="Times New Roman" pitchFamily="18" charset="0"/>
              </a:rPr>
              <a:t>có</a:t>
            </a:r>
            <a:r>
              <a:rPr lang="en-US" dirty="0">
                <a:cs typeface="Times New Roman" pitchFamily="18" charset="0"/>
              </a:rPr>
              <a:t> </a:t>
            </a:r>
            <a:r>
              <a:rPr lang="en-US" dirty="0" err="1">
                <a:cs typeface="Times New Roman" pitchFamily="18" charset="0"/>
              </a:rPr>
              <a:t>thể</a:t>
            </a:r>
            <a:r>
              <a:rPr lang="en-US" dirty="0">
                <a:cs typeface="Times New Roman" pitchFamily="18" charset="0"/>
              </a:rPr>
              <a:t> </a:t>
            </a:r>
            <a:r>
              <a:rPr lang="en-US" dirty="0" err="1">
                <a:cs typeface="Times New Roman" pitchFamily="18" charset="0"/>
              </a:rPr>
              <a:t>có</a:t>
            </a:r>
            <a:r>
              <a:rPr lang="en-US" dirty="0">
                <a:cs typeface="Times New Roman" pitchFamily="18" charset="0"/>
              </a:rPr>
              <a:t> </a:t>
            </a:r>
            <a:r>
              <a:rPr lang="en-US" dirty="0" err="1">
                <a:cs typeface="Times New Roman" pitchFamily="18" charset="0"/>
              </a:rPr>
              <a:t>đối</a:t>
            </a:r>
            <a:r>
              <a:rPr lang="en-US" dirty="0">
                <a:cs typeface="Times New Roman" pitchFamily="18" charset="0"/>
              </a:rPr>
              <a:t> </a:t>
            </a:r>
            <a:r>
              <a:rPr lang="en-US" dirty="0" err="1">
                <a:cs typeface="Times New Roman" pitchFamily="18" charset="0"/>
              </a:rPr>
              <a:t>với</a:t>
            </a:r>
            <a:r>
              <a:rPr lang="en-US" dirty="0">
                <a:cs typeface="Times New Roman" pitchFamily="18" charset="0"/>
              </a:rPr>
              <a:t> </a:t>
            </a:r>
            <a:r>
              <a:rPr lang="en-US" dirty="0" err="1">
                <a:cs typeface="Times New Roman" pitchFamily="18" charset="0"/>
              </a:rPr>
              <a:t>xã</a:t>
            </a:r>
            <a:r>
              <a:rPr lang="en-US" dirty="0">
                <a:cs typeface="Times New Roman" pitchFamily="18" charset="0"/>
              </a:rPr>
              <a:t> </a:t>
            </a:r>
            <a:r>
              <a:rPr lang="en-US" dirty="0" err="1">
                <a:cs typeface="Times New Roman" pitchFamily="18" charset="0"/>
              </a:rPr>
              <a:t>hội</a:t>
            </a:r>
            <a:r>
              <a:rPr lang="en-US" dirty="0">
                <a:cs typeface="Times New Roman" pitchFamily="18" charset="0"/>
              </a:rPr>
              <a:t>.</a:t>
            </a:r>
          </a:p>
        </p:txBody>
      </p:sp>
      <p:sp>
        <p:nvSpPr>
          <p:cNvPr id="38917" name="Rectangle 4"/>
          <p:cNvSpPr>
            <a:spLocks noGrp="1" noRot="1" noChangeArrowheads="1"/>
          </p:cNvSpPr>
          <p:nvPr>
            <p:ph type="title"/>
          </p:nvPr>
        </p:nvSpPr>
        <p:spPr>
          <a:xfrm>
            <a:off x="0" y="0"/>
            <a:ext cx="9144000" cy="1052513"/>
          </a:xfrm>
          <a:solidFill>
            <a:srgbClr val="0000CC"/>
          </a:solidFill>
        </p:spPr>
        <p:txBody>
          <a:bodyPr>
            <a:normAutofit/>
          </a:bodyPr>
          <a:lstStyle/>
          <a:p>
            <a:pPr>
              <a:spcBef>
                <a:spcPct val="20000"/>
              </a:spcBef>
            </a:pPr>
            <a:r>
              <a:rPr lang="en-US" sz="2800" b="1" dirty="0" err="1">
                <a:solidFill>
                  <a:schemeClr val="bg1"/>
                </a:solidFill>
                <a:cs typeface="Times New Roman" pitchFamily="18" charset="0"/>
              </a:rPr>
              <a:t>Đường</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giới</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hạn</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khả</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năng</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sản</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xuất</a:t>
            </a:r>
            <a:br>
              <a:rPr lang="en-US" sz="2800" b="1" dirty="0">
                <a:solidFill>
                  <a:schemeClr val="bg1"/>
                </a:solidFill>
                <a:cs typeface="Times New Roman" pitchFamily="18" charset="0"/>
              </a:rPr>
            </a:br>
            <a:r>
              <a:rPr lang="en-US" sz="2800" b="1" dirty="0">
                <a:solidFill>
                  <a:srgbClr val="FFFF00"/>
                </a:solidFill>
                <a:cs typeface="Times New Roman" pitchFamily="18" charset="0"/>
              </a:rPr>
              <a:t>(</a:t>
            </a:r>
            <a:r>
              <a:rPr lang="en-US" sz="2800" dirty="0">
                <a:solidFill>
                  <a:srgbClr val="FFFF00"/>
                </a:solidFill>
              </a:rPr>
              <a:t>Production Possibilities Frontier - </a:t>
            </a:r>
            <a:r>
              <a:rPr lang="en-US" sz="2800" b="1" dirty="0">
                <a:solidFill>
                  <a:srgbClr val="FFFF00"/>
                </a:solidFill>
                <a:cs typeface="Times New Roman" pitchFamily="18" charset="0"/>
              </a:rPr>
              <a:t>PPF)</a:t>
            </a:r>
            <a:endParaRPr lang="en-US" sz="2800" b="1" dirty="0">
              <a:solidFill>
                <a:srgbClr val="FFFF00"/>
              </a:solidFill>
              <a:latin typeface="VNI-Times" pitchFamily="2" charset="0"/>
            </a:endParaRPr>
          </a:p>
        </p:txBody>
      </p:sp>
    </p:spTree>
    <p:extLst>
      <p:ext uri="{BB962C8B-B14F-4D97-AF65-F5344CB8AC3E}">
        <p14:creationId xmlns:p14="http://schemas.microsoft.com/office/powerpoint/2010/main" val="621500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http://tbn1.google.com/images?q=tbn:9xJhswPPSkHeLM:http://phunumoi.com/Upload/Images/lamphat.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357563"/>
            <a:ext cx="25003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AFD564-27F5-4D27-B3F8-A9321FBACE2C}" type="slidenum">
              <a:rPr lang="en-US" smtClean="0"/>
              <a:pPr eaLnBrk="1" hangingPunct="1"/>
              <a:t>3</a:t>
            </a:fld>
            <a:endParaRPr lang="en-US"/>
          </a:p>
        </p:txBody>
      </p:sp>
      <p:sp>
        <p:nvSpPr>
          <p:cNvPr id="2054" name="Rectangle 6"/>
          <p:cNvSpPr>
            <a:spLocks noChangeArrowheads="1"/>
          </p:cNvSpPr>
          <p:nvPr/>
        </p:nvSpPr>
        <p:spPr bwMode="auto">
          <a:xfrm>
            <a:off x="685800" y="2143125"/>
            <a:ext cx="774382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pPr>
            <a:r>
              <a:rPr lang="en-US" sz="4400" b="1" dirty="0">
                <a:solidFill>
                  <a:srgbClr val="FF0000"/>
                </a:solidFill>
                <a:latin typeface="+mj-lt"/>
              </a:rPr>
              <a:t>CHƯƠNG I</a:t>
            </a:r>
            <a:br>
              <a:rPr lang="en-US" sz="4400" b="1" dirty="0">
                <a:solidFill>
                  <a:srgbClr val="FF0000"/>
                </a:solidFill>
                <a:latin typeface="+mj-lt"/>
              </a:rPr>
            </a:br>
            <a:endParaRPr lang="en-US" sz="4400" b="1" dirty="0">
              <a:solidFill>
                <a:srgbClr val="FF0000"/>
              </a:solidFill>
              <a:latin typeface="+mj-lt"/>
            </a:endParaRPr>
          </a:p>
          <a:p>
            <a:pPr algn="ctr">
              <a:lnSpc>
                <a:spcPct val="80000"/>
              </a:lnSpc>
            </a:pPr>
            <a:r>
              <a:rPr lang="en-US" sz="4400" b="1" dirty="0">
                <a:solidFill>
                  <a:srgbClr val="FF0000"/>
                </a:solidFill>
                <a:latin typeface="+mj-lt"/>
              </a:rPr>
              <a:t>TỔNG QUAN</a:t>
            </a:r>
            <a:r>
              <a:rPr lang="en-US" sz="4400" b="1" dirty="0">
                <a:solidFill>
                  <a:srgbClr val="FF0000"/>
                </a:solidFill>
                <a:latin typeface="+mj-lt"/>
                <a:cs typeface="Times New Roman" pitchFamily="18" charset="0"/>
              </a:rPr>
              <a:t> </a:t>
            </a:r>
            <a:r>
              <a:rPr lang="en-US" sz="4400" b="1" dirty="0">
                <a:solidFill>
                  <a:srgbClr val="FF0000"/>
                </a:solidFill>
                <a:latin typeface="+mj-lt"/>
              </a:rPr>
              <a:t>KINH TẾ HỌC </a:t>
            </a:r>
          </a:p>
        </p:txBody>
      </p:sp>
      <p:pic>
        <p:nvPicPr>
          <p:cNvPr id="2" name="Picture 6" descr="http://tbn2.google.com/images?q=tbn:7Cj6rgBcuFqvgM:http://www.khachsanexpress.com/imagedb/news/99/9914/Thi%2520Truong%2520oto.jpg">
            <a:hlinkClick r:id="rId5"/>
          </p:cNvPr>
          <p:cNvPicPr>
            <a:picLocks noChangeAspect="1" noChangeArrowheads="1"/>
          </p:cNvPicPr>
          <p:nvPr/>
        </p:nvPicPr>
        <p:blipFill>
          <a:blip r:embed="rId6"/>
          <a:srcRect/>
          <a:stretch>
            <a:fillRect/>
          </a:stretch>
        </p:blipFill>
        <p:spPr bwMode="auto">
          <a:xfrm>
            <a:off x="285720" y="428604"/>
            <a:ext cx="2428892" cy="2081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909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6500" y="27294"/>
            <a:ext cx="2857500" cy="25774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2" descr="Kinh tế học: Ồ quá dễ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3848100"/>
            <a:ext cx="3505200" cy="26289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751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diamond(in)">
                                      <p:cBhvr>
                                        <p:cTn id="7" dur="2000"/>
                                        <p:tgtEl>
                                          <p:spTgt spid="2054"/>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diamond(in)">
                                      <p:cBhvr>
                                        <p:cTn id="11" dur="2000"/>
                                        <p:tgtEl>
                                          <p:spTgt spid="2050"/>
                                        </p:tgtEl>
                                      </p:cBhvr>
                                    </p:animEffect>
                                  </p:childTnLst>
                                </p:cTn>
                              </p:par>
                            </p:childTnLst>
                          </p:cTn>
                        </p:par>
                        <p:par>
                          <p:cTn id="12" fill="hold" nodeType="afterGroup">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diamond(in)">
                                      <p:cBhvr>
                                        <p:cTn id="15" dur="2000"/>
                                        <p:tgtEl>
                                          <p:spTgt spid="2052"/>
                                        </p:tgtEl>
                                      </p:cBhvr>
                                    </p:animEffect>
                                  </p:childTnLst>
                                </p:cTn>
                              </p:par>
                            </p:childTnLst>
                          </p:cTn>
                        </p:par>
                        <p:par>
                          <p:cTn id="16" fill="hold" nodeType="afterGroup">
                            <p:stCondLst>
                              <p:cond delay="6000"/>
                            </p:stCondLst>
                            <p:childTnLst>
                              <p:par>
                                <p:cTn id="17" presetID="8"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amond(in)">
                                      <p:cBhvr>
                                        <p:cTn id="19" dur="2000"/>
                                        <p:tgtEl>
                                          <p:spTgt spid="2"/>
                                        </p:tgtEl>
                                      </p:cBhvr>
                                    </p:animEffect>
                                  </p:childTnLst>
                                </p:cTn>
                              </p:par>
                            </p:childTnLst>
                          </p:cTn>
                        </p:par>
                        <p:par>
                          <p:cTn id="20" fill="hold">
                            <p:stCondLst>
                              <p:cond delay="8000"/>
                            </p:stCondLst>
                            <p:childTnLst>
                              <p:par>
                                <p:cTn id="21" presetID="6" presetClass="entr" presetSubtype="16" fill="hold" nodeType="afterEffect">
                                  <p:stCondLst>
                                    <p:cond delay="0"/>
                                  </p:stCondLst>
                                  <p:childTnLst>
                                    <p:set>
                                      <p:cBhvr>
                                        <p:cTn id="22" dur="1" fill="hold">
                                          <p:stCondLst>
                                            <p:cond delay="0"/>
                                          </p:stCondLst>
                                        </p:cTn>
                                        <p:tgtEl>
                                          <p:spTgt spid="89091"/>
                                        </p:tgtEl>
                                        <p:attrNameLst>
                                          <p:attrName>style.visibility</p:attrName>
                                        </p:attrNameLst>
                                      </p:cBhvr>
                                      <p:to>
                                        <p:strVal val="visible"/>
                                      </p:to>
                                    </p:set>
                                    <p:animEffect transition="in" filter="circle(in)">
                                      <p:cBhvr>
                                        <p:cTn id="23" dur="2000"/>
                                        <p:tgtEl>
                                          <p:spTgt spid="89091"/>
                                        </p:tgtEl>
                                      </p:cBhvr>
                                    </p:animEffect>
                                  </p:childTnLst>
                                </p:cTn>
                              </p:par>
                            </p:childTnLst>
                          </p:cTn>
                        </p:par>
                        <p:par>
                          <p:cTn id="24" fill="hold">
                            <p:stCondLst>
                              <p:cond delay="10000"/>
                            </p:stCondLst>
                            <p:childTnLst>
                              <p:par>
                                <p:cTn id="25" presetID="6" presetClass="entr" presetSubtype="16"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circle(in)">
                                      <p:cBhvr>
                                        <p:cTn id="2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0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234792-0061-4BA1-872F-B300E1A83C77}" type="slidenum">
              <a:rPr lang="en-US" smtClean="0"/>
              <a:pPr eaLnBrk="1" hangingPunct="1"/>
              <a:t>30</a:t>
            </a:fld>
            <a:endParaRPr lang="en-US"/>
          </a:p>
        </p:txBody>
      </p:sp>
      <p:sp>
        <p:nvSpPr>
          <p:cNvPr id="111651" name="Rectangle 35"/>
          <p:cNvSpPr>
            <a:spLocks noChangeArrowheads="1"/>
          </p:cNvSpPr>
          <p:nvPr/>
        </p:nvSpPr>
        <p:spPr bwMode="auto">
          <a:xfrm>
            <a:off x="357188" y="1857375"/>
            <a:ext cx="6357937"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3200">
                <a:solidFill>
                  <a:schemeClr val="bg1"/>
                </a:solidFill>
                <a:latin typeface="Times New Roman" pitchFamily="18" charset="0"/>
                <a:cs typeface="Times New Roman" pitchFamily="18" charset="0"/>
              </a:rPr>
              <a:t>Các khả năng sản xuất khác nhau:</a:t>
            </a:r>
          </a:p>
        </p:txBody>
      </p:sp>
      <p:graphicFrame>
        <p:nvGraphicFramePr>
          <p:cNvPr id="32" name="Table 31"/>
          <p:cNvGraphicFramePr>
            <a:graphicFrameLocks noGrp="1"/>
          </p:cNvGraphicFramePr>
          <p:nvPr>
            <p:extLst>
              <p:ext uri="{D42A27DB-BD31-4B8C-83A1-F6EECF244321}">
                <p14:modId xmlns:p14="http://schemas.microsoft.com/office/powerpoint/2010/main" val="1395075316"/>
              </p:ext>
            </p:extLst>
          </p:nvPr>
        </p:nvGraphicFramePr>
        <p:xfrm>
          <a:off x="428625" y="2714625"/>
          <a:ext cx="8501064" cy="3566160"/>
        </p:xfrm>
        <a:graphic>
          <a:graphicData uri="http://schemas.openxmlformats.org/drawingml/2006/table">
            <a:tbl>
              <a:tblPr firstRow="1" bandRow="1">
                <a:tableStyleId>{E8B1032C-EA38-4F05-BA0D-38AFFFC7BED3}</a:tableStyleId>
              </a:tblPr>
              <a:tblGrid>
                <a:gridCol w="15716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785938">
                  <a:extLst>
                    <a:ext uri="{9D8B030D-6E8A-4147-A177-3AD203B41FA5}">
                      <a16:colId xmlns:a16="http://schemas.microsoft.com/office/drawing/2014/main" val="20002"/>
                    </a:ext>
                  </a:extLst>
                </a:gridCol>
                <a:gridCol w="1643063">
                  <a:extLst>
                    <a:ext uri="{9D8B030D-6E8A-4147-A177-3AD203B41FA5}">
                      <a16:colId xmlns:a16="http://schemas.microsoft.com/office/drawing/2014/main" val="20003"/>
                    </a:ext>
                  </a:extLst>
                </a:gridCol>
                <a:gridCol w="2357438">
                  <a:extLst>
                    <a:ext uri="{9D8B030D-6E8A-4147-A177-3AD203B41FA5}">
                      <a16:colId xmlns:a16="http://schemas.microsoft.com/office/drawing/2014/main" val="20004"/>
                    </a:ext>
                  </a:extLst>
                </a:gridCol>
              </a:tblGrid>
              <a:tr h="370840">
                <a:tc>
                  <a:txBody>
                    <a:bodyPr/>
                    <a:lstStyle/>
                    <a:p>
                      <a:pPr algn="ctr"/>
                      <a:r>
                        <a:rPr lang="en-US" sz="2400" dirty="0" err="1">
                          <a:solidFill>
                            <a:srgbClr val="0033CC"/>
                          </a:solidFill>
                        </a:rPr>
                        <a:t>Khả</a:t>
                      </a:r>
                      <a:r>
                        <a:rPr lang="en-US" sz="2400" dirty="0">
                          <a:solidFill>
                            <a:srgbClr val="0033CC"/>
                          </a:solidFill>
                        </a:rPr>
                        <a:t> </a:t>
                      </a:r>
                      <a:r>
                        <a:rPr lang="en-US" sz="2400" dirty="0" err="1">
                          <a:solidFill>
                            <a:srgbClr val="0033CC"/>
                          </a:solidFill>
                        </a:rPr>
                        <a:t>năng</a:t>
                      </a:r>
                      <a:endParaRPr lang="en-US" sz="2400" dirty="0">
                        <a:solidFill>
                          <a:srgbClr val="0033CC"/>
                        </a:solidFill>
                      </a:endParaRPr>
                    </a:p>
                  </a:txBody>
                  <a:tcPr marL="91439" marR="91439"/>
                </a:tc>
                <a:tc>
                  <a:txBody>
                    <a:bodyPr/>
                    <a:lstStyle/>
                    <a:p>
                      <a:pPr algn="ctr"/>
                      <a:r>
                        <a:rPr lang="en-US" sz="2400" dirty="0" err="1"/>
                        <a:t>Hecta</a:t>
                      </a:r>
                      <a:r>
                        <a:rPr lang="en-US" sz="2400" dirty="0"/>
                        <a:t> </a:t>
                      </a:r>
                      <a:r>
                        <a:rPr lang="en-US" sz="2400" dirty="0" err="1"/>
                        <a:t>lúa</a:t>
                      </a:r>
                      <a:endParaRPr lang="en-US" sz="2400" dirty="0"/>
                    </a:p>
                  </a:txBody>
                  <a:tcPr marL="91439" marR="91439"/>
                </a:tc>
                <a:tc>
                  <a:txBody>
                    <a:bodyPr/>
                    <a:lstStyle/>
                    <a:p>
                      <a:pPr algn="ctr"/>
                      <a:r>
                        <a:rPr lang="en-US" sz="2400" b="1">
                          <a:solidFill>
                            <a:srgbClr val="FF0000"/>
                          </a:solidFill>
                        </a:rPr>
                        <a:t>Lúa (tấn)</a:t>
                      </a:r>
                    </a:p>
                  </a:txBody>
                  <a:tcPr marL="91439" marR="91439"/>
                </a:tc>
                <a:tc>
                  <a:txBody>
                    <a:bodyPr/>
                    <a:lstStyle/>
                    <a:p>
                      <a:pPr algn="ctr"/>
                      <a:r>
                        <a:rPr lang="en-US" sz="2400" dirty="0" err="1"/>
                        <a:t>Hecta</a:t>
                      </a:r>
                      <a:r>
                        <a:rPr lang="en-US" sz="2400" dirty="0"/>
                        <a:t> </a:t>
                      </a:r>
                      <a:r>
                        <a:rPr lang="en-US" sz="2400" dirty="0" err="1"/>
                        <a:t>cà</a:t>
                      </a:r>
                      <a:r>
                        <a:rPr lang="en-US" sz="2400" baseline="0" dirty="0"/>
                        <a:t> </a:t>
                      </a:r>
                      <a:r>
                        <a:rPr lang="en-US" sz="2400" baseline="0" dirty="0" err="1"/>
                        <a:t>phê</a:t>
                      </a:r>
                      <a:endParaRPr lang="en-US" sz="2400" dirty="0"/>
                    </a:p>
                  </a:txBody>
                  <a:tcPr marL="91439" marR="91439"/>
                </a:tc>
                <a:tc>
                  <a:txBody>
                    <a:bodyPr/>
                    <a:lstStyle/>
                    <a:p>
                      <a:pPr algn="ctr"/>
                      <a:r>
                        <a:rPr lang="en-US" sz="2400" b="1">
                          <a:solidFill>
                            <a:srgbClr val="FF0000"/>
                          </a:solidFill>
                        </a:rPr>
                        <a:t>cà</a:t>
                      </a:r>
                      <a:r>
                        <a:rPr lang="en-US" sz="2400" b="1" baseline="0">
                          <a:solidFill>
                            <a:srgbClr val="FF0000"/>
                          </a:solidFill>
                        </a:rPr>
                        <a:t> phê (tấn)</a:t>
                      </a:r>
                      <a:endParaRPr lang="en-US" sz="2400" b="1">
                        <a:solidFill>
                          <a:srgbClr val="FF0000"/>
                        </a:solidFill>
                      </a:endParaRPr>
                    </a:p>
                  </a:txBody>
                  <a:tcPr marL="91439" marR="91439"/>
                </a:tc>
                <a:extLst>
                  <a:ext uri="{0D108BD9-81ED-4DB2-BD59-A6C34878D82A}">
                    <a16:rowId xmlns:a16="http://schemas.microsoft.com/office/drawing/2014/main" val="10000"/>
                  </a:ext>
                </a:extLst>
              </a:tr>
              <a:tr h="370840">
                <a:tc>
                  <a:txBody>
                    <a:bodyPr/>
                    <a:lstStyle/>
                    <a:p>
                      <a:pPr algn="ctr"/>
                      <a:r>
                        <a:rPr lang="en-US" sz="2400">
                          <a:solidFill>
                            <a:srgbClr val="0033CC"/>
                          </a:solidFill>
                        </a:rPr>
                        <a:t>A</a:t>
                      </a:r>
                    </a:p>
                  </a:txBody>
                  <a:tcPr marL="91439" marR="91439"/>
                </a:tc>
                <a:tc>
                  <a:txBody>
                    <a:bodyPr/>
                    <a:lstStyle/>
                    <a:p>
                      <a:pPr algn="ctr"/>
                      <a:r>
                        <a:rPr lang="en-US" sz="2400"/>
                        <a:t>0</a:t>
                      </a:r>
                    </a:p>
                  </a:txBody>
                  <a:tcPr marL="91439" marR="91439"/>
                </a:tc>
                <a:tc>
                  <a:txBody>
                    <a:bodyPr/>
                    <a:lstStyle/>
                    <a:p>
                      <a:pPr algn="ctr"/>
                      <a:r>
                        <a:rPr lang="en-US" sz="2400" b="1">
                          <a:solidFill>
                            <a:srgbClr val="FF0000"/>
                          </a:solidFill>
                        </a:rPr>
                        <a:t>0</a:t>
                      </a:r>
                    </a:p>
                  </a:txBody>
                  <a:tcPr marL="91439" marR="91439"/>
                </a:tc>
                <a:tc>
                  <a:txBody>
                    <a:bodyPr/>
                    <a:lstStyle/>
                    <a:p>
                      <a:pPr algn="ctr"/>
                      <a:r>
                        <a:rPr lang="en-US" sz="2400"/>
                        <a:t>11</a:t>
                      </a:r>
                    </a:p>
                  </a:txBody>
                  <a:tcPr marL="91439" marR="91439"/>
                </a:tc>
                <a:tc>
                  <a:txBody>
                    <a:bodyPr/>
                    <a:lstStyle/>
                    <a:p>
                      <a:pPr algn="ctr"/>
                      <a:r>
                        <a:rPr lang="en-US" sz="2400" b="1">
                          <a:solidFill>
                            <a:srgbClr val="FF0000"/>
                          </a:solidFill>
                        </a:rPr>
                        <a:t>15</a:t>
                      </a:r>
                    </a:p>
                  </a:txBody>
                  <a:tcPr marL="91439" marR="91439"/>
                </a:tc>
                <a:extLst>
                  <a:ext uri="{0D108BD9-81ED-4DB2-BD59-A6C34878D82A}">
                    <a16:rowId xmlns:a16="http://schemas.microsoft.com/office/drawing/2014/main" val="10001"/>
                  </a:ext>
                </a:extLst>
              </a:tr>
              <a:tr h="370840">
                <a:tc>
                  <a:txBody>
                    <a:bodyPr/>
                    <a:lstStyle/>
                    <a:p>
                      <a:pPr algn="ctr"/>
                      <a:r>
                        <a:rPr lang="en-US" sz="2400">
                          <a:solidFill>
                            <a:srgbClr val="0033CC"/>
                          </a:solidFill>
                        </a:rPr>
                        <a:t>B</a:t>
                      </a:r>
                    </a:p>
                  </a:txBody>
                  <a:tcPr marL="91439" marR="91439"/>
                </a:tc>
                <a:tc>
                  <a:txBody>
                    <a:bodyPr/>
                    <a:lstStyle/>
                    <a:p>
                      <a:pPr algn="ctr"/>
                      <a:r>
                        <a:rPr lang="en-US" sz="2400"/>
                        <a:t>2</a:t>
                      </a:r>
                    </a:p>
                  </a:txBody>
                  <a:tcPr marL="91439" marR="91439"/>
                </a:tc>
                <a:tc>
                  <a:txBody>
                    <a:bodyPr/>
                    <a:lstStyle/>
                    <a:p>
                      <a:pPr algn="ctr"/>
                      <a:r>
                        <a:rPr lang="en-US" sz="2400" b="1">
                          <a:solidFill>
                            <a:srgbClr val="FF0000"/>
                          </a:solidFill>
                        </a:rPr>
                        <a:t>4</a:t>
                      </a:r>
                    </a:p>
                  </a:txBody>
                  <a:tcPr marL="91439" marR="91439"/>
                </a:tc>
                <a:tc>
                  <a:txBody>
                    <a:bodyPr/>
                    <a:lstStyle/>
                    <a:p>
                      <a:pPr algn="ctr"/>
                      <a:r>
                        <a:rPr lang="en-US" sz="2400"/>
                        <a:t>9</a:t>
                      </a:r>
                    </a:p>
                  </a:txBody>
                  <a:tcPr marL="91439" marR="91439"/>
                </a:tc>
                <a:tc>
                  <a:txBody>
                    <a:bodyPr/>
                    <a:lstStyle/>
                    <a:p>
                      <a:pPr algn="ctr"/>
                      <a:r>
                        <a:rPr lang="en-US" sz="2400" b="1">
                          <a:solidFill>
                            <a:srgbClr val="FF0000"/>
                          </a:solidFill>
                        </a:rPr>
                        <a:t>14</a:t>
                      </a:r>
                    </a:p>
                  </a:txBody>
                  <a:tcPr marL="91439" marR="91439"/>
                </a:tc>
                <a:extLst>
                  <a:ext uri="{0D108BD9-81ED-4DB2-BD59-A6C34878D82A}">
                    <a16:rowId xmlns:a16="http://schemas.microsoft.com/office/drawing/2014/main" val="10002"/>
                  </a:ext>
                </a:extLst>
              </a:tr>
              <a:tr h="370840">
                <a:tc>
                  <a:txBody>
                    <a:bodyPr/>
                    <a:lstStyle/>
                    <a:p>
                      <a:pPr algn="ctr"/>
                      <a:r>
                        <a:rPr lang="en-US" sz="2400">
                          <a:solidFill>
                            <a:srgbClr val="0033CC"/>
                          </a:solidFill>
                        </a:rPr>
                        <a:t>C</a:t>
                      </a:r>
                    </a:p>
                  </a:txBody>
                  <a:tcPr marL="91439" marR="91439"/>
                </a:tc>
                <a:tc>
                  <a:txBody>
                    <a:bodyPr/>
                    <a:lstStyle/>
                    <a:p>
                      <a:pPr algn="ctr"/>
                      <a:r>
                        <a:rPr lang="en-US" sz="2400"/>
                        <a:t>4</a:t>
                      </a:r>
                    </a:p>
                  </a:txBody>
                  <a:tcPr marL="91439" marR="91439"/>
                </a:tc>
                <a:tc>
                  <a:txBody>
                    <a:bodyPr/>
                    <a:lstStyle/>
                    <a:p>
                      <a:pPr algn="ctr"/>
                      <a:r>
                        <a:rPr lang="en-US" sz="2400" b="1">
                          <a:solidFill>
                            <a:srgbClr val="FF0000"/>
                          </a:solidFill>
                        </a:rPr>
                        <a:t>8</a:t>
                      </a:r>
                    </a:p>
                  </a:txBody>
                  <a:tcPr marL="91439" marR="91439"/>
                </a:tc>
                <a:tc>
                  <a:txBody>
                    <a:bodyPr/>
                    <a:lstStyle/>
                    <a:p>
                      <a:pPr algn="ctr"/>
                      <a:r>
                        <a:rPr lang="en-US" sz="2400"/>
                        <a:t>7</a:t>
                      </a:r>
                    </a:p>
                  </a:txBody>
                  <a:tcPr marL="91439" marR="91439"/>
                </a:tc>
                <a:tc>
                  <a:txBody>
                    <a:bodyPr/>
                    <a:lstStyle/>
                    <a:p>
                      <a:pPr algn="ctr"/>
                      <a:r>
                        <a:rPr lang="en-US" sz="2400" b="1">
                          <a:solidFill>
                            <a:srgbClr val="FF0000"/>
                          </a:solidFill>
                        </a:rPr>
                        <a:t>12</a:t>
                      </a:r>
                    </a:p>
                  </a:txBody>
                  <a:tcPr marL="91439" marR="91439"/>
                </a:tc>
                <a:extLst>
                  <a:ext uri="{0D108BD9-81ED-4DB2-BD59-A6C34878D82A}">
                    <a16:rowId xmlns:a16="http://schemas.microsoft.com/office/drawing/2014/main" val="10003"/>
                  </a:ext>
                </a:extLst>
              </a:tr>
              <a:tr h="370840">
                <a:tc>
                  <a:txBody>
                    <a:bodyPr/>
                    <a:lstStyle/>
                    <a:p>
                      <a:pPr algn="ctr"/>
                      <a:r>
                        <a:rPr lang="en-US" sz="2400">
                          <a:solidFill>
                            <a:srgbClr val="0033CC"/>
                          </a:solidFill>
                        </a:rPr>
                        <a:t>D</a:t>
                      </a:r>
                    </a:p>
                  </a:txBody>
                  <a:tcPr marL="91439" marR="91439"/>
                </a:tc>
                <a:tc>
                  <a:txBody>
                    <a:bodyPr/>
                    <a:lstStyle/>
                    <a:p>
                      <a:pPr algn="ctr"/>
                      <a:r>
                        <a:rPr lang="en-US" sz="2400"/>
                        <a:t>6</a:t>
                      </a:r>
                    </a:p>
                  </a:txBody>
                  <a:tcPr marL="91439" marR="91439"/>
                </a:tc>
                <a:tc>
                  <a:txBody>
                    <a:bodyPr/>
                    <a:lstStyle/>
                    <a:p>
                      <a:pPr algn="ctr"/>
                      <a:r>
                        <a:rPr lang="en-US" sz="2400" b="1">
                          <a:solidFill>
                            <a:srgbClr val="FF0000"/>
                          </a:solidFill>
                        </a:rPr>
                        <a:t>12</a:t>
                      </a:r>
                    </a:p>
                  </a:txBody>
                  <a:tcPr marL="91439" marR="91439"/>
                </a:tc>
                <a:tc>
                  <a:txBody>
                    <a:bodyPr/>
                    <a:lstStyle/>
                    <a:p>
                      <a:pPr algn="ctr"/>
                      <a:r>
                        <a:rPr lang="en-US" sz="2400"/>
                        <a:t>5</a:t>
                      </a:r>
                    </a:p>
                  </a:txBody>
                  <a:tcPr marL="91439" marR="91439"/>
                </a:tc>
                <a:tc>
                  <a:txBody>
                    <a:bodyPr/>
                    <a:lstStyle/>
                    <a:p>
                      <a:pPr algn="ctr"/>
                      <a:r>
                        <a:rPr lang="en-US" sz="2400" b="1">
                          <a:solidFill>
                            <a:srgbClr val="FF0000"/>
                          </a:solidFill>
                        </a:rPr>
                        <a:t>10</a:t>
                      </a:r>
                    </a:p>
                  </a:txBody>
                  <a:tcPr marL="91439" marR="91439"/>
                </a:tc>
                <a:extLst>
                  <a:ext uri="{0D108BD9-81ED-4DB2-BD59-A6C34878D82A}">
                    <a16:rowId xmlns:a16="http://schemas.microsoft.com/office/drawing/2014/main" val="10004"/>
                  </a:ext>
                </a:extLst>
              </a:tr>
              <a:tr h="370840">
                <a:tc>
                  <a:txBody>
                    <a:bodyPr/>
                    <a:lstStyle/>
                    <a:p>
                      <a:pPr algn="ctr"/>
                      <a:r>
                        <a:rPr lang="en-US" sz="2400">
                          <a:solidFill>
                            <a:srgbClr val="0033CC"/>
                          </a:solidFill>
                        </a:rPr>
                        <a:t>E</a:t>
                      </a:r>
                    </a:p>
                  </a:txBody>
                  <a:tcPr marL="91439" marR="91439"/>
                </a:tc>
                <a:tc>
                  <a:txBody>
                    <a:bodyPr/>
                    <a:lstStyle/>
                    <a:p>
                      <a:pPr algn="ctr"/>
                      <a:r>
                        <a:rPr lang="en-US" sz="2400"/>
                        <a:t>8,5</a:t>
                      </a:r>
                    </a:p>
                  </a:txBody>
                  <a:tcPr marL="91439" marR="91439"/>
                </a:tc>
                <a:tc>
                  <a:txBody>
                    <a:bodyPr/>
                    <a:lstStyle/>
                    <a:p>
                      <a:pPr algn="ctr"/>
                      <a:r>
                        <a:rPr lang="en-US" sz="2400" b="1">
                          <a:solidFill>
                            <a:srgbClr val="FF0000"/>
                          </a:solidFill>
                        </a:rPr>
                        <a:t>15</a:t>
                      </a:r>
                    </a:p>
                  </a:txBody>
                  <a:tcPr marL="91439" marR="91439"/>
                </a:tc>
                <a:tc>
                  <a:txBody>
                    <a:bodyPr/>
                    <a:lstStyle/>
                    <a:p>
                      <a:pPr algn="ctr"/>
                      <a:r>
                        <a:rPr lang="en-US" sz="2400"/>
                        <a:t>2,5</a:t>
                      </a:r>
                    </a:p>
                  </a:txBody>
                  <a:tcPr marL="91439" marR="91439"/>
                </a:tc>
                <a:tc>
                  <a:txBody>
                    <a:bodyPr/>
                    <a:lstStyle/>
                    <a:p>
                      <a:pPr algn="ctr"/>
                      <a:r>
                        <a:rPr lang="en-US" sz="2400" b="1">
                          <a:solidFill>
                            <a:srgbClr val="FF0000"/>
                          </a:solidFill>
                        </a:rPr>
                        <a:t>5</a:t>
                      </a:r>
                    </a:p>
                  </a:txBody>
                  <a:tcPr marL="91439" marR="91439"/>
                </a:tc>
                <a:extLst>
                  <a:ext uri="{0D108BD9-81ED-4DB2-BD59-A6C34878D82A}">
                    <a16:rowId xmlns:a16="http://schemas.microsoft.com/office/drawing/2014/main" val="10005"/>
                  </a:ext>
                </a:extLst>
              </a:tr>
              <a:tr h="370840">
                <a:tc>
                  <a:txBody>
                    <a:bodyPr/>
                    <a:lstStyle/>
                    <a:p>
                      <a:pPr algn="ctr"/>
                      <a:r>
                        <a:rPr lang="en-US" sz="2400">
                          <a:solidFill>
                            <a:srgbClr val="0033CC"/>
                          </a:solidFill>
                        </a:rPr>
                        <a:t>F</a:t>
                      </a:r>
                    </a:p>
                  </a:txBody>
                  <a:tcPr marL="91439" marR="91439"/>
                </a:tc>
                <a:tc>
                  <a:txBody>
                    <a:bodyPr/>
                    <a:lstStyle/>
                    <a:p>
                      <a:pPr algn="ctr"/>
                      <a:r>
                        <a:rPr lang="en-US" sz="2400"/>
                        <a:t>11</a:t>
                      </a:r>
                    </a:p>
                  </a:txBody>
                  <a:tcPr marL="91439" marR="91439"/>
                </a:tc>
                <a:tc>
                  <a:txBody>
                    <a:bodyPr/>
                    <a:lstStyle/>
                    <a:p>
                      <a:pPr algn="ctr"/>
                      <a:r>
                        <a:rPr lang="en-US" sz="2400" b="1">
                          <a:solidFill>
                            <a:srgbClr val="FF0000"/>
                          </a:solidFill>
                        </a:rPr>
                        <a:t>17</a:t>
                      </a:r>
                    </a:p>
                  </a:txBody>
                  <a:tcPr marL="91439" marR="91439"/>
                </a:tc>
                <a:tc>
                  <a:txBody>
                    <a:bodyPr/>
                    <a:lstStyle/>
                    <a:p>
                      <a:pPr algn="ctr"/>
                      <a:r>
                        <a:rPr lang="en-US" sz="2400"/>
                        <a:t>0</a:t>
                      </a:r>
                    </a:p>
                  </a:txBody>
                  <a:tcPr marL="91439" marR="91439"/>
                </a:tc>
                <a:tc>
                  <a:txBody>
                    <a:bodyPr/>
                    <a:lstStyle/>
                    <a:p>
                      <a:pPr algn="ctr"/>
                      <a:r>
                        <a:rPr lang="en-US" sz="2400" b="1">
                          <a:solidFill>
                            <a:srgbClr val="FF0000"/>
                          </a:solidFill>
                        </a:rPr>
                        <a:t>0</a:t>
                      </a:r>
                    </a:p>
                  </a:txBody>
                  <a:tcPr marL="91439" marR="91439"/>
                </a:tc>
                <a:extLst>
                  <a:ext uri="{0D108BD9-81ED-4DB2-BD59-A6C34878D82A}">
                    <a16:rowId xmlns:a16="http://schemas.microsoft.com/office/drawing/2014/main" val="10006"/>
                  </a:ext>
                </a:extLst>
              </a:tr>
            </a:tbl>
          </a:graphicData>
        </a:graphic>
      </p:graphicFrame>
      <p:sp>
        <p:nvSpPr>
          <p:cNvPr id="33" name="Rectangle 32"/>
          <p:cNvSpPr>
            <a:spLocks noChangeArrowheads="1"/>
          </p:cNvSpPr>
          <p:nvPr/>
        </p:nvSpPr>
        <p:spPr bwMode="auto">
          <a:xfrm>
            <a:off x="357188" y="285750"/>
            <a:ext cx="8429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dirty="0">
                <a:solidFill>
                  <a:srgbClr val="003366"/>
                </a:solidFill>
                <a:latin typeface="Times New Roman" pitchFamily="18" charset="0"/>
                <a:cs typeface="Times New Roman" pitchFamily="18" charset="0"/>
              </a:rPr>
              <a:t>VD1: </a:t>
            </a:r>
            <a:r>
              <a:rPr lang="en-US" sz="3200" dirty="0" err="1">
                <a:solidFill>
                  <a:srgbClr val="003366"/>
                </a:solidFill>
                <a:latin typeface="Times New Roman" pitchFamily="18" charset="0"/>
                <a:cs typeface="Times New Roman" pitchFamily="18" charset="0"/>
              </a:rPr>
              <a:t>xem</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xét</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trên</a:t>
            </a:r>
            <a:r>
              <a:rPr lang="en-US" sz="3200" dirty="0">
                <a:solidFill>
                  <a:srgbClr val="003366"/>
                </a:solidFill>
                <a:latin typeface="Times New Roman" pitchFamily="18" charset="0"/>
                <a:cs typeface="Times New Roman" pitchFamily="18" charset="0"/>
              </a:rPr>
              <a:t> 1 </a:t>
            </a:r>
            <a:r>
              <a:rPr lang="en-US" sz="3200" dirty="0" err="1">
                <a:solidFill>
                  <a:srgbClr val="003366"/>
                </a:solidFill>
                <a:latin typeface="Times New Roman" pitchFamily="18" charset="0"/>
                <a:cs typeface="Times New Roman" pitchFamily="18" charset="0"/>
              </a:rPr>
              <a:t>mảnh</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đất</a:t>
            </a:r>
            <a:r>
              <a:rPr lang="en-US" sz="3200" dirty="0">
                <a:solidFill>
                  <a:srgbClr val="003366"/>
                </a:solidFill>
                <a:latin typeface="Times New Roman" pitchFamily="18" charset="0"/>
                <a:cs typeface="Times New Roman" pitchFamily="18" charset="0"/>
              </a:rPr>
              <a:t> 11hecta </a:t>
            </a:r>
            <a:r>
              <a:rPr lang="en-US" sz="3200" dirty="0" err="1">
                <a:solidFill>
                  <a:srgbClr val="003366"/>
                </a:solidFill>
                <a:latin typeface="Times New Roman" pitchFamily="18" charset="0"/>
                <a:cs typeface="Times New Roman" pitchFamily="18" charset="0"/>
              </a:rPr>
              <a:t>chỉ</a:t>
            </a:r>
            <a:r>
              <a:rPr lang="en-US" sz="3200" dirty="0">
                <a:solidFill>
                  <a:srgbClr val="003366"/>
                </a:solidFill>
                <a:latin typeface="Times New Roman" pitchFamily="18" charset="0"/>
                <a:cs typeface="Times New Roman" pitchFamily="18" charset="0"/>
              </a:rPr>
              <a:t> SX 2 </a:t>
            </a:r>
            <a:r>
              <a:rPr lang="en-US" sz="3200" dirty="0" err="1">
                <a:solidFill>
                  <a:srgbClr val="003366"/>
                </a:solidFill>
                <a:latin typeface="Times New Roman" pitchFamily="18" charset="0"/>
                <a:cs typeface="Times New Roman" pitchFamily="18" charset="0"/>
              </a:rPr>
              <a:t>loại</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sản</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phẩm</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là</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lúa</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và</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cà</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phê</a:t>
            </a:r>
            <a:r>
              <a:rPr lang="en-US" sz="3200" dirty="0">
                <a:solidFill>
                  <a:srgbClr val="003366"/>
                </a:solidFill>
                <a:latin typeface="Times New Roman" pitchFamily="18" charset="0"/>
                <a:cs typeface="Times New Roman" pitchFamily="18" charset="0"/>
              </a:rPr>
              <a:t> (</a:t>
            </a:r>
            <a:r>
              <a:rPr lang="en-US" sz="3200" dirty="0">
                <a:solidFill>
                  <a:srgbClr val="FF0000"/>
                </a:solidFill>
                <a:latin typeface="Times New Roman" pitchFamily="18" charset="0"/>
                <a:cs typeface="Times New Roman" pitchFamily="18" charset="0"/>
              </a:rPr>
              <a:t>6 </a:t>
            </a:r>
            <a:r>
              <a:rPr lang="en-US" sz="3200" dirty="0" err="1">
                <a:solidFill>
                  <a:srgbClr val="FF0000"/>
                </a:solidFill>
                <a:latin typeface="Times New Roman" pitchFamily="18" charset="0"/>
                <a:cs typeface="Times New Roman" pitchFamily="18" charset="0"/>
              </a:rPr>
              <a:t>hecta</a:t>
            </a:r>
            <a:r>
              <a:rPr lang="en-US" sz="3200" dirty="0">
                <a:solidFill>
                  <a:srgbClr val="FF0000"/>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phù</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hợp</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với</a:t>
            </a:r>
            <a:r>
              <a:rPr lang="en-US" sz="3200" dirty="0">
                <a:solidFill>
                  <a:srgbClr val="003366"/>
                </a:solidFill>
                <a:latin typeface="Times New Roman" pitchFamily="18" charset="0"/>
                <a:cs typeface="Times New Roman" pitchFamily="18" charset="0"/>
              </a:rPr>
              <a:t> SX </a:t>
            </a:r>
            <a:r>
              <a:rPr lang="en-US" sz="3200" dirty="0" err="1">
                <a:solidFill>
                  <a:srgbClr val="003366"/>
                </a:solidFill>
                <a:latin typeface="Times New Roman" pitchFamily="18" charset="0"/>
                <a:cs typeface="Times New Roman" pitchFamily="18" charset="0"/>
              </a:rPr>
              <a:t>lúa</a:t>
            </a:r>
            <a:r>
              <a:rPr lang="en-US" sz="3200" dirty="0">
                <a:solidFill>
                  <a:srgbClr val="003366"/>
                </a:solidFill>
                <a:latin typeface="Times New Roman" pitchFamily="18" charset="0"/>
                <a:cs typeface="Times New Roman" pitchFamily="18" charset="0"/>
              </a:rPr>
              <a:t>, </a:t>
            </a:r>
            <a:r>
              <a:rPr lang="en-US" sz="3200" dirty="0">
                <a:solidFill>
                  <a:srgbClr val="FF0000"/>
                </a:solidFill>
                <a:latin typeface="Times New Roman" pitchFamily="18" charset="0"/>
                <a:cs typeface="Times New Roman" pitchFamily="18" charset="0"/>
              </a:rPr>
              <a:t>5 </a:t>
            </a:r>
            <a:r>
              <a:rPr lang="en-US" sz="3200" dirty="0" err="1">
                <a:solidFill>
                  <a:srgbClr val="FF0000"/>
                </a:solidFill>
                <a:latin typeface="Times New Roman" pitchFamily="18" charset="0"/>
                <a:cs typeface="Times New Roman" pitchFamily="18" charset="0"/>
              </a:rPr>
              <a:t>hecta</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phù</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hợp</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với</a:t>
            </a:r>
            <a:r>
              <a:rPr lang="en-US" sz="3200" dirty="0">
                <a:solidFill>
                  <a:srgbClr val="003366"/>
                </a:solidFill>
                <a:latin typeface="Times New Roman" pitchFamily="18" charset="0"/>
                <a:cs typeface="Times New Roman" pitchFamily="18" charset="0"/>
              </a:rPr>
              <a:t> SX </a:t>
            </a:r>
            <a:r>
              <a:rPr lang="en-US" sz="3200" dirty="0" err="1">
                <a:solidFill>
                  <a:srgbClr val="003366"/>
                </a:solidFill>
                <a:latin typeface="Times New Roman" pitchFamily="18" charset="0"/>
                <a:cs typeface="Times New Roman" pitchFamily="18" charset="0"/>
              </a:rPr>
              <a:t>cà</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phê</a:t>
            </a:r>
            <a:r>
              <a:rPr lang="en-US" sz="3200" dirty="0">
                <a:solidFill>
                  <a:srgbClr val="003366"/>
                </a:solidFill>
                <a:latin typeface="Times New Roman" pitchFamily="18" charset="0"/>
                <a:cs typeface="Times New Roman" pitchFamily="18" charset="0"/>
              </a:rPr>
              <a:t>)</a:t>
            </a:r>
          </a:p>
        </p:txBody>
      </p:sp>
    </p:spTree>
    <p:extLst>
      <p:ext uri="{BB962C8B-B14F-4D97-AF65-F5344CB8AC3E}">
        <p14:creationId xmlns:p14="http://schemas.microsoft.com/office/powerpoint/2010/main" val="1290269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1651"/>
                                        </p:tgtEl>
                                        <p:attrNameLst>
                                          <p:attrName>style.visibility</p:attrName>
                                        </p:attrNameLst>
                                      </p:cBhvr>
                                      <p:to>
                                        <p:strVal val="visible"/>
                                      </p:to>
                                    </p:set>
                                    <p:animEffect transition="in" filter="blinds(horizontal)">
                                      <p:cBhvr>
                                        <p:cTn id="11" dur="500"/>
                                        <p:tgtEl>
                                          <p:spTgt spid="111651"/>
                                        </p:tgtEl>
                                      </p:cBhvr>
                                    </p:animEffect>
                                  </p:childTnLst>
                                </p:cTn>
                              </p:par>
                            </p:childTnLst>
                          </p:cTn>
                        </p:par>
                        <p:par>
                          <p:cTn id="12" fill="hold" nodeType="afterGroup">
                            <p:stCondLst>
                              <p:cond delay="1000"/>
                            </p:stCondLst>
                            <p:childTnLst>
                              <p:par>
                                <p:cTn id="13" presetID="29"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ppt_x</p:attrName>
                                        </p:attrNameLst>
                                      </p:cBhvr>
                                      <p:tavLst>
                                        <p:tav tm="0">
                                          <p:val>
                                            <p:strVal val="#ppt_x-.2"/>
                                          </p:val>
                                        </p:tav>
                                        <p:tav tm="100000">
                                          <p:val>
                                            <p:strVal val="#ppt_x"/>
                                          </p:val>
                                        </p:tav>
                                      </p:tavLst>
                                    </p:anim>
                                    <p:anim calcmode="lin" valueType="num">
                                      <p:cBhvr>
                                        <p:cTn id="16"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51" grpId="0" animBg="1"/>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8B5E65-F5D2-4FE1-BD26-BF3D45552F55}" type="slidenum">
              <a:rPr lang="en-US" smtClean="0"/>
              <a:pPr eaLnBrk="1" hangingPunct="1"/>
              <a:t>31</a:t>
            </a:fld>
            <a:endParaRPr lang="en-US"/>
          </a:p>
        </p:txBody>
      </p:sp>
      <p:sp>
        <p:nvSpPr>
          <p:cNvPr id="111651" name="Rectangle 35"/>
          <p:cNvSpPr>
            <a:spLocks noChangeArrowheads="1"/>
          </p:cNvSpPr>
          <p:nvPr/>
        </p:nvSpPr>
        <p:spPr bwMode="auto">
          <a:xfrm>
            <a:off x="0" y="1285875"/>
            <a:ext cx="8929688"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3200">
                <a:solidFill>
                  <a:schemeClr val="bg1"/>
                </a:solidFill>
                <a:latin typeface="Times New Roman" pitchFamily="18" charset="0"/>
                <a:cs typeface="Times New Roman" pitchFamily="18" charset="0"/>
              </a:rPr>
              <a:t>Đường giới hạn khả năng sản xuất của Lúa và Cà phê</a:t>
            </a:r>
          </a:p>
        </p:txBody>
      </p:sp>
      <p:sp>
        <p:nvSpPr>
          <p:cNvPr id="40964" name="Rectangle 71"/>
          <p:cNvSpPr>
            <a:spLocks noRot="1" noChangeArrowheads="1"/>
          </p:cNvSpPr>
          <p:nvPr/>
        </p:nvSpPr>
        <p:spPr bwMode="auto">
          <a:xfrm>
            <a:off x="0" y="0"/>
            <a:ext cx="9144000" cy="1052513"/>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b="1" dirty="0" err="1">
                <a:solidFill>
                  <a:schemeClr val="bg1"/>
                </a:solidFill>
                <a:cs typeface="Times New Roman" pitchFamily="18" charset="0"/>
              </a:rPr>
              <a:t>Đường</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giới</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hạn</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khả</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năng</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sản</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xuất</a:t>
            </a:r>
            <a:br>
              <a:rPr lang="en-US" sz="2800" b="1" dirty="0">
                <a:solidFill>
                  <a:schemeClr val="bg1"/>
                </a:solidFill>
                <a:cs typeface="Times New Roman" pitchFamily="18" charset="0"/>
              </a:rPr>
            </a:br>
            <a:r>
              <a:rPr lang="en-US" sz="2800" b="1" dirty="0">
                <a:solidFill>
                  <a:srgbClr val="FFFF00"/>
                </a:solidFill>
                <a:cs typeface="Times New Roman" pitchFamily="18" charset="0"/>
              </a:rPr>
              <a:t>(</a:t>
            </a:r>
            <a:r>
              <a:rPr lang="en-US" sz="2800" dirty="0">
                <a:solidFill>
                  <a:srgbClr val="FFFF00"/>
                </a:solidFill>
              </a:rPr>
              <a:t>Production Possibilities Frontier - </a:t>
            </a:r>
            <a:r>
              <a:rPr lang="en-US" sz="2800" b="1" dirty="0">
                <a:solidFill>
                  <a:srgbClr val="FFFF00"/>
                </a:solidFill>
                <a:cs typeface="Times New Roman" pitchFamily="18" charset="0"/>
              </a:rPr>
              <a:t>PPF)</a:t>
            </a:r>
            <a:endParaRPr lang="en-US" sz="2800" b="1" dirty="0">
              <a:solidFill>
                <a:schemeClr val="bg1"/>
              </a:solidFill>
              <a:latin typeface="VNI-Times" pitchFamily="2" charset="0"/>
            </a:endParaRPr>
          </a:p>
        </p:txBody>
      </p:sp>
      <p:sp>
        <p:nvSpPr>
          <p:cNvPr id="111702" name="Line 86"/>
          <p:cNvSpPr>
            <a:spLocks noChangeShapeType="1"/>
          </p:cNvSpPr>
          <p:nvPr/>
        </p:nvSpPr>
        <p:spPr bwMode="auto">
          <a:xfrm flipV="1">
            <a:off x="1285875" y="5786438"/>
            <a:ext cx="4784725" cy="460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749" name="Text Box 133"/>
          <p:cNvSpPr txBox="1">
            <a:spLocks noChangeArrowheads="1"/>
          </p:cNvSpPr>
          <p:nvPr/>
        </p:nvSpPr>
        <p:spPr bwMode="auto">
          <a:xfrm>
            <a:off x="5857875" y="5786438"/>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cs typeface="Times New Roman" pitchFamily="18" charset="0"/>
              </a:rPr>
              <a:t>Cà phê</a:t>
            </a:r>
          </a:p>
        </p:txBody>
      </p:sp>
      <p:sp>
        <p:nvSpPr>
          <p:cNvPr id="111751" name="Text Box 135"/>
          <p:cNvSpPr txBox="1">
            <a:spLocks noChangeArrowheads="1"/>
          </p:cNvSpPr>
          <p:nvPr/>
        </p:nvSpPr>
        <p:spPr bwMode="auto">
          <a:xfrm>
            <a:off x="714375" y="2071688"/>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atin typeface="Times New Roman" pitchFamily="18" charset="0"/>
                <a:cs typeface="Times New Roman" pitchFamily="18" charset="0"/>
              </a:rPr>
              <a:t>Lúa</a:t>
            </a:r>
          </a:p>
        </p:txBody>
      </p:sp>
      <p:cxnSp>
        <p:nvCxnSpPr>
          <p:cNvPr id="34" name="Straight Connector 33"/>
          <p:cNvCxnSpPr/>
          <p:nvPr/>
        </p:nvCxnSpPr>
        <p:spPr>
          <a:xfrm rot="5400000">
            <a:off x="-534987" y="3963988"/>
            <a:ext cx="3786187" cy="158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36181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1651"/>
                                        </p:tgtEl>
                                        <p:attrNameLst>
                                          <p:attrName>style.visibility</p:attrName>
                                        </p:attrNameLst>
                                      </p:cBhvr>
                                      <p:to>
                                        <p:strVal val="visible"/>
                                      </p:to>
                                    </p:set>
                                    <p:animEffect transition="in" filter="blinds(horizontal)">
                                      <p:cBhvr>
                                        <p:cTn id="7" dur="500"/>
                                        <p:tgtEl>
                                          <p:spTgt spid="111651"/>
                                        </p:tgtEl>
                                      </p:cBhvr>
                                    </p:animEffect>
                                  </p:childTnLst>
                                </p:cTn>
                              </p:par>
                            </p:childTnLst>
                          </p:cTn>
                        </p:par>
                        <p:par>
                          <p:cTn id="8" fill="hold" nodeType="afterGroup">
                            <p:stCondLst>
                              <p:cond delay="500"/>
                            </p:stCondLst>
                            <p:childTnLst>
                              <p:par>
                                <p:cTn id="9" presetID="2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edge">
                                      <p:cBhvr>
                                        <p:cTn id="11" dur="500"/>
                                        <p:tgtEl>
                                          <p:spTgt spid="34"/>
                                        </p:tgtEl>
                                      </p:cBhvr>
                                    </p:animEffect>
                                  </p:childTnLst>
                                </p:cTn>
                              </p:par>
                            </p:childTnLst>
                          </p:cTn>
                        </p:par>
                        <p:par>
                          <p:cTn id="12" fill="hold" nodeType="afterGroup">
                            <p:stCondLst>
                              <p:cond delay="1000"/>
                            </p:stCondLst>
                            <p:childTnLst>
                              <p:par>
                                <p:cTn id="13" presetID="20" presetClass="entr" presetSubtype="0" fill="hold" grpId="0" nodeType="afterEffect">
                                  <p:stCondLst>
                                    <p:cond delay="0"/>
                                  </p:stCondLst>
                                  <p:childTnLst>
                                    <p:set>
                                      <p:cBhvr>
                                        <p:cTn id="14" dur="1" fill="hold">
                                          <p:stCondLst>
                                            <p:cond delay="0"/>
                                          </p:stCondLst>
                                        </p:cTn>
                                        <p:tgtEl>
                                          <p:spTgt spid="111751"/>
                                        </p:tgtEl>
                                        <p:attrNameLst>
                                          <p:attrName>style.visibility</p:attrName>
                                        </p:attrNameLst>
                                      </p:cBhvr>
                                      <p:to>
                                        <p:strVal val="visible"/>
                                      </p:to>
                                    </p:set>
                                    <p:animEffect transition="in" filter="wedge">
                                      <p:cBhvr>
                                        <p:cTn id="15" dur="500"/>
                                        <p:tgtEl>
                                          <p:spTgt spid="111751"/>
                                        </p:tgtEl>
                                      </p:cBhvr>
                                    </p:animEffect>
                                  </p:childTnLst>
                                </p:cTn>
                              </p:par>
                            </p:childTnLst>
                          </p:cTn>
                        </p:par>
                        <p:par>
                          <p:cTn id="16" fill="hold" nodeType="afterGroup">
                            <p:stCondLst>
                              <p:cond delay="1500"/>
                            </p:stCondLst>
                            <p:childTnLst>
                              <p:par>
                                <p:cTn id="17" presetID="20" presetClass="entr" presetSubtype="0" fill="hold" grpId="0" nodeType="afterEffect">
                                  <p:stCondLst>
                                    <p:cond delay="0"/>
                                  </p:stCondLst>
                                  <p:childTnLst>
                                    <p:set>
                                      <p:cBhvr>
                                        <p:cTn id="18" dur="1" fill="hold">
                                          <p:stCondLst>
                                            <p:cond delay="0"/>
                                          </p:stCondLst>
                                        </p:cTn>
                                        <p:tgtEl>
                                          <p:spTgt spid="111702"/>
                                        </p:tgtEl>
                                        <p:attrNameLst>
                                          <p:attrName>style.visibility</p:attrName>
                                        </p:attrNameLst>
                                      </p:cBhvr>
                                      <p:to>
                                        <p:strVal val="visible"/>
                                      </p:to>
                                    </p:set>
                                    <p:animEffect transition="in" filter="wedge">
                                      <p:cBhvr>
                                        <p:cTn id="19" dur="500"/>
                                        <p:tgtEl>
                                          <p:spTgt spid="111702"/>
                                        </p:tgtEl>
                                      </p:cBhvr>
                                    </p:animEffect>
                                  </p:childTnLst>
                                </p:cTn>
                              </p:par>
                            </p:childTnLst>
                          </p:cTn>
                        </p:par>
                        <p:par>
                          <p:cTn id="20" fill="hold" nodeType="afterGroup">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111749"/>
                                        </p:tgtEl>
                                        <p:attrNameLst>
                                          <p:attrName>style.visibility</p:attrName>
                                        </p:attrNameLst>
                                      </p:cBhvr>
                                      <p:to>
                                        <p:strVal val="visible"/>
                                      </p:to>
                                    </p:set>
                                    <p:animEffect transition="in" filter="wedge">
                                      <p:cBhvr>
                                        <p:cTn id="23" dur="500"/>
                                        <p:tgtEl>
                                          <p:spTgt spid="11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51" grpId="0" animBg="1"/>
      <p:bldP spid="111702" grpId="0" animBg="1"/>
      <p:bldP spid="111749" grpId="0"/>
      <p:bldP spid="11175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2880" y="3486150"/>
            <a:ext cx="515112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66064E-0B5F-42AA-BCEF-8EB305C026C8}" type="slidenum">
              <a:rPr lang="en-US" smtClean="0"/>
              <a:pPr eaLnBrk="1" hangingPunct="1"/>
              <a:t>32</a:t>
            </a:fld>
            <a:endParaRPr lang="en-US"/>
          </a:p>
        </p:txBody>
      </p:sp>
      <p:sp>
        <p:nvSpPr>
          <p:cNvPr id="38916" name="Content Placeholder 7"/>
          <p:cNvSpPr>
            <a:spLocks noGrp="1"/>
          </p:cNvSpPr>
          <p:nvPr>
            <p:ph idx="1"/>
          </p:nvPr>
        </p:nvSpPr>
        <p:spPr>
          <a:xfrm>
            <a:off x="228600" y="1371600"/>
            <a:ext cx="8229600" cy="4314825"/>
          </a:xfrm>
        </p:spPr>
        <p:txBody>
          <a:bodyPr/>
          <a:lstStyle/>
          <a:p>
            <a:pPr marL="58738" indent="288925" algn="just">
              <a:buFontTx/>
              <a:buNone/>
            </a:pPr>
            <a:r>
              <a:rPr lang="vi-VN" b="1" dirty="0"/>
              <a:t>Quy luật chi phí cơ hội tăng dần</a:t>
            </a:r>
            <a:r>
              <a:rPr lang="en-US" b="1" dirty="0"/>
              <a:t>:</a:t>
            </a:r>
            <a:r>
              <a:rPr lang="vi-VN" dirty="0"/>
              <a:t> để thu thêm được một số lượng hàng hoá bằng nhau, xã hội ngày càng phải hy sinh ngày càng nhiều hàng hoá khác</a:t>
            </a:r>
            <a:endParaRPr lang="en-US" dirty="0"/>
          </a:p>
        </p:txBody>
      </p:sp>
      <p:sp>
        <p:nvSpPr>
          <p:cNvPr id="38917" name="Rectangle 4"/>
          <p:cNvSpPr>
            <a:spLocks noGrp="1" noRot="1" noChangeArrowheads="1"/>
          </p:cNvSpPr>
          <p:nvPr>
            <p:ph type="title"/>
          </p:nvPr>
        </p:nvSpPr>
        <p:spPr>
          <a:xfrm>
            <a:off x="0" y="0"/>
            <a:ext cx="9144000" cy="1052513"/>
          </a:xfrm>
          <a:solidFill>
            <a:srgbClr val="0000CC"/>
          </a:solidFill>
        </p:spPr>
        <p:txBody>
          <a:bodyPr>
            <a:normAutofit/>
          </a:bodyPr>
          <a:lstStyle/>
          <a:p>
            <a:pPr>
              <a:spcBef>
                <a:spcPct val="20000"/>
              </a:spcBef>
            </a:pPr>
            <a:r>
              <a:rPr lang="en-US" sz="2800" b="1" dirty="0" err="1">
                <a:solidFill>
                  <a:schemeClr val="bg1"/>
                </a:solidFill>
                <a:cs typeface="Times New Roman" pitchFamily="18" charset="0"/>
              </a:rPr>
              <a:t>Quy</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luật</a:t>
            </a:r>
            <a:r>
              <a:rPr lang="en-US" sz="2800" b="1" dirty="0">
                <a:solidFill>
                  <a:schemeClr val="bg1"/>
                </a:solidFill>
                <a:cs typeface="Times New Roman" pitchFamily="18" charset="0"/>
              </a:rPr>
              <a:t> chi </a:t>
            </a:r>
            <a:r>
              <a:rPr lang="en-US" sz="2800" b="1" dirty="0" err="1">
                <a:solidFill>
                  <a:schemeClr val="bg1"/>
                </a:solidFill>
                <a:cs typeface="Times New Roman" pitchFamily="18" charset="0"/>
              </a:rPr>
              <a:t>phí</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cơ</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hội</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tăng</a:t>
            </a:r>
            <a:r>
              <a:rPr lang="en-US" sz="2800" b="1" dirty="0">
                <a:solidFill>
                  <a:schemeClr val="bg1"/>
                </a:solidFill>
                <a:cs typeface="Times New Roman" pitchFamily="18" charset="0"/>
              </a:rPr>
              <a:t> </a:t>
            </a:r>
            <a:r>
              <a:rPr lang="en-US" sz="2800" b="1" dirty="0" err="1">
                <a:solidFill>
                  <a:schemeClr val="bg1"/>
                </a:solidFill>
                <a:cs typeface="Times New Roman" pitchFamily="18" charset="0"/>
              </a:rPr>
              <a:t>dần</a:t>
            </a:r>
            <a:endParaRPr lang="en-US" sz="2800" b="1" dirty="0">
              <a:solidFill>
                <a:srgbClr val="FFFF00"/>
              </a:solidFill>
              <a:latin typeface="VNI-Times" pitchFamily="2" charset="0"/>
            </a:endParaRPr>
          </a:p>
        </p:txBody>
      </p:sp>
    </p:spTree>
    <p:extLst>
      <p:ext uri="{BB962C8B-B14F-4D97-AF65-F5344CB8AC3E}">
        <p14:creationId xmlns:p14="http://schemas.microsoft.com/office/powerpoint/2010/main" val="38777258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8916">
                                            <p:txEl>
                                              <p:pRg st="0" end="0"/>
                                            </p:txEl>
                                          </p:spTgt>
                                        </p:tgtEl>
                                        <p:attrNameLst>
                                          <p:attrName>style.visibility</p:attrName>
                                        </p:attrNameLst>
                                      </p:cBhvr>
                                      <p:to>
                                        <p:strVal val="visible"/>
                                      </p:to>
                                    </p:set>
                                    <p:animEffect transition="in" filter="plus(in)">
                                      <p:cBhvr>
                                        <p:cTn id="12" dur="2000"/>
                                        <p:tgtEl>
                                          <p:spTgt spid="389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891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234792-0061-4BA1-872F-B300E1A83C77}" type="slidenum">
              <a:rPr lang="en-US" smtClean="0"/>
              <a:pPr eaLnBrk="1" hangingPunct="1"/>
              <a:t>33</a:t>
            </a:fld>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4136602464"/>
              </p:ext>
            </p:extLst>
          </p:nvPr>
        </p:nvGraphicFramePr>
        <p:xfrm>
          <a:off x="1928812" y="1447800"/>
          <a:ext cx="5286375" cy="3200400"/>
        </p:xfrm>
        <a:graphic>
          <a:graphicData uri="http://schemas.openxmlformats.org/drawingml/2006/table">
            <a:tbl>
              <a:tblPr firstRow="1" bandRow="1">
                <a:tableStyleId>{E8B1032C-EA38-4F05-BA0D-38AFFFC7BED3}</a:tableStyleId>
              </a:tblPr>
              <a:tblGrid>
                <a:gridCol w="1571625">
                  <a:extLst>
                    <a:ext uri="{9D8B030D-6E8A-4147-A177-3AD203B41FA5}">
                      <a16:colId xmlns:a16="http://schemas.microsoft.com/office/drawing/2014/main" val="20000"/>
                    </a:ext>
                  </a:extLst>
                </a:gridCol>
                <a:gridCol w="1785938">
                  <a:extLst>
                    <a:ext uri="{9D8B030D-6E8A-4147-A177-3AD203B41FA5}">
                      <a16:colId xmlns:a16="http://schemas.microsoft.com/office/drawing/2014/main" val="20001"/>
                    </a:ext>
                  </a:extLst>
                </a:gridCol>
                <a:gridCol w="1928812">
                  <a:extLst>
                    <a:ext uri="{9D8B030D-6E8A-4147-A177-3AD203B41FA5}">
                      <a16:colId xmlns:a16="http://schemas.microsoft.com/office/drawing/2014/main" val="20002"/>
                    </a:ext>
                  </a:extLst>
                </a:gridCol>
              </a:tblGrid>
              <a:tr h="370840">
                <a:tc>
                  <a:txBody>
                    <a:bodyPr/>
                    <a:lstStyle/>
                    <a:p>
                      <a:pPr algn="ctr"/>
                      <a:r>
                        <a:rPr lang="en-US" sz="2400" dirty="0" err="1">
                          <a:solidFill>
                            <a:schemeClr val="tx1"/>
                          </a:solidFill>
                        </a:rPr>
                        <a:t>Khả</a:t>
                      </a:r>
                      <a:r>
                        <a:rPr lang="en-US" sz="2400" baseline="0" dirty="0">
                          <a:solidFill>
                            <a:schemeClr val="tx1"/>
                          </a:solidFill>
                        </a:rPr>
                        <a:t> </a:t>
                      </a:r>
                      <a:r>
                        <a:rPr lang="en-US" sz="2400" baseline="0" dirty="0" err="1">
                          <a:solidFill>
                            <a:schemeClr val="tx1"/>
                          </a:solidFill>
                        </a:rPr>
                        <a:t>năng</a:t>
                      </a:r>
                      <a:endParaRPr lang="en-US" sz="2400" dirty="0">
                        <a:solidFill>
                          <a:schemeClr val="tx1"/>
                        </a:solidFill>
                      </a:endParaRPr>
                    </a:p>
                  </a:txBody>
                  <a:tcPr marL="91439" marR="91439"/>
                </a:tc>
                <a:tc>
                  <a:txBody>
                    <a:bodyPr/>
                    <a:lstStyle/>
                    <a:p>
                      <a:pPr algn="ctr"/>
                      <a:r>
                        <a:rPr lang="en-US" sz="2400" b="1" dirty="0" err="1">
                          <a:solidFill>
                            <a:srgbClr val="FF0000"/>
                          </a:solidFill>
                        </a:rPr>
                        <a:t>Lương</a:t>
                      </a:r>
                      <a:r>
                        <a:rPr lang="en-US" sz="2400" b="1" baseline="0" dirty="0">
                          <a:solidFill>
                            <a:srgbClr val="FF0000"/>
                          </a:solidFill>
                        </a:rPr>
                        <a:t> </a:t>
                      </a:r>
                      <a:r>
                        <a:rPr lang="en-US" sz="2400" b="1" baseline="0" dirty="0" err="1">
                          <a:solidFill>
                            <a:srgbClr val="FF0000"/>
                          </a:solidFill>
                        </a:rPr>
                        <a:t>thực</a:t>
                      </a:r>
                      <a:endParaRPr lang="en-US" sz="2400" b="1" dirty="0">
                        <a:solidFill>
                          <a:srgbClr val="FF0000"/>
                        </a:solidFill>
                      </a:endParaRPr>
                    </a:p>
                  </a:txBody>
                  <a:tcPr marL="91439" marR="91439"/>
                </a:tc>
                <a:tc>
                  <a:txBody>
                    <a:bodyPr/>
                    <a:lstStyle/>
                    <a:p>
                      <a:pPr algn="ctr"/>
                      <a:r>
                        <a:rPr lang="en-US" sz="2400" dirty="0" err="1"/>
                        <a:t>Máy</a:t>
                      </a:r>
                      <a:r>
                        <a:rPr lang="en-US" sz="2400" baseline="0" dirty="0"/>
                        <a:t> </a:t>
                      </a:r>
                      <a:r>
                        <a:rPr lang="en-US" sz="2400" baseline="0" dirty="0" err="1"/>
                        <a:t>móc</a:t>
                      </a:r>
                      <a:endParaRPr lang="en-US" sz="2400" dirty="0"/>
                    </a:p>
                  </a:txBody>
                  <a:tcPr marL="91439" marR="91439"/>
                </a:tc>
                <a:extLst>
                  <a:ext uri="{0D108BD9-81ED-4DB2-BD59-A6C34878D82A}">
                    <a16:rowId xmlns:a16="http://schemas.microsoft.com/office/drawing/2014/main" val="10000"/>
                  </a:ext>
                </a:extLst>
              </a:tr>
              <a:tr h="370840">
                <a:tc>
                  <a:txBody>
                    <a:bodyPr/>
                    <a:lstStyle/>
                    <a:p>
                      <a:pPr algn="ctr"/>
                      <a:r>
                        <a:rPr lang="en-US" sz="2400" dirty="0">
                          <a:solidFill>
                            <a:schemeClr val="tx1"/>
                          </a:solidFill>
                        </a:rPr>
                        <a:t>A</a:t>
                      </a:r>
                    </a:p>
                  </a:txBody>
                  <a:tcPr marL="91439" marR="91439"/>
                </a:tc>
                <a:tc>
                  <a:txBody>
                    <a:bodyPr/>
                    <a:lstStyle/>
                    <a:p>
                      <a:pPr algn="ctr"/>
                      <a:r>
                        <a:rPr lang="en-US" sz="2400" b="1" dirty="0">
                          <a:solidFill>
                            <a:srgbClr val="FF0000"/>
                          </a:solidFill>
                        </a:rPr>
                        <a:t>0</a:t>
                      </a:r>
                    </a:p>
                  </a:txBody>
                  <a:tcPr marL="91439" marR="91439"/>
                </a:tc>
                <a:tc>
                  <a:txBody>
                    <a:bodyPr/>
                    <a:lstStyle/>
                    <a:p>
                      <a:pPr algn="ctr"/>
                      <a:r>
                        <a:rPr lang="en-US" sz="2400" dirty="0"/>
                        <a:t>150</a:t>
                      </a:r>
                    </a:p>
                  </a:txBody>
                  <a:tcPr marL="91439" marR="91439"/>
                </a:tc>
                <a:extLst>
                  <a:ext uri="{0D108BD9-81ED-4DB2-BD59-A6C34878D82A}">
                    <a16:rowId xmlns:a16="http://schemas.microsoft.com/office/drawing/2014/main" val="10001"/>
                  </a:ext>
                </a:extLst>
              </a:tr>
              <a:tr h="370840">
                <a:tc>
                  <a:txBody>
                    <a:bodyPr/>
                    <a:lstStyle/>
                    <a:p>
                      <a:pPr algn="ctr"/>
                      <a:r>
                        <a:rPr lang="en-US" sz="2400" dirty="0">
                          <a:solidFill>
                            <a:schemeClr val="tx1"/>
                          </a:solidFill>
                        </a:rPr>
                        <a:t>B</a:t>
                      </a:r>
                    </a:p>
                  </a:txBody>
                  <a:tcPr marL="91439" marR="91439"/>
                </a:tc>
                <a:tc>
                  <a:txBody>
                    <a:bodyPr/>
                    <a:lstStyle/>
                    <a:p>
                      <a:pPr algn="ctr"/>
                      <a:r>
                        <a:rPr lang="en-US" sz="2400" b="1" dirty="0">
                          <a:solidFill>
                            <a:srgbClr val="FF0000"/>
                          </a:solidFill>
                        </a:rPr>
                        <a:t>10</a:t>
                      </a:r>
                    </a:p>
                  </a:txBody>
                  <a:tcPr marL="91439" marR="91439"/>
                </a:tc>
                <a:tc>
                  <a:txBody>
                    <a:bodyPr/>
                    <a:lstStyle/>
                    <a:p>
                      <a:pPr algn="ctr"/>
                      <a:r>
                        <a:rPr lang="en-US" sz="2400" dirty="0"/>
                        <a:t>140</a:t>
                      </a:r>
                    </a:p>
                  </a:txBody>
                  <a:tcPr marL="91439" marR="91439"/>
                </a:tc>
                <a:extLst>
                  <a:ext uri="{0D108BD9-81ED-4DB2-BD59-A6C34878D82A}">
                    <a16:rowId xmlns:a16="http://schemas.microsoft.com/office/drawing/2014/main" val="10002"/>
                  </a:ext>
                </a:extLst>
              </a:tr>
              <a:tr h="370840">
                <a:tc>
                  <a:txBody>
                    <a:bodyPr/>
                    <a:lstStyle/>
                    <a:p>
                      <a:pPr algn="ctr"/>
                      <a:r>
                        <a:rPr lang="en-US" sz="2400" dirty="0">
                          <a:solidFill>
                            <a:schemeClr val="tx1"/>
                          </a:solidFill>
                        </a:rPr>
                        <a:t>C</a:t>
                      </a:r>
                    </a:p>
                  </a:txBody>
                  <a:tcPr marL="91439" marR="91439"/>
                </a:tc>
                <a:tc>
                  <a:txBody>
                    <a:bodyPr/>
                    <a:lstStyle/>
                    <a:p>
                      <a:pPr algn="ctr"/>
                      <a:r>
                        <a:rPr lang="en-US" sz="2400" b="1" dirty="0">
                          <a:solidFill>
                            <a:srgbClr val="FF0000"/>
                          </a:solidFill>
                        </a:rPr>
                        <a:t>20</a:t>
                      </a:r>
                    </a:p>
                  </a:txBody>
                  <a:tcPr marL="91439" marR="91439"/>
                </a:tc>
                <a:tc>
                  <a:txBody>
                    <a:bodyPr/>
                    <a:lstStyle/>
                    <a:p>
                      <a:pPr algn="ctr"/>
                      <a:r>
                        <a:rPr lang="en-US" sz="2400" dirty="0"/>
                        <a:t>120</a:t>
                      </a:r>
                    </a:p>
                  </a:txBody>
                  <a:tcPr marL="91439" marR="91439"/>
                </a:tc>
                <a:extLst>
                  <a:ext uri="{0D108BD9-81ED-4DB2-BD59-A6C34878D82A}">
                    <a16:rowId xmlns:a16="http://schemas.microsoft.com/office/drawing/2014/main" val="10003"/>
                  </a:ext>
                </a:extLst>
              </a:tr>
              <a:tr h="370840">
                <a:tc>
                  <a:txBody>
                    <a:bodyPr/>
                    <a:lstStyle/>
                    <a:p>
                      <a:pPr algn="ctr"/>
                      <a:r>
                        <a:rPr lang="en-US" sz="2400" dirty="0">
                          <a:solidFill>
                            <a:schemeClr val="tx1"/>
                          </a:solidFill>
                        </a:rPr>
                        <a:t>D</a:t>
                      </a:r>
                    </a:p>
                  </a:txBody>
                  <a:tcPr marL="91439" marR="91439"/>
                </a:tc>
                <a:tc>
                  <a:txBody>
                    <a:bodyPr/>
                    <a:lstStyle/>
                    <a:p>
                      <a:pPr algn="ctr"/>
                      <a:r>
                        <a:rPr lang="en-US" sz="2400" b="1" dirty="0">
                          <a:solidFill>
                            <a:srgbClr val="FF0000"/>
                          </a:solidFill>
                        </a:rPr>
                        <a:t>30</a:t>
                      </a:r>
                    </a:p>
                  </a:txBody>
                  <a:tcPr marL="91439" marR="91439"/>
                </a:tc>
                <a:tc>
                  <a:txBody>
                    <a:bodyPr/>
                    <a:lstStyle/>
                    <a:p>
                      <a:pPr algn="ctr"/>
                      <a:r>
                        <a:rPr lang="en-US" sz="2400" dirty="0"/>
                        <a:t>90</a:t>
                      </a:r>
                    </a:p>
                  </a:txBody>
                  <a:tcPr marL="91439" marR="91439"/>
                </a:tc>
                <a:extLst>
                  <a:ext uri="{0D108BD9-81ED-4DB2-BD59-A6C34878D82A}">
                    <a16:rowId xmlns:a16="http://schemas.microsoft.com/office/drawing/2014/main" val="10004"/>
                  </a:ext>
                </a:extLst>
              </a:tr>
              <a:tr h="370840">
                <a:tc>
                  <a:txBody>
                    <a:bodyPr/>
                    <a:lstStyle/>
                    <a:p>
                      <a:pPr algn="ctr"/>
                      <a:r>
                        <a:rPr lang="en-US" sz="2400" dirty="0">
                          <a:solidFill>
                            <a:schemeClr val="tx1"/>
                          </a:solidFill>
                        </a:rPr>
                        <a:t>E</a:t>
                      </a:r>
                    </a:p>
                  </a:txBody>
                  <a:tcPr marL="91439" marR="91439"/>
                </a:tc>
                <a:tc>
                  <a:txBody>
                    <a:bodyPr/>
                    <a:lstStyle/>
                    <a:p>
                      <a:pPr algn="ctr"/>
                      <a:r>
                        <a:rPr lang="en-US" sz="2400" b="1" dirty="0">
                          <a:solidFill>
                            <a:srgbClr val="FF0000"/>
                          </a:solidFill>
                        </a:rPr>
                        <a:t>40</a:t>
                      </a:r>
                    </a:p>
                  </a:txBody>
                  <a:tcPr marL="91439" marR="91439"/>
                </a:tc>
                <a:tc>
                  <a:txBody>
                    <a:bodyPr/>
                    <a:lstStyle/>
                    <a:p>
                      <a:pPr algn="ctr"/>
                      <a:r>
                        <a:rPr lang="en-US" sz="2400" dirty="0"/>
                        <a:t>50</a:t>
                      </a:r>
                    </a:p>
                  </a:txBody>
                  <a:tcPr marL="91439" marR="91439"/>
                </a:tc>
                <a:extLst>
                  <a:ext uri="{0D108BD9-81ED-4DB2-BD59-A6C34878D82A}">
                    <a16:rowId xmlns:a16="http://schemas.microsoft.com/office/drawing/2014/main" val="10005"/>
                  </a:ext>
                </a:extLst>
              </a:tr>
              <a:tr h="370840">
                <a:tc>
                  <a:txBody>
                    <a:bodyPr/>
                    <a:lstStyle/>
                    <a:p>
                      <a:pPr algn="ctr"/>
                      <a:r>
                        <a:rPr lang="en-US" sz="2400" dirty="0">
                          <a:solidFill>
                            <a:schemeClr val="tx1"/>
                          </a:solidFill>
                        </a:rPr>
                        <a:t>F</a:t>
                      </a:r>
                    </a:p>
                  </a:txBody>
                  <a:tcPr marL="91439" marR="91439"/>
                </a:tc>
                <a:tc>
                  <a:txBody>
                    <a:bodyPr/>
                    <a:lstStyle/>
                    <a:p>
                      <a:pPr algn="ctr"/>
                      <a:r>
                        <a:rPr lang="en-US" sz="2400" b="1" dirty="0">
                          <a:solidFill>
                            <a:srgbClr val="FF0000"/>
                          </a:solidFill>
                        </a:rPr>
                        <a:t>50</a:t>
                      </a:r>
                    </a:p>
                  </a:txBody>
                  <a:tcPr marL="91439" marR="91439"/>
                </a:tc>
                <a:tc>
                  <a:txBody>
                    <a:bodyPr/>
                    <a:lstStyle/>
                    <a:p>
                      <a:pPr algn="ctr"/>
                      <a:r>
                        <a:rPr lang="en-US" sz="2400" dirty="0"/>
                        <a:t>0</a:t>
                      </a:r>
                    </a:p>
                  </a:txBody>
                  <a:tcPr marL="91439" marR="91439"/>
                </a:tc>
                <a:extLst>
                  <a:ext uri="{0D108BD9-81ED-4DB2-BD59-A6C34878D82A}">
                    <a16:rowId xmlns:a16="http://schemas.microsoft.com/office/drawing/2014/main" val="10006"/>
                  </a:ext>
                </a:extLst>
              </a:tr>
            </a:tbl>
          </a:graphicData>
        </a:graphic>
      </p:graphicFrame>
      <p:sp>
        <p:nvSpPr>
          <p:cNvPr id="33" name="Rectangle 32"/>
          <p:cNvSpPr>
            <a:spLocks noChangeArrowheads="1"/>
          </p:cNvSpPr>
          <p:nvPr/>
        </p:nvSpPr>
        <p:spPr bwMode="auto">
          <a:xfrm>
            <a:off x="357188" y="285750"/>
            <a:ext cx="8429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dirty="0">
                <a:solidFill>
                  <a:srgbClr val="003366"/>
                </a:solidFill>
                <a:latin typeface="Times New Roman" pitchFamily="18" charset="0"/>
                <a:cs typeface="Times New Roman" pitchFamily="18" charset="0"/>
              </a:rPr>
              <a:t>VD2: </a:t>
            </a:r>
            <a:r>
              <a:rPr lang="en-US" sz="3200" dirty="0" err="1">
                <a:solidFill>
                  <a:srgbClr val="003366"/>
                </a:solidFill>
                <a:latin typeface="Times New Roman" pitchFamily="18" charset="0"/>
                <a:cs typeface="Times New Roman" pitchFamily="18" charset="0"/>
              </a:rPr>
              <a:t>Các</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khả</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năng</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sản</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xuất</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của</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một</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nền</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kinh</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tế</a:t>
            </a:r>
            <a:endParaRPr lang="en-US" sz="3200" dirty="0">
              <a:solidFill>
                <a:srgbClr val="003366"/>
              </a:solidFill>
              <a:latin typeface="Times New Roman" pitchFamily="18" charset="0"/>
              <a:cs typeface="Times New Roman" pitchFamily="18" charset="0"/>
            </a:endParaRPr>
          </a:p>
        </p:txBody>
      </p:sp>
    </p:spTree>
    <p:extLst>
      <p:ext uri="{BB962C8B-B14F-4D97-AF65-F5344CB8AC3E}">
        <p14:creationId xmlns:p14="http://schemas.microsoft.com/office/powerpoint/2010/main" val="2215471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par>
                          <p:cTn id="8" fill="hold" nodeType="afterGroup">
                            <p:stCondLst>
                              <p:cond delay="500"/>
                            </p:stCondLst>
                            <p:childTnLst>
                              <p:par>
                                <p:cTn id="9" presetID="29"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ppt_x</p:attrName>
                                        </p:attrNameLst>
                                      </p:cBhvr>
                                      <p:tavLst>
                                        <p:tav tm="0">
                                          <p:val>
                                            <p:strVal val="#ppt_x-.2"/>
                                          </p:val>
                                        </p:tav>
                                        <p:tav tm="100000">
                                          <p:val>
                                            <p:strVal val="#ppt_x"/>
                                          </p:val>
                                        </p:tav>
                                      </p:tavLst>
                                    </p:anim>
                                    <p:anim calcmode="lin" valueType="num">
                                      <p:cBhvr>
                                        <p:cTn id="12"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234792-0061-4BA1-872F-B300E1A83C77}" type="slidenum">
              <a:rPr lang="en-US" smtClean="0"/>
              <a:pPr eaLnBrk="1" hangingPunct="1"/>
              <a:t>34</a:t>
            </a:fld>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4008888775"/>
              </p:ext>
            </p:extLst>
          </p:nvPr>
        </p:nvGraphicFramePr>
        <p:xfrm>
          <a:off x="360817" y="1524000"/>
          <a:ext cx="7411583" cy="3931920"/>
        </p:xfrm>
        <a:graphic>
          <a:graphicData uri="http://schemas.openxmlformats.org/drawingml/2006/table">
            <a:tbl>
              <a:tblPr firstRow="1" bandRow="1">
                <a:tableStyleId>{E8B1032C-EA38-4F05-BA0D-38AFFFC7BED3}</a:tableStyleId>
              </a:tblPr>
              <a:tblGrid>
                <a:gridCol w="1307239">
                  <a:extLst>
                    <a:ext uri="{9D8B030D-6E8A-4147-A177-3AD203B41FA5}">
                      <a16:colId xmlns:a16="http://schemas.microsoft.com/office/drawing/2014/main" val="20000"/>
                    </a:ext>
                  </a:extLst>
                </a:gridCol>
                <a:gridCol w="1400614">
                  <a:extLst>
                    <a:ext uri="{9D8B030D-6E8A-4147-A177-3AD203B41FA5}">
                      <a16:colId xmlns:a16="http://schemas.microsoft.com/office/drawing/2014/main" val="20001"/>
                    </a:ext>
                  </a:extLst>
                </a:gridCol>
                <a:gridCol w="2334356">
                  <a:extLst>
                    <a:ext uri="{9D8B030D-6E8A-4147-A177-3AD203B41FA5}">
                      <a16:colId xmlns:a16="http://schemas.microsoft.com/office/drawing/2014/main" val="20002"/>
                    </a:ext>
                  </a:extLst>
                </a:gridCol>
                <a:gridCol w="2369374">
                  <a:extLst>
                    <a:ext uri="{9D8B030D-6E8A-4147-A177-3AD203B41FA5}">
                      <a16:colId xmlns:a16="http://schemas.microsoft.com/office/drawing/2014/main" val="20003"/>
                    </a:ext>
                  </a:extLst>
                </a:gridCol>
              </a:tblGrid>
              <a:tr h="370840">
                <a:tc>
                  <a:txBody>
                    <a:bodyPr/>
                    <a:lstStyle/>
                    <a:p>
                      <a:pPr algn="ctr"/>
                      <a:r>
                        <a:rPr lang="en-US" sz="2400" dirty="0" err="1"/>
                        <a:t>Lương</a:t>
                      </a:r>
                      <a:r>
                        <a:rPr lang="en-US" sz="2400" baseline="0" dirty="0"/>
                        <a:t> </a:t>
                      </a:r>
                      <a:r>
                        <a:rPr lang="en-US" sz="2400" baseline="0" dirty="0" err="1"/>
                        <a:t>thực</a:t>
                      </a:r>
                      <a:endParaRPr lang="en-US" sz="2400" dirty="0"/>
                    </a:p>
                  </a:txBody>
                  <a:tcPr marL="91439" marR="91439"/>
                </a:tc>
                <a:tc>
                  <a:txBody>
                    <a:bodyPr/>
                    <a:lstStyle/>
                    <a:p>
                      <a:pPr algn="ctr"/>
                      <a:r>
                        <a:rPr lang="en-US" sz="2400" b="1" dirty="0" err="1">
                          <a:solidFill>
                            <a:srgbClr val="FF0000"/>
                          </a:solidFill>
                        </a:rPr>
                        <a:t>Máy</a:t>
                      </a:r>
                      <a:r>
                        <a:rPr lang="en-US" sz="2400" b="1" baseline="0" dirty="0">
                          <a:solidFill>
                            <a:srgbClr val="FF0000"/>
                          </a:solidFill>
                        </a:rPr>
                        <a:t> </a:t>
                      </a:r>
                      <a:r>
                        <a:rPr lang="en-US" sz="2400" b="1" baseline="0" dirty="0" err="1">
                          <a:solidFill>
                            <a:srgbClr val="FF0000"/>
                          </a:solidFill>
                        </a:rPr>
                        <a:t>móc</a:t>
                      </a:r>
                      <a:endParaRPr lang="en-US" sz="2400" b="1" dirty="0">
                        <a:solidFill>
                          <a:srgbClr val="FF0000"/>
                        </a:solidFill>
                      </a:endParaRPr>
                    </a:p>
                  </a:txBody>
                  <a:tcPr marL="91439" marR="91439"/>
                </a:tc>
                <a:tc>
                  <a:txBody>
                    <a:bodyPr/>
                    <a:lstStyle/>
                    <a:p>
                      <a:pPr algn="ctr"/>
                      <a:r>
                        <a:rPr lang="en-US" sz="2400" dirty="0"/>
                        <a:t>CPCH </a:t>
                      </a:r>
                      <a:r>
                        <a:rPr lang="en-US" sz="2400" dirty="0" err="1"/>
                        <a:t>của</a:t>
                      </a:r>
                      <a:r>
                        <a:rPr lang="en-US" sz="2400" baseline="0" dirty="0"/>
                        <a:t> 1 </a:t>
                      </a:r>
                      <a:r>
                        <a:rPr lang="en-US" sz="2400" baseline="0" dirty="0" err="1"/>
                        <a:t>đơn</a:t>
                      </a:r>
                      <a:r>
                        <a:rPr lang="en-US" sz="2400" baseline="0" dirty="0"/>
                        <a:t> </a:t>
                      </a:r>
                      <a:r>
                        <a:rPr lang="en-US" sz="2400" baseline="0" dirty="0" err="1"/>
                        <a:t>vị</a:t>
                      </a:r>
                      <a:r>
                        <a:rPr lang="en-US" sz="2400" baseline="0" dirty="0"/>
                        <a:t> </a:t>
                      </a:r>
                      <a:r>
                        <a:rPr lang="en-US" sz="2400" baseline="0" dirty="0" err="1"/>
                        <a:t>lương</a:t>
                      </a:r>
                      <a:r>
                        <a:rPr lang="en-US" sz="2400" baseline="0" dirty="0"/>
                        <a:t> </a:t>
                      </a:r>
                      <a:r>
                        <a:rPr lang="en-US" sz="2400" baseline="0" dirty="0" err="1"/>
                        <a:t>thực</a:t>
                      </a:r>
                      <a:r>
                        <a:rPr lang="en-US" sz="2400" baseline="0" dirty="0"/>
                        <a:t> </a:t>
                      </a:r>
                      <a:r>
                        <a:rPr lang="en-US" sz="2400" baseline="0" dirty="0" err="1"/>
                        <a:t>tăng</a:t>
                      </a:r>
                      <a:r>
                        <a:rPr lang="en-US" sz="2400" baseline="0" dirty="0"/>
                        <a:t> </a:t>
                      </a:r>
                      <a:r>
                        <a:rPr lang="en-US" sz="2400" baseline="0" dirty="0" err="1"/>
                        <a:t>thêm</a:t>
                      </a:r>
                      <a:endParaRPr lang="en-US" sz="2400" dirty="0"/>
                    </a:p>
                  </a:txBody>
                  <a:tcPr marL="91439" marR="91439"/>
                </a:tc>
                <a:tc>
                  <a:txBody>
                    <a:bodyPr/>
                    <a:lstStyle/>
                    <a:p>
                      <a:pPr algn="ctr"/>
                      <a:r>
                        <a:rPr lang="en-US" sz="2400" dirty="0"/>
                        <a:t>CPCH </a:t>
                      </a:r>
                      <a:r>
                        <a:rPr lang="en-US" sz="2400" dirty="0" err="1"/>
                        <a:t>của</a:t>
                      </a:r>
                      <a:r>
                        <a:rPr lang="en-US" sz="2400" baseline="0" dirty="0"/>
                        <a:t> 1 </a:t>
                      </a:r>
                      <a:r>
                        <a:rPr lang="en-US" sz="2400" baseline="0" dirty="0" err="1"/>
                        <a:t>đơn</a:t>
                      </a:r>
                      <a:r>
                        <a:rPr lang="en-US" sz="2400" baseline="0" dirty="0"/>
                        <a:t> </a:t>
                      </a:r>
                      <a:r>
                        <a:rPr lang="en-US" sz="2400" baseline="0" dirty="0" err="1"/>
                        <a:t>vị</a:t>
                      </a:r>
                      <a:r>
                        <a:rPr lang="en-US" sz="2400" baseline="0" dirty="0"/>
                        <a:t> </a:t>
                      </a:r>
                      <a:r>
                        <a:rPr lang="en-US" sz="2400" baseline="0" dirty="0" err="1"/>
                        <a:t>máy</a:t>
                      </a:r>
                      <a:r>
                        <a:rPr lang="en-US" sz="2400" baseline="0" dirty="0"/>
                        <a:t> </a:t>
                      </a:r>
                      <a:r>
                        <a:rPr lang="en-US" sz="2400" baseline="0" dirty="0" err="1"/>
                        <a:t>móc</a:t>
                      </a:r>
                      <a:r>
                        <a:rPr lang="en-US" sz="2400" baseline="0" dirty="0"/>
                        <a:t> </a:t>
                      </a:r>
                      <a:r>
                        <a:rPr lang="en-US" sz="2400" baseline="0" dirty="0" err="1"/>
                        <a:t>tăng</a:t>
                      </a:r>
                      <a:r>
                        <a:rPr lang="en-US" sz="2400" baseline="0" dirty="0"/>
                        <a:t> </a:t>
                      </a:r>
                      <a:r>
                        <a:rPr lang="en-US" sz="2400" baseline="0" dirty="0" err="1"/>
                        <a:t>thêm</a:t>
                      </a:r>
                      <a:endParaRPr lang="en-US" sz="2400" dirty="0"/>
                    </a:p>
                  </a:txBody>
                  <a:tcPr marL="91439" marR="91439"/>
                </a:tc>
                <a:extLst>
                  <a:ext uri="{0D108BD9-81ED-4DB2-BD59-A6C34878D82A}">
                    <a16:rowId xmlns:a16="http://schemas.microsoft.com/office/drawing/2014/main" val="10000"/>
                  </a:ext>
                </a:extLst>
              </a:tr>
              <a:tr h="370840">
                <a:tc>
                  <a:txBody>
                    <a:bodyPr/>
                    <a:lstStyle/>
                    <a:p>
                      <a:pPr algn="ctr"/>
                      <a:r>
                        <a:rPr lang="en-US" sz="2400" b="1" dirty="0">
                          <a:solidFill>
                            <a:srgbClr val="FF0000"/>
                          </a:solidFill>
                        </a:rPr>
                        <a:t>0</a:t>
                      </a:r>
                    </a:p>
                  </a:txBody>
                  <a:tcPr marL="91439" marR="91439"/>
                </a:tc>
                <a:tc>
                  <a:txBody>
                    <a:bodyPr/>
                    <a:lstStyle/>
                    <a:p>
                      <a:pPr algn="ctr"/>
                      <a:r>
                        <a:rPr lang="en-US" sz="2400" dirty="0"/>
                        <a:t>150</a:t>
                      </a:r>
                    </a:p>
                  </a:txBody>
                  <a:tcPr marL="91439" marR="91439"/>
                </a:tc>
                <a:tc>
                  <a:txBody>
                    <a:bodyPr/>
                    <a:lstStyle/>
                    <a:p>
                      <a:pPr algn="ctr"/>
                      <a:endParaRPr lang="en-US" sz="2400" dirty="0"/>
                    </a:p>
                  </a:txBody>
                  <a:tcPr marL="91439" marR="91439"/>
                </a:tc>
                <a:tc>
                  <a:txBody>
                    <a:bodyPr/>
                    <a:lstStyle/>
                    <a:p>
                      <a:pPr algn="ctr"/>
                      <a:endParaRPr lang="en-US" sz="2400" b="1" dirty="0">
                        <a:solidFill>
                          <a:srgbClr val="FF0000"/>
                        </a:solidFill>
                      </a:endParaRPr>
                    </a:p>
                  </a:txBody>
                  <a:tcPr marL="91439" marR="91439"/>
                </a:tc>
                <a:extLst>
                  <a:ext uri="{0D108BD9-81ED-4DB2-BD59-A6C34878D82A}">
                    <a16:rowId xmlns:a16="http://schemas.microsoft.com/office/drawing/2014/main" val="10001"/>
                  </a:ext>
                </a:extLst>
              </a:tr>
              <a:tr h="370840">
                <a:tc>
                  <a:txBody>
                    <a:bodyPr/>
                    <a:lstStyle/>
                    <a:p>
                      <a:pPr algn="ctr"/>
                      <a:r>
                        <a:rPr lang="en-US" sz="2400" b="1" dirty="0">
                          <a:solidFill>
                            <a:srgbClr val="FF0000"/>
                          </a:solidFill>
                        </a:rPr>
                        <a:t>10</a:t>
                      </a:r>
                    </a:p>
                  </a:txBody>
                  <a:tcPr marL="91439" marR="91439"/>
                </a:tc>
                <a:tc>
                  <a:txBody>
                    <a:bodyPr/>
                    <a:lstStyle/>
                    <a:p>
                      <a:pPr algn="ctr"/>
                      <a:r>
                        <a:rPr lang="en-US" sz="2400" dirty="0"/>
                        <a:t>140</a:t>
                      </a:r>
                    </a:p>
                  </a:txBody>
                  <a:tcPr marL="91439" marR="91439"/>
                </a:tc>
                <a:tc>
                  <a:txBody>
                    <a:bodyPr/>
                    <a:lstStyle/>
                    <a:p>
                      <a:pPr algn="ctr"/>
                      <a:endParaRPr lang="en-US" sz="2400" dirty="0"/>
                    </a:p>
                  </a:txBody>
                  <a:tcPr marL="91439" marR="91439"/>
                </a:tc>
                <a:tc>
                  <a:txBody>
                    <a:bodyPr/>
                    <a:lstStyle/>
                    <a:p>
                      <a:pPr algn="ctr"/>
                      <a:endParaRPr lang="en-US" sz="2400" b="1" dirty="0">
                        <a:solidFill>
                          <a:srgbClr val="FF0000"/>
                        </a:solidFill>
                      </a:endParaRPr>
                    </a:p>
                  </a:txBody>
                  <a:tcPr marL="91439" marR="91439"/>
                </a:tc>
                <a:extLst>
                  <a:ext uri="{0D108BD9-81ED-4DB2-BD59-A6C34878D82A}">
                    <a16:rowId xmlns:a16="http://schemas.microsoft.com/office/drawing/2014/main" val="10002"/>
                  </a:ext>
                </a:extLst>
              </a:tr>
              <a:tr h="370840">
                <a:tc>
                  <a:txBody>
                    <a:bodyPr/>
                    <a:lstStyle/>
                    <a:p>
                      <a:pPr algn="ctr"/>
                      <a:r>
                        <a:rPr lang="en-US" sz="2400" b="1" dirty="0">
                          <a:solidFill>
                            <a:srgbClr val="FF0000"/>
                          </a:solidFill>
                        </a:rPr>
                        <a:t>20</a:t>
                      </a:r>
                    </a:p>
                  </a:txBody>
                  <a:tcPr marL="91439" marR="91439"/>
                </a:tc>
                <a:tc>
                  <a:txBody>
                    <a:bodyPr/>
                    <a:lstStyle/>
                    <a:p>
                      <a:pPr algn="ctr"/>
                      <a:r>
                        <a:rPr lang="en-US" sz="2400" dirty="0"/>
                        <a:t>120</a:t>
                      </a:r>
                    </a:p>
                  </a:txBody>
                  <a:tcPr marL="91439" marR="91439"/>
                </a:tc>
                <a:tc>
                  <a:txBody>
                    <a:bodyPr/>
                    <a:lstStyle/>
                    <a:p>
                      <a:pPr algn="ctr"/>
                      <a:endParaRPr lang="en-US" sz="2400" dirty="0"/>
                    </a:p>
                  </a:txBody>
                  <a:tcPr marL="91439" marR="91439"/>
                </a:tc>
                <a:tc>
                  <a:txBody>
                    <a:bodyPr/>
                    <a:lstStyle/>
                    <a:p>
                      <a:pPr algn="ctr"/>
                      <a:endParaRPr lang="en-US" sz="2400" b="1" dirty="0">
                        <a:solidFill>
                          <a:srgbClr val="FF0000"/>
                        </a:solidFill>
                      </a:endParaRPr>
                    </a:p>
                  </a:txBody>
                  <a:tcPr marL="91439" marR="91439"/>
                </a:tc>
                <a:extLst>
                  <a:ext uri="{0D108BD9-81ED-4DB2-BD59-A6C34878D82A}">
                    <a16:rowId xmlns:a16="http://schemas.microsoft.com/office/drawing/2014/main" val="10003"/>
                  </a:ext>
                </a:extLst>
              </a:tr>
              <a:tr h="370840">
                <a:tc>
                  <a:txBody>
                    <a:bodyPr/>
                    <a:lstStyle/>
                    <a:p>
                      <a:pPr algn="ctr"/>
                      <a:r>
                        <a:rPr lang="en-US" sz="2400" b="1" dirty="0">
                          <a:solidFill>
                            <a:srgbClr val="FF0000"/>
                          </a:solidFill>
                        </a:rPr>
                        <a:t>30</a:t>
                      </a:r>
                    </a:p>
                  </a:txBody>
                  <a:tcPr marL="91439" marR="91439"/>
                </a:tc>
                <a:tc>
                  <a:txBody>
                    <a:bodyPr/>
                    <a:lstStyle/>
                    <a:p>
                      <a:pPr algn="ctr"/>
                      <a:r>
                        <a:rPr lang="en-US" sz="2400" dirty="0"/>
                        <a:t>90</a:t>
                      </a:r>
                    </a:p>
                  </a:txBody>
                  <a:tcPr marL="91439" marR="91439"/>
                </a:tc>
                <a:tc>
                  <a:txBody>
                    <a:bodyPr/>
                    <a:lstStyle/>
                    <a:p>
                      <a:pPr algn="ctr"/>
                      <a:endParaRPr lang="en-US" sz="2400" dirty="0"/>
                    </a:p>
                  </a:txBody>
                  <a:tcPr marL="91439" marR="91439"/>
                </a:tc>
                <a:tc>
                  <a:txBody>
                    <a:bodyPr/>
                    <a:lstStyle/>
                    <a:p>
                      <a:pPr algn="ctr"/>
                      <a:endParaRPr lang="en-US" sz="2400" b="1" dirty="0">
                        <a:solidFill>
                          <a:srgbClr val="FF0000"/>
                        </a:solidFill>
                      </a:endParaRPr>
                    </a:p>
                  </a:txBody>
                  <a:tcPr marL="91439" marR="91439"/>
                </a:tc>
                <a:extLst>
                  <a:ext uri="{0D108BD9-81ED-4DB2-BD59-A6C34878D82A}">
                    <a16:rowId xmlns:a16="http://schemas.microsoft.com/office/drawing/2014/main" val="10004"/>
                  </a:ext>
                </a:extLst>
              </a:tr>
              <a:tr h="370840">
                <a:tc>
                  <a:txBody>
                    <a:bodyPr/>
                    <a:lstStyle/>
                    <a:p>
                      <a:pPr algn="ctr"/>
                      <a:r>
                        <a:rPr lang="en-US" sz="2400" b="1" dirty="0">
                          <a:solidFill>
                            <a:srgbClr val="FF0000"/>
                          </a:solidFill>
                        </a:rPr>
                        <a:t>40</a:t>
                      </a:r>
                    </a:p>
                  </a:txBody>
                  <a:tcPr marL="91439" marR="91439"/>
                </a:tc>
                <a:tc>
                  <a:txBody>
                    <a:bodyPr/>
                    <a:lstStyle/>
                    <a:p>
                      <a:pPr algn="ctr"/>
                      <a:r>
                        <a:rPr lang="en-US" sz="2400" dirty="0"/>
                        <a:t>50</a:t>
                      </a:r>
                    </a:p>
                  </a:txBody>
                  <a:tcPr marL="91439" marR="91439"/>
                </a:tc>
                <a:tc>
                  <a:txBody>
                    <a:bodyPr/>
                    <a:lstStyle/>
                    <a:p>
                      <a:pPr algn="ctr"/>
                      <a:endParaRPr lang="en-US" sz="2400" dirty="0"/>
                    </a:p>
                  </a:txBody>
                  <a:tcPr marL="91439" marR="91439"/>
                </a:tc>
                <a:tc>
                  <a:txBody>
                    <a:bodyPr/>
                    <a:lstStyle/>
                    <a:p>
                      <a:pPr algn="ctr"/>
                      <a:endParaRPr lang="en-US" sz="2400" b="1" dirty="0">
                        <a:solidFill>
                          <a:srgbClr val="FF0000"/>
                        </a:solidFill>
                      </a:endParaRPr>
                    </a:p>
                  </a:txBody>
                  <a:tcPr marL="91439" marR="91439"/>
                </a:tc>
                <a:extLst>
                  <a:ext uri="{0D108BD9-81ED-4DB2-BD59-A6C34878D82A}">
                    <a16:rowId xmlns:a16="http://schemas.microsoft.com/office/drawing/2014/main" val="10005"/>
                  </a:ext>
                </a:extLst>
              </a:tr>
              <a:tr h="370840">
                <a:tc>
                  <a:txBody>
                    <a:bodyPr/>
                    <a:lstStyle/>
                    <a:p>
                      <a:pPr algn="ctr"/>
                      <a:r>
                        <a:rPr lang="en-US" sz="2400" b="1" dirty="0">
                          <a:solidFill>
                            <a:srgbClr val="FF0000"/>
                          </a:solidFill>
                        </a:rPr>
                        <a:t>50</a:t>
                      </a:r>
                    </a:p>
                  </a:txBody>
                  <a:tcPr marL="91439" marR="91439"/>
                </a:tc>
                <a:tc>
                  <a:txBody>
                    <a:bodyPr/>
                    <a:lstStyle/>
                    <a:p>
                      <a:pPr algn="ctr"/>
                      <a:r>
                        <a:rPr lang="en-US" sz="2400" dirty="0"/>
                        <a:t>0</a:t>
                      </a:r>
                    </a:p>
                  </a:txBody>
                  <a:tcPr marL="91439" marR="91439"/>
                </a:tc>
                <a:tc>
                  <a:txBody>
                    <a:bodyPr/>
                    <a:lstStyle/>
                    <a:p>
                      <a:pPr algn="ctr"/>
                      <a:endParaRPr lang="en-US" sz="2400" dirty="0"/>
                    </a:p>
                  </a:txBody>
                  <a:tcPr marL="91439" marR="91439"/>
                </a:tc>
                <a:tc>
                  <a:txBody>
                    <a:bodyPr/>
                    <a:lstStyle/>
                    <a:p>
                      <a:pPr algn="ctr"/>
                      <a:endParaRPr lang="en-US" sz="2400" b="1" dirty="0">
                        <a:solidFill>
                          <a:srgbClr val="FF0000"/>
                        </a:solidFill>
                      </a:endParaRPr>
                    </a:p>
                  </a:txBody>
                  <a:tcPr marL="91439" marR="91439"/>
                </a:tc>
                <a:extLst>
                  <a:ext uri="{0D108BD9-81ED-4DB2-BD59-A6C34878D82A}">
                    <a16:rowId xmlns:a16="http://schemas.microsoft.com/office/drawing/2014/main" val="10006"/>
                  </a:ext>
                </a:extLst>
              </a:tr>
            </a:tbl>
          </a:graphicData>
        </a:graphic>
      </p:graphicFrame>
      <p:sp>
        <p:nvSpPr>
          <p:cNvPr id="33" name="Rectangle 32"/>
          <p:cNvSpPr>
            <a:spLocks noChangeArrowheads="1"/>
          </p:cNvSpPr>
          <p:nvPr/>
        </p:nvSpPr>
        <p:spPr bwMode="auto">
          <a:xfrm>
            <a:off x="357188" y="285750"/>
            <a:ext cx="84296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3200" dirty="0" err="1">
                <a:solidFill>
                  <a:srgbClr val="003366"/>
                </a:solidFill>
                <a:latin typeface="Times New Roman" pitchFamily="18" charset="0"/>
                <a:cs typeface="Times New Roman" pitchFamily="18" charset="0"/>
              </a:rPr>
              <a:t>Tính</a:t>
            </a:r>
            <a:r>
              <a:rPr lang="en-US" sz="3200" dirty="0">
                <a:solidFill>
                  <a:srgbClr val="003366"/>
                </a:solidFill>
                <a:latin typeface="Times New Roman" pitchFamily="18" charset="0"/>
                <a:cs typeface="Times New Roman" pitchFamily="18" charset="0"/>
              </a:rPr>
              <a:t> chi </a:t>
            </a:r>
            <a:r>
              <a:rPr lang="en-US" sz="3200" dirty="0" err="1">
                <a:solidFill>
                  <a:srgbClr val="003366"/>
                </a:solidFill>
                <a:latin typeface="Times New Roman" pitchFamily="18" charset="0"/>
                <a:cs typeface="Times New Roman" pitchFamily="18" charset="0"/>
              </a:rPr>
              <a:t>phí</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cơ</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hội</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của</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việc</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tăng</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thêm</a:t>
            </a:r>
            <a:r>
              <a:rPr lang="en-US" sz="3200" dirty="0">
                <a:solidFill>
                  <a:srgbClr val="003366"/>
                </a:solidFill>
                <a:latin typeface="Times New Roman" pitchFamily="18" charset="0"/>
                <a:cs typeface="Times New Roman" pitchFamily="18" charset="0"/>
              </a:rPr>
              <a:t> 1 </a:t>
            </a:r>
            <a:r>
              <a:rPr lang="en-US" sz="3200" dirty="0" err="1">
                <a:solidFill>
                  <a:srgbClr val="003366"/>
                </a:solidFill>
                <a:latin typeface="Times New Roman" pitchFamily="18" charset="0"/>
                <a:cs typeface="Times New Roman" pitchFamily="18" charset="0"/>
              </a:rPr>
              <a:t>đơn</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vị</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hàng</a:t>
            </a:r>
            <a:r>
              <a:rPr lang="en-US" sz="3200" dirty="0">
                <a:solidFill>
                  <a:srgbClr val="003366"/>
                </a:solidFill>
                <a:latin typeface="Times New Roman" pitchFamily="18" charset="0"/>
                <a:cs typeface="Times New Roman" pitchFamily="18" charset="0"/>
              </a:rPr>
              <a:t> </a:t>
            </a:r>
            <a:r>
              <a:rPr lang="en-US" sz="3200" dirty="0" err="1">
                <a:solidFill>
                  <a:srgbClr val="003366"/>
                </a:solidFill>
                <a:latin typeface="Times New Roman" pitchFamily="18" charset="0"/>
                <a:cs typeface="Times New Roman" pitchFamily="18" charset="0"/>
              </a:rPr>
              <a:t>hóa</a:t>
            </a:r>
            <a:endParaRPr lang="en-US" sz="3200" dirty="0">
              <a:solidFill>
                <a:srgbClr val="003366"/>
              </a:solidFill>
              <a:latin typeface="Times New Roman" pitchFamily="18" charset="0"/>
              <a:cs typeface="Times New Roman" pitchFamily="18" charset="0"/>
            </a:endParaRPr>
          </a:p>
        </p:txBody>
      </p:sp>
    </p:spTree>
    <p:extLst>
      <p:ext uri="{BB962C8B-B14F-4D97-AF65-F5344CB8AC3E}">
        <p14:creationId xmlns:p14="http://schemas.microsoft.com/office/powerpoint/2010/main" val="871466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par>
                          <p:cTn id="8" fill="hold" nodeType="afterGroup">
                            <p:stCondLst>
                              <p:cond delay="500"/>
                            </p:stCondLst>
                            <p:childTnLst>
                              <p:par>
                                <p:cTn id="9" presetID="29"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ppt_x</p:attrName>
                                        </p:attrNameLst>
                                      </p:cBhvr>
                                      <p:tavLst>
                                        <p:tav tm="0">
                                          <p:val>
                                            <p:strVal val="#ppt_x-.2"/>
                                          </p:val>
                                        </p:tav>
                                        <p:tav tm="100000">
                                          <p:val>
                                            <p:strVal val="#ppt_x"/>
                                          </p:val>
                                        </p:tav>
                                      </p:tavLst>
                                    </p:anim>
                                    <p:anim calcmode="lin" valueType="num">
                                      <p:cBhvr>
                                        <p:cTn id="12"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solidFill>
                  <a:srgbClr val="0033CC"/>
                </a:solidFill>
              </a:rPr>
              <a:t>MỤC TIÊU</a:t>
            </a:r>
          </a:p>
        </p:txBody>
      </p:sp>
      <p:sp>
        <p:nvSpPr>
          <p:cNvPr id="7171" name="Content Placeholder 2"/>
          <p:cNvSpPr>
            <a:spLocks noGrp="1"/>
          </p:cNvSpPr>
          <p:nvPr>
            <p:ph idx="1"/>
          </p:nvPr>
        </p:nvSpPr>
        <p:spPr>
          <a:xfrm>
            <a:off x="457200" y="1285875"/>
            <a:ext cx="8229600" cy="4525963"/>
          </a:xfrm>
        </p:spPr>
        <p:txBody>
          <a:bodyPr>
            <a:normAutofit/>
          </a:bodyPr>
          <a:lstStyle/>
          <a:p>
            <a:pPr algn="just"/>
            <a:r>
              <a:rPr lang="en-US"/>
              <a:t>Xác định những vấn đề cơ bản của mọi tổ chức kinh tế và cách thức giải quyết của nền kinh tế.</a:t>
            </a:r>
          </a:p>
          <a:p>
            <a:pPr algn="just"/>
            <a:r>
              <a:rPr lang="en-US"/>
              <a:t>Hiểu được kinh tế học là gì, phân biệt phạm vi phân tích kinh tế học vi mô và kinh tế học vĩ mô.</a:t>
            </a:r>
          </a:p>
          <a:p>
            <a:pPr algn="just"/>
            <a:r>
              <a:rPr lang="en-US"/>
              <a:t>Phân tích chi phí cơ hội liên quan đến sự lựa chọn của cá nhân, tổ chức và xã hội.</a:t>
            </a:r>
          </a:p>
          <a:p>
            <a:pPr algn="just"/>
            <a:r>
              <a:rPr lang="en-US"/>
              <a:t>Hiểu và phân tích được đồ thị.</a:t>
            </a:r>
          </a:p>
          <a:p>
            <a:pPr algn="just"/>
            <a:endParaRPr lang="en-US"/>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C2C210-8FD5-49ED-A261-9DDC06839E19}" type="slidenum">
              <a:rPr lang="en-US" smtClean="0"/>
              <a:pPr eaLnBrk="1" hangingPunct="1"/>
              <a:t>4</a:t>
            </a:fld>
            <a:endParaRPr lang="en-US"/>
          </a:p>
        </p:txBody>
      </p:sp>
    </p:spTree>
    <p:extLst>
      <p:ext uri="{BB962C8B-B14F-4D97-AF65-F5344CB8AC3E}">
        <p14:creationId xmlns:p14="http://schemas.microsoft.com/office/powerpoint/2010/main" val="26621195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7000">
              <a:srgbClr val="FFFF99"/>
            </a:gs>
            <a:gs pos="4000">
              <a:schemeClr val="accent3">
                <a:lumMod val="40000"/>
                <a:lumOff val="60000"/>
              </a:schemeClr>
            </a:gs>
            <a:gs pos="0">
              <a:srgbClr val="FF99FF"/>
            </a:gs>
            <a:gs pos="14000">
              <a:schemeClr val="bg1"/>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695" y="4419600"/>
            <a:ext cx="3799305" cy="243840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5" descr="http://tbn0.google.com/images?q=tbn:2SyUeE_zd2d0wM:http://www.greekshares.com/uploaded/files/adam_smith.jpg">
            <a:hlinkClick r:id="rId4"/>
          </p:cNvPr>
          <p:cNvPicPr>
            <a:picLocks noChangeAspect="1" noChangeArrowheads="1"/>
          </p:cNvPicPr>
          <p:nvPr/>
        </p:nvPicPr>
        <p:blipFill>
          <a:blip r:embed="rId5"/>
          <a:srcRect/>
          <a:stretch>
            <a:fillRect/>
          </a:stretch>
        </p:blipFill>
        <p:spPr bwMode="auto">
          <a:xfrm>
            <a:off x="0" y="535878"/>
            <a:ext cx="4000496" cy="4643470"/>
          </a:xfrm>
          <a:prstGeom prst="ellipse">
            <a:avLst/>
          </a:prstGeom>
          <a:ln>
            <a:noFill/>
          </a:ln>
          <a:effectLst>
            <a:softEdge rad="112500"/>
          </a:effectLst>
        </p:spPr>
      </p:pic>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7DD893-49DD-4E9D-8A3B-8634ED12CD32}" type="slidenum">
              <a:rPr lang="en-US" smtClean="0"/>
              <a:pPr eaLnBrk="1" hangingPunct="1"/>
              <a:t>5</a:t>
            </a:fld>
            <a:endParaRPr lang="en-US"/>
          </a:p>
        </p:txBody>
      </p:sp>
      <p:sp>
        <p:nvSpPr>
          <p:cNvPr id="8198" name="Content Placeholder 7"/>
          <p:cNvSpPr>
            <a:spLocks noGrp="1"/>
          </p:cNvSpPr>
          <p:nvPr>
            <p:ph idx="1"/>
          </p:nvPr>
        </p:nvSpPr>
        <p:spPr>
          <a:xfrm>
            <a:off x="2895600" y="457200"/>
            <a:ext cx="4995863" cy="4948237"/>
          </a:xfrm>
        </p:spPr>
        <p:txBody>
          <a:bodyPr>
            <a:normAutofit fontScale="77500" lnSpcReduction="20000"/>
          </a:bodyPr>
          <a:lstStyle/>
          <a:p>
            <a:pPr algn="just">
              <a:lnSpc>
                <a:spcPct val="150000"/>
              </a:lnSpc>
              <a:buFontTx/>
              <a:buNone/>
            </a:pPr>
            <a:r>
              <a:rPr lang="en-US" dirty="0">
                <a:cs typeface="Times New Roman" pitchFamily="18" charset="0"/>
              </a:rPr>
              <a:t> </a:t>
            </a:r>
            <a:r>
              <a:rPr lang="en-US" dirty="0">
                <a:solidFill>
                  <a:srgbClr val="002060"/>
                </a:solidFill>
                <a:cs typeface="Times New Roman" pitchFamily="18" charset="0"/>
              </a:rPr>
              <a:t>“</a:t>
            </a:r>
            <a:r>
              <a:rPr lang="en-US" dirty="0" err="1">
                <a:solidFill>
                  <a:srgbClr val="002060"/>
                </a:solidFill>
                <a:cs typeface="Times New Roman" pitchFamily="18" charset="0"/>
              </a:rPr>
              <a:t>Những</a:t>
            </a:r>
            <a:r>
              <a:rPr lang="en-US" dirty="0">
                <a:solidFill>
                  <a:srgbClr val="002060"/>
                </a:solidFill>
                <a:cs typeface="Times New Roman" pitchFamily="18" charset="0"/>
              </a:rPr>
              <a:t> </a:t>
            </a:r>
            <a:r>
              <a:rPr lang="en-US" dirty="0" err="1">
                <a:solidFill>
                  <a:srgbClr val="002060"/>
                </a:solidFill>
                <a:cs typeface="Times New Roman" pitchFamily="18" charset="0"/>
              </a:rPr>
              <a:t>thứ</a:t>
            </a:r>
            <a:r>
              <a:rPr lang="en-US" dirty="0">
                <a:solidFill>
                  <a:srgbClr val="002060"/>
                </a:solidFill>
                <a:cs typeface="Times New Roman" pitchFamily="18" charset="0"/>
              </a:rPr>
              <a:t> </a:t>
            </a:r>
            <a:r>
              <a:rPr lang="en-US" dirty="0" err="1">
                <a:solidFill>
                  <a:srgbClr val="002060"/>
                </a:solidFill>
                <a:cs typeface="Times New Roman" pitchFamily="18" charset="0"/>
              </a:rPr>
              <a:t>chúng</a:t>
            </a:r>
            <a:r>
              <a:rPr lang="en-US" dirty="0">
                <a:solidFill>
                  <a:srgbClr val="002060"/>
                </a:solidFill>
                <a:cs typeface="Times New Roman" pitchFamily="18" charset="0"/>
              </a:rPr>
              <a:t> ta </a:t>
            </a:r>
            <a:r>
              <a:rPr lang="en-US" dirty="0" err="1">
                <a:solidFill>
                  <a:srgbClr val="002060"/>
                </a:solidFill>
                <a:cs typeface="Times New Roman" pitchFamily="18" charset="0"/>
              </a:rPr>
              <a:t>có</a:t>
            </a:r>
            <a:r>
              <a:rPr lang="en-US" dirty="0">
                <a:solidFill>
                  <a:srgbClr val="002060"/>
                </a:solidFill>
                <a:cs typeface="Times New Roman" pitchFamily="18" charset="0"/>
              </a:rPr>
              <a:t> </a:t>
            </a:r>
            <a:r>
              <a:rPr lang="en-US" dirty="0" err="1">
                <a:solidFill>
                  <a:srgbClr val="002060"/>
                </a:solidFill>
                <a:cs typeface="Times New Roman" pitchFamily="18" charset="0"/>
              </a:rPr>
              <a:t>trong</a:t>
            </a:r>
            <a:r>
              <a:rPr lang="en-US" dirty="0">
                <a:solidFill>
                  <a:srgbClr val="002060"/>
                </a:solidFill>
                <a:cs typeface="Times New Roman" pitchFamily="18" charset="0"/>
              </a:rPr>
              <a:t> </a:t>
            </a:r>
            <a:r>
              <a:rPr lang="en-US" dirty="0" err="1">
                <a:solidFill>
                  <a:srgbClr val="002060"/>
                </a:solidFill>
                <a:cs typeface="Times New Roman" pitchFamily="18" charset="0"/>
              </a:rPr>
              <a:t>bữa</a:t>
            </a:r>
            <a:r>
              <a:rPr lang="en-US" dirty="0">
                <a:solidFill>
                  <a:srgbClr val="002060"/>
                </a:solidFill>
                <a:cs typeface="Times New Roman" pitchFamily="18" charset="0"/>
              </a:rPr>
              <a:t>   	</a:t>
            </a:r>
            <a:r>
              <a:rPr lang="en-US" dirty="0" err="1">
                <a:solidFill>
                  <a:srgbClr val="002060"/>
                </a:solidFill>
                <a:cs typeface="Times New Roman" pitchFamily="18" charset="0"/>
              </a:rPr>
              <a:t>ăn</a:t>
            </a:r>
            <a:r>
              <a:rPr lang="en-US" dirty="0">
                <a:solidFill>
                  <a:srgbClr val="002060"/>
                </a:solidFill>
                <a:cs typeface="Times New Roman" pitchFamily="18" charset="0"/>
              </a:rPr>
              <a:t> </a:t>
            </a:r>
            <a:r>
              <a:rPr lang="en-US" dirty="0" err="1">
                <a:solidFill>
                  <a:srgbClr val="002060"/>
                </a:solidFill>
                <a:cs typeface="Times New Roman" pitchFamily="18" charset="0"/>
              </a:rPr>
              <a:t>không</a:t>
            </a:r>
            <a:r>
              <a:rPr lang="en-US" dirty="0">
                <a:solidFill>
                  <a:srgbClr val="002060"/>
                </a:solidFill>
                <a:cs typeface="Times New Roman" pitchFamily="18" charset="0"/>
              </a:rPr>
              <a:t> </a:t>
            </a:r>
            <a:r>
              <a:rPr lang="en-US" dirty="0" err="1">
                <a:solidFill>
                  <a:srgbClr val="002060"/>
                </a:solidFill>
                <a:cs typeface="Times New Roman" pitchFamily="18" charset="0"/>
              </a:rPr>
              <a:t>phải</a:t>
            </a:r>
            <a:r>
              <a:rPr lang="en-US" dirty="0">
                <a:solidFill>
                  <a:srgbClr val="002060"/>
                </a:solidFill>
                <a:cs typeface="Times New Roman" pitchFamily="18" charset="0"/>
              </a:rPr>
              <a:t> do </a:t>
            </a:r>
            <a:r>
              <a:rPr lang="en-US" dirty="0" err="1">
                <a:solidFill>
                  <a:srgbClr val="002060"/>
                </a:solidFill>
                <a:cs typeface="Times New Roman" pitchFamily="18" charset="0"/>
              </a:rPr>
              <a:t>lòng</a:t>
            </a:r>
            <a:r>
              <a:rPr lang="en-US" dirty="0">
                <a:solidFill>
                  <a:srgbClr val="002060"/>
                </a:solidFill>
                <a:cs typeface="Times New Roman" pitchFamily="18" charset="0"/>
              </a:rPr>
              <a:t> </a:t>
            </a:r>
            <a:r>
              <a:rPr lang="en-US" dirty="0" err="1">
                <a:solidFill>
                  <a:srgbClr val="002060"/>
                </a:solidFill>
                <a:cs typeface="Times New Roman" pitchFamily="18" charset="0"/>
              </a:rPr>
              <a:t>nhân</a:t>
            </a:r>
            <a:r>
              <a:rPr lang="en-US" dirty="0">
                <a:solidFill>
                  <a:srgbClr val="002060"/>
                </a:solidFill>
                <a:cs typeface="Times New Roman" pitchFamily="18" charset="0"/>
              </a:rPr>
              <a:t> </a:t>
            </a:r>
            <a:r>
              <a:rPr lang="en-US" dirty="0" err="1">
                <a:solidFill>
                  <a:srgbClr val="002060"/>
                </a:solidFill>
                <a:cs typeface="Times New Roman" pitchFamily="18" charset="0"/>
              </a:rPr>
              <a:t>từ</a:t>
            </a:r>
            <a:r>
              <a:rPr lang="en-US" dirty="0">
                <a:solidFill>
                  <a:srgbClr val="002060"/>
                </a:solidFill>
                <a:cs typeface="Times New Roman" pitchFamily="18" charset="0"/>
              </a:rPr>
              <a:t> 	</a:t>
            </a:r>
            <a:r>
              <a:rPr lang="en-US" dirty="0" err="1">
                <a:solidFill>
                  <a:srgbClr val="002060"/>
                </a:solidFill>
                <a:cs typeface="Times New Roman" pitchFamily="18" charset="0"/>
              </a:rPr>
              <a:t>của</a:t>
            </a:r>
            <a:r>
              <a:rPr lang="en-US" dirty="0">
                <a:solidFill>
                  <a:srgbClr val="002060"/>
                </a:solidFill>
                <a:cs typeface="Times New Roman" pitchFamily="18" charset="0"/>
              </a:rPr>
              <a:t> </a:t>
            </a:r>
            <a:r>
              <a:rPr lang="en-US" dirty="0" err="1">
                <a:solidFill>
                  <a:srgbClr val="002060"/>
                </a:solidFill>
                <a:cs typeface="Times New Roman" pitchFamily="18" charset="0"/>
              </a:rPr>
              <a:t>người</a:t>
            </a:r>
            <a:r>
              <a:rPr lang="en-US" dirty="0">
                <a:solidFill>
                  <a:srgbClr val="002060"/>
                </a:solidFill>
                <a:cs typeface="Times New Roman" pitchFamily="18" charset="0"/>
              </a:rPr>
              <a:t> </a:t>
            </a:r>
            <a:r>
              <a:rPr lang="en-US" dirty="0" err="1">
                <a:solidFill>
                  <a:srgbClr val="002060"/>
                </a:solidFill>
                <a:cs typeface="Times New Roman" pitchFamily="18" charset="0"/>
              </a:rPr>
              <a:t>hàng</a:t>
            </a:r>
            <a:r>
              <a:rPr lang="en-US" dirty="0">
                <a:solidFill>
                  <a:srgbClr val="002060"/>
                </a:solidFill>
                <a:cs typeface="Times New Roman" pitchFamily="18" charset="0"/>
              </a:rPr>
              <a:t> </a:t>
            </a:r>
            <a:r>
              <a:rPr lang="en-US" dirty="0" err="1">
                <a:solidFill>
                  <a:srgbClr val="002060"/>
                </a:solidFill>
                <a:cs typeface="Times New Roman" pitchFamily="18" charset="0"/>
              </a:rPr>
              <a:t>thịt</a:t>
            </a:r>
            <a:r>
              <a:rPr lang="en-US" dirty="0">
                <a:solidFill>
                  <a:srgbClr val="002060"/>
                </a:solidFill>
                <a:cs typeface="Times New Roman" pitchFamily="18" charset="0"/>
              </a:rPr>
              <a:t>, </a:t>
            </a:r>
            <a:r>
              <a:rPr lang="en-US" dirty="0" err="1">
                <a:solidFill>
                  <a:srgbClr val="002060"/>
                </a:solidFill>
                <a:cs typeface="Times New Roman" pitchFamily="18" charset="0"/>
              </a:rPr>
              <a:t>của</a:t>
            </a:r>
            <a:r>
              <a:rPr lang="en-US" dirty="0">
                <a:solidFill>
                  <a:srgbClr val="002060"/>
                </a:solidFill>
                <a:cs typeface="Times New Roman" pitchFamily="18" charset="0"/>
              </a:rPr>
              <a:t> </a:t>
            </a:r>
            <a:r>
              <a:rPr lang="en-US" dirty="0" err="1">
                <a:solidFill>
                  <a:srgbClr val="002060"/>
                </a:solidFill>
                <a:cs typeface="Times New Roman" pitchFamily="18" charset="0"/>
              </a:rPr>
              <a:t>người</a:t>
            </a:r>
            <a:r>
              <a:rPr lang="en-US" dirty="0">
                <a:solidFill>
                  <a:srgbClr val="002060"/>
                </a:solidFill>
                <a:cs typeface="Times New Roman" pitchFamily="18" charset="0"/>
              </a:rPr>
              <a:t> 	  </a:t>
            </a:r>
            <a:r>
              <a:rPr lang="en-US" dirty="0" err="1">
                <a:solidFill>
                  <a:srgbClr val="002060"/>
                </a:solidFill>
                <a:cs typeface="Times New Roman" pitchFamily="18" charset="0"/>
              </a:rPr>
              <a:t>làm</a:t>
            </a:r>
            <a:r>
              <a:rPr lang="en-US" dirty="0">
                <a:solidFill>
                  <a:srgbClr val="002060"/>
                </a:solidFill>
                <a:cs typeface="Times New Roman" pitchFamily="18" charset="0"/>
              </a:rPr>
              <a:t> </a:t>
            </a:r>
            <a:r>
              <a:rPr lang="en-US" dirty="0" err="1">
                <a:solidFill>
                  <a:srgbClr val="002060"/>
                </a:solidFill>
                <a:cs typeface="Times New Roman" pitchFamily="18" charset="0"/>
              </a:rPr>
              <a:t>bánh</a:t>
            </a:r>
            <a:r>
              <a:rPr lang="en-US" dirty="0">
                <a:solidFill>
                  <a:srgbClr val="002060"/>
                </a:solidFill>
                <a:cs typeface="Times New Roman" pitchFamily="18" charset="0"/>
              </a:rPr>
              <a:t> </a:t>
            </a:r>
            <a:r>
              <a:rPr lang="en-US" dirty="0" err="1">
                <a:solidFill>
                  <a:srgbClr val="002060"/>
                </a:solidFill>
                <a:cs typeface="Times New Roman" pitchFamily="18" charset="0"/>
              </a:rPr>
              <a:t>mì</a:t>
            </a:r>
            <a:r>
              <a:rPr lang="en-US" dirty="0">
                <a:solidFill>
                  <a:srgbClr val="002060"/>
                </a:solidFill>
                <a:cs typeface="Times New Roman" pitchFamily="18" charset="0"/>
              </a:rPr>
              <a:t>, hay </a:t>
            </a:r>
            <a:r>
              <a:rPr lang="en-US" dirty="0" err="1">
                <a:solidFill>
                  <a:srgbClr val="002060"/>
                </a:solidFill>
                <a:cs typeface="Times New Roman" pitchFamily="18" charset="0"/>
              </a:rPr>
              <a:t>của</a:t>
            </a:r>
            <a:r>
              <a:rPr lang="en-US" dirty="0">
                <a:solidFill>
                  <a:srgbClr val="002060"/>
                </a:solidFill>
                <a:cs typeface="Times New Roman" pitchFamily="18" charset="0"/>
              </a:rPr>
              <a:t> </a:t>
            </a:r>
            <a:r>
              <a:rPr lang="en-US" dirty="0" err="1">
                <a:solidFill>
                  <a:srgbClr val="002060"/>
                </a:solidFill>
                <a:cs typeface="Times New Roman" pitchFamily="18" charset="0"/>
              </a:rPr>
              <a:t>người</a:t>
            </a:r>
            <a:r>
              <a:rPr lang="en-US" dirty="0">
                <a:solidFill>
                  <a:srgbClr val="002060"/>
                </a:solidFill>
                <a:cs typeface="Times New Roman" pitchFamily="18" charset="0"/>
              </a:rPr>
              <a:t> 	   </a:t>
            </a:r>
            <a:r>
              <a:rPr lang="en-US" dirty="0" err="1">
                <a:solidFill>
                  <a:srgbClr val="002060"/>
                </a:solidFill>
                <a:cs typeface="Times New Roman" pitchFamily="18" charset="0"/>
              </a:rPr>
              <a:t>nấu</a:t>
            </a:r>
            <a:r>
              <a:rPr lang="en-US" dirty="0">
                <a:solidFill>
                  <a:srgbClr val="002060"/>
                </a:solidFill>
                <a:cs typeface="Times New Roman" pitchFamily="18" charset="0"/>
              </a:rPr>
              <a:t> </a:t>
            </a:r>
            <a:r>
              <a:rPr lang="en-US" dirty="0" err="1">
                <a:solidFill>
                  <a:srgbClr val="002060"/>
                </a:solidFill>
                <a:cs typeface="Times New Roman" pitchFamily="18" charset="0"/>
              </a:rPr>
              <a:t>rượu</a:t>
            </a:r>
            <a:r>
              <a:rPr lang="en-US" dirty="0">
                <a:solidFill>
                  <a:srgbClr val="002060"/>
                </a:solidFill>
                <a:cs typeface="Times New Roman" pitchFamily="18" charset="0"/>
              </a:rPr>
              <a:t> - </a:t>
            </a:r>
            <a:r>
              <a:rPr lang="en-US" dirty="0" err="1">
                <a:solidFill>
                  <a:srgbClr val="002060"/>
                </a:solidFill>
                <a:cs typeface="Times New Roman" pitchFamily="18" charset="0"/>
              </a:rPr>
              <a:t>mà</a:t>
            </a:r>
            <a:r>
              <a:rPr lang="en-US" dirty="0">
                <a:solidFill>
                  <a:srgbClr val="002060"/>
                </a:solidFill>
                <a:cs typeface="Times New Roman" pitchFamily="18" charset="0"/>
              </a:rPr>
              <a:t> </a:t>
            </a:r>
            <a:r>
              <a:rPr lang="en-US" dirty="0" err="1">
                <a:solidFill>
                  <a:srgbClr val="002060"/>
                </a:solidFill>
                <a:cs typeface="Times New Roman" pitchFamily="18" charset="0"/>
              </a:rPr>
              <a:t>nó</a:t>
            </a:r>
            <a:r>
              <a:rPr lang="en-US" dirty="0">
                <a:solidFill>
                  <a:srgbClr val="002060"/>
                </a:solidFill>
                <a:cs typeface="Times New Roman" pitchFamily="18" charset="0"/>
              </a:rPr>
              <a:t> </a:t>
            </a:r>
            <a:r>
              <a:rPr lang="en-US" dirty="0" err="1">
                <a:solidFill>
                  <a:srgbClr val="002060"/>
                </a:solidFill>
                <a:cs typeface="Times New Roman" pitchFamily="18" charset="0"/>
              </a:rPr>
              <a:t>xuất</a:t>
            </a:r>
            <a:r>
              <a:rPr lang="en-US" dirty="0">
                <a:solidFill>
                  <a:srgbClr val="002060"/>
                </a:solidFill>
                <a:cs typeface="Times New Roman" pitchFamily="18" charset="0"/>
              </a:rPr>
              <a:t> </a:t>
            </a:r>
            <a:r>
              <a:rPr lang="en-US" dirty="0" err="1">
                <a:solidFill>
                  <a:srgbClr val="002060"/>
                </a:solidFill>
                <a:cs typeface="Times New Roman" pitchFamily="18" charset="0"/>
              </a:rPr>
              <a:t>phát</a:t>
            </a:r>
            <a:r>
              <a:rPr lang="en-US" dirty="0">
                <a:solidFill>
                  <a:srgbClr val="002060"/>
                </a:solidFill>
                <a:cs typeface="Times New Roman" pitchFamily="18" charset="0"/>
              </a:rPr>
              <a:t>  	   </a:t>
            </a:r>
            <a:r>
              <a:rPr lang="en-US" dirty="0" err="1">
                <a:solidFill>
                  <a:srgbClr val="002060"/>
                </a:solidFill>
                <a:cs typeface="Times New Roman" pitchFamily="18" charset="0"/>
              </a:rPr>
              <a:t>từ</a:t>
            </a:r>
            <a:r>
              <a:rPr lang="en-US" dirty="0">
                <a:solidFill>
                  <a:srgbClr val="002060"/>
                </a:solidFill>
                <a:cs typeface="Times New Roman" pitchFamily="18" charset="0"/>
              </a:rPr>
              <a:t> </a:t>
            </a:r>
            <a:r>
              <a:rPr lang="en-US" dirty="0" err="1">
                <a:solidFill>
                  <a:srgbClr val="002060"/>
                </a:solidFill>
                <a:cs typeface="Times New Roman" pitchFamily="18" charset="0"/>
              </a:rPr>
              <a:t>chính</a:t>
            </a:r>
            <a:r>
              <a:rPr lang="en-US" dirty="0">
                <a:solidFill>
                  <a:srgbClr val="002060"/>
                </a:solidFill>
                <a:cs typeface="Times New Roman" pitchFamily="18" charset="0"/>
              </a:rPr>
              <a:t> </a:t>
            </a:r>
            <a:r>
              <a:rPr lang="en-US" dirty="0" err="1">
                <a:solidFill>
                  <a:srgbClr val="002060"/>
                </a:solidFill>
                <a:cs typeface="Times New Roman" pitchFamily="18" charset="0"/>
              </a:rPr>
              <a:t>lợi</a:t>
            </a:r>
            <a:r>
              <a:rPr lang="en-US" dirty="0">
                <a:solidFill>
                  <a:srgbClr val="002060"/>
                </a:solidFill>
                <a:cs typeface="Times New Roman" pitchFamily="18" charset="0"/>
              </a:rPr>
              <a:t> </a:t>
            </a:r>
            <a:r>
              <a:rPr lang="en-US" dirty="0" err="1">
                <a:solidFill>
                  <a:srgbClr val="002060"/>
                </a:solidFill>
                <a:cs typeface="Times New Roman" pitchFamily="18" charset="0"/>
              </a:rPr>
              <a:t>ích</a:t>
            </a:r>
            <a:r>
              <a:rPr lang="en-US" dirty="0">
                <a:solidFill>
                  <a:srgbClr val="002060"/>
                </a:solidFill>
                <a:cs typeface="Times New Roman" pitchFamily="18" charset="0"/>
              </a:rPr>
              <a:t> </a:t>
            </a:r>
            <a:r>
              <a:rPr lang="en-US" dirty="0" err="1">
                <a:solidFill>
                  <a:srgbClr val="002060"/>
                </a:solidFill>
                <a:cs typeface="Times New Roman" pitchFamily="18" charset="0"/>
              </a:rPr>
              <a:t>của</a:t>
            </a:r>
            <a:r>
              <a:rPr lang="en-US" dirty="0">
                <a:solidFill>
                  <a:srgbClr val="002060"/>
                </a:solidFill>
                <a:cs typeface="Times New Roman" pitchFamily="18" charset="0"/>
              </a:rPr>
              <a:t> </a:t>
            </a:r>
            <a:r>
              <a:rPr lang="en-US" dirty="0" err="1">
                <a:solidFill>
                  <a:srgbClr val="002060"/>
                </a:solidFill>
                <a:cs typeface="Times New Roman" pitchFamily="18" charset="0"/>
              </a:rPr>
              <a:t>bản</a:t>
            </a:r>
            <a:r>
              <a:rPr lang="en-US" dirty="0">
                <a:solidFill>
                  <a:srgbClr val="002060"/>
                </a:solidFill>
                <a:cs typeface="Times New Roman" pitchFamily="18" charset="0"/>
              </a:rPr>
              <a:t> </a:t>
            </a:r>
            <a:r>
              <a:rPr lang="en-US" dirty="0" err="1">
                <a:solidFill>
                  <a:srgbClr val="002060"/>
                </a:solidFill>
                <a:cs typeface="Times New Roman" pitchFamily="18" charset="0"/>
              </a:rPr>
              <a:t>thân</a:t>
            </a:r>
            <a:r>
              <a:rPr lang="en-US" dirty="0">
                <a:solidFill>
                  <a:srgbClr val="002060"/>
                </a:solidFill>
                <a:cs typeface="Times New Roman" pitchFamily="18" charset="0"/>
              </a:rPr>
              <a:t> 	  </a:t>
            </a:r>
            <a:r>
              <a:rPr lang="en-US" dirty="0" err="1">
                <a:solidFill>
                  <a:srgbClr val="002060"/>
                </a:solidFill>
                <a:cs typeface="Times New Roman" pitchFamily="18" charset="0"/>
              </a:rPr>
              <a:t>họ</a:t>
            </a:r>
            <a:r>
              <a:rPr lang="en-US" dirty="0">
                <a:solidFill>
                  <a:srgbClr val="002060"/>
                </a:solidFill>
                <a:cs typeface="Times New Roman" pitchFamily="18" charset="0"/>
              </a:rPr>
              <a:t>”</a:t>
            </a:r>
          </a:p>
          <a:p>
            <a:pPr algn="just">
              <a:lnSpc>
                <a:spcPct val="150000"/>
              </a:lnSpc>
              <a:buFontTx/>
              <a:buNone/>
            </a:pPr>
            <a:r>
              <a:rPr lang="en-US" b="1" dirty="0">
                <a:cs typeface="Times New Roman" pitchFamily="18" charset="0"/>
              </a:rPr>
              <a:t>	      Adam Smith (1776)</a:t>
            </a:r>
            <a:r>
              <a:rPr lang="en-US" b="1" i="1" dirty="0">
                <a:cs typeface="Times New Roman" pitchFamily="18" charset="0"/>
              </a:rPr>
              <a:t>, </a:t>
            </a:r>
            <a:r>
              <a:rPr lang="en-US" b="1" i="1" dirty="0" err="1">
                <a:cs typeface="Times New Roman" pitchFamily="18" charset="0"/>
              </a:rPr>
              <a:t>Sự</a:t>
            </a:r>
            <a:r>
              <a:rPr lang="en-US" b="1" i="1" dirty="0">
                <a:cs typeface="Times New Roman" pitchFamily="18" charset="0"/>
              </a:rPr>
              <a:t> </a:t>
            </a:r>
            <a:r>
              <a:rPr lang="en-US" b="1" i="1" dirty="0" err="1">
                <a:cs typeface="Times New Roman" pitchFamily="18" charset="0"/>
              </a:rPr>
              <a:t>giàu</a:t>
            </a:r>
            <a:r>
              <a:rPr lang="en-US" b="1" i="1" dirty="0">
                <a:cs typeface="Times New Roman" pitchFamily="18" charset="0"/>
              </a:rPr>
              <a:t> </a:t>
            </a:r>
            <a:r>
              <a:rPr lang="en-US" b="1" i="1" dirty="0" err="1">
                <a:cs typeface="Times New Roman" pitchFamily="18" charset="0"/>
              </a:rPr>
              <a:t>có</a:t>
            </a:r>
            <a:r>
              <a:rPr lang="en-US" b="1" i="1" dirty="0">
                <a:cs typeface="Times New Roman" pitchFamily="18" charset="0"/>
              </a:rPr>
              <a:t> </a:t>
            </a:r>
            <a:r>
              <a:rPr lang="en-US" b="1" i="1" dirty="0" err="1">
                <a:cs typeface="Times New Roman" pitchFamily="18" charset="0"/>
              </a:rPr>
              <a:t>của</a:t>
            </a:r>
            <a:r>
              <a:rPr lang="en-US" b="1" i="1" dirty="0">
                <a:cs typeface="Times New Roman" pitchFamily="18" charset="0"/>
              </a:rPr>
              <a:t> </a:t>
            </a:r>
            <a:r>
              <a:rPr lang="en-US" b="1" i="1" dirty="0" err="1">
                <a:cs typeface="Times New Roman" pitchFamily="18" charset="0"/>
              </a:rPr>
              <a:t>các</a:t>
            </a:r>
            <a:r>
              <a:rPr lang="en-US" b="1" i="1" dirty="0">
                <a:cs typeface="Times New Roman" pitchFamily="18" charset="0"/>
              </a:rPr>
              <a:t> </a:t>
            </a:r>
            <a:r>
              <a:rPr lang="en-US" b="1" i="1" dirty="0" err="1">
                <a:cs typeface="Times New Roman" pitchFamily="18" charset="0"/>
              </a:rPr>
              <a:t>quốc</a:t>
            </a:r>
            <a:r>
              <a:rPr lang="en-US" b="1" i="1" dirty="0">
                <a:cs typeface="Times New Roman" pitchFamily="18" charset="0"/>
              </a:rPr>
              <a:t> </a:t>
            </a:r>
            <a:r>
              <a:rPr lang="en-US" b="1" i="1" dirty="0" err="1">
                <a:cs typeface="Times New Roman" pitchFamily="18" charset="0"/>
              </a:rPr>
              <a:t>gia</a:t>
            </a:r>
            <a:endParaRPr lang="en-US" dirty="0">
              <a:cs typeface="Times New Roman" pitchFamily="18" charset="0"/>
            </a:endParaRPr>
          </a:p>
        </p:txBody>
      </p:sp>
    </p:spTree>
    <p:extLst>
      <p:ext uri="{BB962C8B-B14F-4D97-AF65-F5344CB8AC3E}">
        <p14:creationId xmlns:p14="http://schemas.microsoft.com/office/powerpoint/2010/main" val="2956961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par>
                          <p:cTn id="8" fill="hold" nodeType="afterGroup">
                            <p:stCondLst>
                              <p:cond delay="500"/>
                            </p:stCondLst>
                            <p:childTnLst>
                              <p:par>
                                <p:cTn id="9" presetID="8"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amond(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s://cdn.vietnambiz.vn/2019/9/6/2061deb-wordart2rev1515788405-15677663080771284073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3930"/>
            <a:ext cx="3352800" cy="19789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057400" y="1295400"/>
            <a:ext cx="5715860" cy="461665"/>
          </a:xfrm>
          <a:prstGeom prst="rect">
            <a:avLst/>
          </a:prstGeom>
          <a:noFill/>
          <a:ln>
            <a:solidFill>
              <a:srgbClr val="00B0F0"/>
            </a:solidFill>
          </a:ln>
        </p:spPr>
        <p:txBody>
          <a:bodyPr wrap="none" rtlCol="0">
            <a:spAutoFit/>
          </a:bodyPr>
          <a:lstStyle/>
          <a:p>
            <a:r>
              <a:rPr lang="en-US" sz="2400" dirty="0"/>
              <a:t>KINH TẾ HỌC: </a:t>
            </a:r>
            <a:r>
              <a:rPr lang="en-US" sz="2400" dirty="0" err="1"/>
              <a:t>là</a:t>
            </a:r>
            <a:r>
              <a:rPr lang="en-US" sz="2400" dirty="0"/>
              <a:t> </a:t>
            </a:r>
            <a:r>
              <a:rPr lang="en-US" sz="2400" dirty="0" err="1"/>
              <a:t>khoa</a:t>
            </a:r>
            <a:r>
              <a:rPr lang="en-US" sz="2400" dirty="0"/>
              <a:t> </a:t>
            </a:r>
            <a:r>
              <a:rPr lang="en-US" sz="2400" dirty="0" err="1"/>
              <a:t>học</a:t>
            </a:r>
            <a:r>
              <a:rPr lang="en-US" sz="2400" dirty="0"/>
              <a:t> </a:t>
            </a:r>
            <a:r>
              <a:rPr lang="en-US" sz="2400" dirty="0" err="1"/>
              <a:t>của</a:t>
            </a:r>
            <a:r>
              <a:rPr lang="en-US" sz="2400" dirty="0"/>
              <a:t> </a:t>
            </a:r>
            <a:r>
              <a:rPr lang="en-US" sz="2400" dirty="0" err="1"/>
              <a:t>sự</a:t>
            </a:r>
            <a:r>
              <a:rPr lang="en-US" sz="2400" dirty="0"/>
              <a:t> </a:t>
            </a:r>
            <a:r>
              <a:rPr lang="en-US" sz="2400" dirty="0" err="1"/>
              <a:t>lựa</a:t>
            </a:r>
            <a:r>
              <a:rPr lang="en-US" sz="2400" dirty="0"/>
              <a:t> </a:t>
            </a:r>
            <a:r>
              <a:rPr lang="en-US" sz="2400" dirty="0" err="1"/>
              <a:t>chọn</a:t>
            </a:r>
            <a:endParaRPr lang="en-US" sz="2400" dirty="0"/>
          </a:p>
        </p:txBody>
      </p:sp>
      <p:sp>
        <p:nvSpPr>
          <p:cNvPr id="19" name="TextBox 18"/>
          <p:cNvSpPr txBox="1"/>
          <p:nvPr/>
        </p:nvSpPr>
        <p:spPr>
          <a:xfrm>
            <a:off x="3962400" y="2285999"/>
            <a:ext cx="3934090" cy="461665"/>
          </a:xfrm>
          <a:prstGeom prst="rect">
            <a:avLst/>
          </a:prstGeom>
          <a:noFill/>
          <a:ln>
            <a:solidFill>
              <a:srgbClr val="00B0F0"/>
            </a:solidFill>
          </a:ln>
        </p:spPr>
        <p:txBody>
          <a:bodyPr wrap="none" rtlCol="0">
            <a:spAutoFit/>
          </a:bodyPr>
          <a:lstStyle/>
          <a:p>
            <a:r>
              <a:rPr lang="en-US" sz="2400" dirty="0" err="1"/>
              <a:t>Vấn</a:t>
            </a:r>
            <a:r>
              <a:rPr lang="en-US" sz="2400" dirty="0"/>
              <a:t> </a:t>
            </a:r>
            <a:r>
              <a:rPr lang="en-US" sz="2400" dirty="0" err="1"/>
              <a:t>đề</a:t>
            </a:r>
            <a:r>
              <a:rPr lang="en-US" sz="2400" dirty="0"/>
              <a:t> </a:t>
            </a:r>
            <a:r>
              <a:rPr lang="en-US" sz="2400" dirty="0" err="1"/>
              <a:t>cốt</a:t>
            </a:r>
            <a:r>
              <a:rPr lang="en-US" sz="2400" dirty="0"/>
              <a:t> </a:t>
            </a:r>
            <a:r>
              <a:rPr lang="en-US" sz="2400" dirty="0" err="1"/>
              <a:t>lõi</a:t>
            </a:r>
            <a:r>
              <a:rPr lang="en-US" sz="2400" dirty="0"/>
              <a:t>: </a:t>
            </a:r>
            <a:r>
              <a:rPr lang="en-US" sz="2400" b="1" dirty="0">
                <a:solidFill>
                  <a:srgbClr val="FF0000"/>
                </a:solidFill>
              </a:rPr>
              <a:t>KHAN HIẾM</a:t>
            </a:r>
          </a:p>
        </p:txBody>
      </p:sp>
      <p:sp>
        <p:nvSpPr>
          <p:cNvPr id="20" name="TextBox 19"/>
          <p:cNvSpPr txBox="1"/>
          <p:nvPr/>
        </p:nvSpPr>
        <p:spPr>
          <a:xfrm rot="10800000" flipV="1">
            <a:off x="3352800" y="3200401"/>
            <a:ext cx="5740764" cy="1384995"/>
          </a:xfrm>
          <a:prstGeom prst="rect">
            <a:avLst/>
          </a:prstGeom>
          <a:noFill/>
          <a:ln>
            <a:solidFill>
              <a:srgbClr val="00B0F0"/>
            </a:solidFill>
          </a:ln>
        </p:spPr>
        <p:txBody>
          <a:bodyPr wrap="square" rtlCol="0">
            <a:spAutoFit/>
          </a:bodyPr>
          <a:lstStyle/>
          <a:p>
            <a:pPr algn="just"/>
            <a:r>
              <a:rPr lang="en-US" sz="2800" u="sng" dirty="0" err="1">
                <a:solidFill>
                  <a:srgbClr val="002060"/>
                </a:solidFill>
              </a:rPr>
              <a:t>Đối</a:t>
            </a:r>
            <a:r>
              <a:rPr lang="en-US" sz="2800" u="sng" dirty="0">
                <a:solidFill>
                  <a:srgbClr val="002060"/>
                </a:solidFill>
              </a:rPr>
              <a:t> </a:t>
            </a:r>
            <a:r>
              <a:rPr lang="en-US" sz="2800" u="sng" dirty="0" err="1">
                <a:solidFill>
                  <a:srgbClr val="002060"/>
                </a:solidFill>
              </a:rPr>
              <a:t>tượng</a:t>
            </a:r>
            <a:r>
              <a:rPr lang="en-US" sz="2800" u="sng" dirty="0">
                <a:solidFill>
                  <a:srgbClr val="002060"/>
                </a:solidFill>
              </a:rPr>
              <a:t> </a:t>
            </a:r>
            <a:r>
              <a:rPr lang="en-US" sz="2800" u="sng" dirty="0" err="1">
                <a:solidFill>
                  <a:srgbClr val="002060"/>
                </a:solidFill>
              </a:rPr>
              <a:t>của</a:t>
            </a:r>
            <a:r>
              <a:rPr lang="en-US" sz="2800" u="sng" dirty="0">
                <a:solidFill>
                  <a:srgbClr val="002060"/>
                </a:solidFill>
              </a:rPr>
              <a:t> KTH</a:t>
            </a:r>
            <a:r>
              <a:rPr lang="en-US" sz="2800" dirty="0"/>
              <a:t>: </a:t>
            </a:r>
            <a:r>
              <a:rPr lang="vi-VN" sz="2800" dirty="0"/>
              <a:t>ngh</a:t>
            </a:r>
            <a:r>
              <a:rPr lang="en-US" sz="2800" dirty="0" err="1"/>
              <a:t>iên</a:t>
            </a:r>
            <a:r>
              <a:rPr lang="vi-VN" sz="2800" dirty="0"/>
              <a:t> cứu cách thức lựa chọn v</a:t>
            </a:r>
            <a:r>
              <a:rPr lang="en-US" sz="2800" dirty="0" err="1"/>
              <a:t>iệc</a:t>
            </a:r>
            <a:r>
              <a:rPr lang="vi-VN" sz="2800" dirty="0"/>
              <a:t> sử dụng nguồn lực khan hiếm</a:t>
            </a:r>
            <a:r>
              <a:rPr lang="en-US" sz="2800" dirty="0"/>
              <a:t> </a:t>
            </a:r>
            <a:r>
              <a:rPr lang="en-US" sz="2800" dirty="0" err="1"/>
              <a:t>sao</a:t>
            </a:r>
            <a:r>
              <a:rPr lang="en-US" sz="2800" dirty="0"/>
              <a:t> </a:t>
            </a:r>
            <a:r>
              <a:rPr lang="en-US" sz="2800" dirty="0" err="1"/>
              <a:t>cho</a:t>
            </a:r>
            <a:r>
              <a:rPr lang="en-US" sz="2800" dirty="0"/>
              <a:t> </a:t>
            </a:r>
            <a:r>
              <a:rPr lang="en-US" sz="2800" dirty="0" err="1"/>
              <a:t>hiệu</a:t>
            </a:r>
            <a:r>
              <a:rPr lang="en-US" sz="2800" dirty="0"/>
              <a:t> </a:t>
            </a:r>
            <a:r>
              <a:rPr lang="en-US" sz="2800" dirty="0" err="1"/>
              <a:t>quả</a:t>
            </a:r>
            <a:endParaRPr lang="en-US" sz="2800" dirty="0"/>
          </a:p>
        </p:txBody>
      </p:sp>
      <p:sp>
        <p:nvSpPr>
          <p:cNvPr id="9" name="TextBox 8"/>
          <p:cNvSpPr txBox="1"/>
          <p:nvPr/>
        </p:nvSpPr>
        <p:spPr>
          <a:xfrm rot="10800000" flipV="1">
            <a:off x="228600" y="5029200"/>
            <a:ext cx="5334000" cy="1384995"/>
          </a:xfrm>
          <a:prstGeom prst="rect">
            <a:avLst/>
          </a:prstGeom>
          <a:noFill/>
          <a:ln>
            <a:solidFill>
              <a:srgbClr val="00B0F0"/>
            </a:solidFill>
          </a:ln>
        </p:spPr>
        <p:txBody>
          <a:bodyPr wrap="square" rtlCol="0">
            <a:spAutoFit/>
          </a:bodyPr>
          <a:lstStyle/>
          <a:p>
            <a:pPr algn="just"/>
            <a:r>
              <a:rPr lang="en-US" sz="2800" u="sng">
                <a:solidFill>
                  <a:srgbClr val="002060"/>
                </a:solidFill>
              </a:rPr>
              <a:t>Nền tảng áp dụng KTH</a:t>
            </a:r>
            <a:r>
              <a:rPr lang="en-US" sz="2800"/>
              <a:t>: Dựa trên nền tảng kinh tế thị trường hoàn chỉnh</a:t>
            </a:r>
          </a:p>
        </p:txBody>
      </p:sp>
      <p:pic>
        <p:nvPicPr>
          <p:cNvPr id="2052" name="Picture 4" descr="Kết quả hình ảnh cho sự lựa chọ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4667" y="5334000"/>
            <a:ext cx="2709333" cy="152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9144000" cy="762000"/>
          </a:xfrm>
          <a:prstGeom prst="rect">
            <a:avLst/>
          </a:prstGeom>
          <a:solidFill>
            <a:srgbClr val="431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 ĐỐI TƯỢNG NGHIÊN CỨU CỦA KINH TẾ HỌC</a:t>
            </a:r>
          </a:p>
        </p:txBody>
      </p:sp>
      <p:sp>
        <p:nvSpPr>
          <p:cNvPr id="2" name="Slide Number Placeholder 1"/>
          <p:cNvSpPr>
            <a:spLocks noGrp="1"/>
          </p:cNvSpPr>
          <p:nvPr>
            <p:ph type="sldNum" sz="quarter" idx="12"/>
          </p:nvPr>
        </p:nvSpPr>
        <p:spPr/>
        <p:txBody>
          <a:bodyPr/>
          <a:lstStyle/>
          <a:p>
            <a:fld id="{AB07E5F3-22D6-4888-B9D8-1E32825CD810}" type="slidenum">
              <a:rPr lang="en-US" smtClean="0"/>
              <a:t>6</a:t>
            </a:fld>
            <a:endParaRPr lang="en-US"/>
          </a:p>
        </p:txBody>
      </p:sp>
    </p:spTree>
    <p:extLst>
      <p:ext uri="{BB962C8B-B14F-4D97-AF65-F5344CB8AC3E}">
        <p14:creationId xmlns:p14="http://schemas.microsoft.com/office/powerpoint/2010/main" val="1011822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wipe(down)">
                                      <p:cBhvr>
                                        <p:cTn id="24" dur="500"/>
                                        <p:tgtEl>
                                          <p:spTgt spid="205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KTH Vi mô và KTH Vĩ mô</a:t>
            </a:r>
          </a:p>
        </p:txBody>
      </p:sp>
      <p:sp>
        <p:nvSpPr>
          <p:cNvPr id="4" name="Slide Number Placeholder 3"/>
          <p:cNvSpPr>
            <a:spLocks noGrp="1"/>
          </p:cNvSpPr>
          <p:nvPr>
            <p:ph type="sldNum" sz="quarter" idx="12"/>
          </p:nvPr>
        </p:nvSpPr>
        <p:spPr/>
        <p:txBody>
          <a:bodyPr/>
          <a:lstStyle/>
          <a:p>
            <a:fld id="{AB07E5F3-22D6-4888-B9D8-1E32825CD810}" type="slidenum">
              <a:rPr lang="en-US" smtClean="0"/>
              <a:t>7</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74555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73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graphicEl>
                                              <a:dgm id="{DD0D1433-0D33-418E-BC53-A2E7C189A168}"/>
                                            </p:graphicEl>
                                          </p:spTgt>
                                        </p:tgtEl>
                                        <p:attrNameLst>
                                          <p:attrName>style.visibility</p:attrName>
                                        </p:attrNameLst>
                                      </p:cBhvr>
                                      <p:to>
                                        <p:strVal val="visible"/>
                                      </p:to>
                                    </p:set>
                                    <p:animEffect transition="in" filter="fade">
                                      <p:cBhvr>
                                        <p:cTn id="12" dur="1000"/>
                                        <p:tgtEl>
                                          <p:spTgt spid="9">
                                            <p:graphicEl>
                                              <a:dgm id="{DD0D1433-0D33-418E-BC53-A2E7C189A168}"/>
                                            </p:graphicEl>
                                          </p:spTgt>
                                        </p:tgtEl>
                                      </p:cBhvr>
                                    </p:animEffect>
                                    <p:anim calcmode="lin" valueType="num">
                                      <p:cBhvr>
                                        <p:cTn id="13" dur="1000" fill="hold"/>
                                        <p:tgtEl>
                                          <p:spTgt spid="9">
                                            <p:graphicEl>
                                              <a:dgm id="{DD0D1433-0D33-418E-BC53-A2E7C189A168}"/>
                                            </p:graphicEl>
                                          </p:spTgt>
                                        </p:tgtEl>
                                        <p:attrNameLst>
                                          <p:attrName>ppt_x</p:attrName>
                                        </p:attrNameLst>
                                      </p:cBhvr>
                                      <p:tavLst>
                                        <p:tav tm="0">
                                          <p:val>
                                            <p:strVal val="#ppt_x"/>
                                          </p:val>
                                        </p:tav>
                                        <p:tav tm="100000">
                                          <p:val>
                                            <p:strVal val="#ppt_x"/>
                                          </p:val>
                                        </p:tav>
                                      </p:tavLst>
                                    </p:anim>
                                    <p:anim calcmode="lin" valueType="num">
                                      <p:cBhvr>
                                        <p:cTn id="14" dur="1000" fill="hold"/>
                                        <p:tgtEl>
                                          <p:spTgt spid="9">
                                            <p:graphicEl>
                                              <a:dgm id="{DD0D1433-0D33-418E-BC53-A2E7C189A168}"/>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graphicEl>
                                              <a:dgm id="{BA83C7CD-4068-4B4C-97D2-561E1874B6CC}"/>
                                            </p:graphicEl>
                                          </p:spTgt>
                                        </p:tgtEl>
                                        <p:attrNameLst>
                                          <p:attrName>style.visibility</p:attrName>
                                        </p:attrNameLst>
                                      </p:cBhvr>
                                      <p:to>
                                        <p:strVal val="visible"/>
                                      </p:to>
                                    </p:set>
                                    <p:animEffect transition="in" filter="fade">
                                      <p:cBhvr>
                                        <p:cTn id="17" dur="1000"/>
                                        <p:tgtEl>
                                          <p:spTgt spid="9">
                                            <p:graphicEl>
                                              <a:dgm id="{BA83C7CD-4068-4B4C-97D2-561E1874B6CC}"/>
                                            </p:graphicEl>
                                          </p:spTgt>
                                        </p:tgtEl>
                                      </p:cBhvr>
                                    </p:animEffect>
                                    <p:anim calcmode="lin" valueType="num">
                                      <p:cBhvr>
                                        <p:cTn id="18" dur="1000" fill="hold"/>
                                        <p:tgtEl>
                                          <p:spTgt spid="9">
                                            <p:graphicEl>
                                              <a:dgm id="{BA83C7CD-4068-4B4C-97D2-561E1874B6CC}"/>
                                            </p:graphicEl>
                                          </p:spTgt>
                                        </p:tgtEl>
                                        <p:attrNameLst>
                                          <p:attrName>ppt_x</p:attrName>
                                        </p:attrNameLst>
                                      </p:cBhvr>
                                      <p:tavLst>
                                        <p:tav tm="0">
                                          <p:val>
                                            <p:strVal val="#ppt_x"/>
                                          </p:val>
                                        </p:tav>
                                        <p:tav tm="100000">
                                          <p:val>
                                            <p:strVal val="#ppt_x"/>
                                          </p:val>
                                        </p:tav>
                                      </p:tavLst>
                                    </p:anim>
                                    <p:anim calcmode="lin" valueType="num">
                                      <p:cBhvr>
                                        <p:cTn id="19" dur="1000" fill="hold"/>
                                        <p:tgtEl>
                                          <p:spTgt spid="9">
                                            <p:graphicEl>
                                              <a:dgm id="{BA83C7CD-4068-4B4C-97D2-561E1874B6CC}"/>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graphicEl>
                                              <a:dgm id="{11F60DF5-2DC2-44A2-A1B2-7469D8F78A16}"/>
                                            </p:graphicEl>
                                          </p:spTgt>
                                        </p:tgtEl>
                                        <p:attrNameLst>
                                          <p:attrName>style.visibility</p:attrName>
                                        </p:attrNameLst>
                                      </p:cBhvr>
                                      <p:to>
                                        <p:strVal val="visible"/>
                                      </p:to>
                                    </p:set>
                                    <p:animEffect transition="in" filter="fade">
                                      <p:cBhvr>
                                        <p:cTn id="22" dur="1000"/>
                                        <p:tgtEl>
                                          <p:spTgt spid="9">
                                            <p:graphicEl>
                                              <a:dgm id="{11F60DF5-2DC2-44A2-A1B2-7469D8F78A16}"/>
                                            </p:graphicEl>
                                          </p:spTgt>
                                        </p:tgtEl>
                                      </p:cBhvr>
                                    </p:animEffect>
                                    <p:anim calcmode="lin" valueType="num">
                                      <p:cBhvr>
                                        <p:cTn id="23" dur="1000" fill="hold"/>
                                        <p:tgtEl>
                                          <p:spTgt spid="9">
                                            <p:graphicEl>
                                              <a:dgm id="{11F60DF5-2DC2-44A2-A1B2-7469D8F78A16}"/>
                                            </p:graphicEl>
                                          </p:spTgt>
                                        </p:tgtEl>
                                        <p:attrNameLst>
                                          <p:attrName>ppt_x</p:attrName>
                                        </p:attrNameLst>
                                      </p:cBhvr>
                                      <p:tavLst>
                                        <p:tav tm="0">
                                          <p:val>
                                            <p:strVal val="#ppt_x"/>
                                          </p:val>
                                        </p:tav>
                                        <p:tav tm="100000">
                                          <p:val>
                                            <p:strVal val="#ppt_x"/>
                                          </p:val>
                                        </p:tav>
                                      </p:tavLst>
                                    </p:anim>
                                    <p:anim calcmode="lin" valueType="num">
                                      <p:cBhvr>
                                        <p:cTn id="24" dur="1000" fill="hold"/>
                                        <p:tgtEl>
                                          <p:spTgt spid="9">
                                            <p:graphicEl>
                                              <a:dgm id="{11F60DF5-2DC2-44A2-A1B2-7469D8F78A16}"/>
                                            </p:graphic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graphicEl>
                                              <a:dgm id="{4D9DB448-3968-4F58-80CB-ECDF62CD5831}"/>
                                            </p:graphicEl>
                                          </p:spTgt>
                                        </p:tgtEl>
                                        <p:attrNameLst>
                                          <p:attrName>style.visibility</p:attrName>
                                        </p:attrNameLst>
                                      </p:cBhvr>
                                      <p:to>
                                        <p:strVal val="visible"/>
                                      </p:to>
                                    </p:set>
                                    <p:animEffect transition="in" filter="fade">
                                      <p:cBhvr>
                                        <p:cTn id="29" dur="1000"/>
                                        <p:tgtEl>
                                          <p:spTgt spid="9">
                                            <p:graphicEl>
                                              <a:dgm id="{4D9DB448-3968-4F58-80CB-ECDF62CD5831}"/>
                                            </p:graphicEl>
                                          </p:spTgt>
                                        </p:tgtEl>
                                      </p:cBhvr>
                                    </p:animEffect>
                                    <p:anim calcmode="lin" valueType="num">
                                      <p:cBhvr>
                                        <p:cTn id="30" dur="1000" fill="hold"/>
                                        <p:tgtEl>
                                          <p:spTgt spid="9">
                                            <p:graphicEl>
                                              <a:dgm id="{4D9DB448-3968-4F58-80CB-ECDF62CD5831}"/>
                                            </p:graphicEl>
                                          </p:spTgt>
                                        </p:tgtEl>
                                        <p:attrNameLst>
                                          <p:attrName>ppt_x</p:attrName>
                                        </p:attrNameLst>
                                      </p:cBhvr>
                                      <p:tavLst>
                                        <p:tav tm="0">
                                          <p:val>
                                            <p:strVal val="#ppt_x"/>
                                          </p:val>
                                        </p:tav>
                                        <p:tav tm="100000">
                                          <p:val>
                                            <p:strVal val="#ppt_x"/>
                                          </p:val>
                                        </p:tav>
                                      </p:tavLst>
                                    </p:anim>
                                    <p:anim calcmode="lin" valueType="num">
                                      <p:cBhvr>
                                        <p:cTn id="31" dur="1000" fill="hold"/>
                                        <p:tgtEl>
                                          <p:spTgt spid="9">
                                            <p:graphicEl>
                                              <a:dgm id="{4D9DB448-3968-4F58-80CB-ECDF62CD5831}"/>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graphicEl>
                                              <a:dgm id="{11D94A90-A83C-496F-9367-01981C417AA4}"/>
                                            </p:graphicEl>
                                          </p:spTgt>
                                        </p:tgtEl>
                                        <p:attrNameLst>
                                          <p:attrName>style.visibility</p:attrName>
                                        </p:attrNameLst>
                                      </p:cBhvr>
                                      <p:to>
                                        <p:strVal val="visible"/>
                                      </p:to>
                                    </p:set>
                                    <p:animEffect transition="in" filter="fade">
                                      <p:cBhvr>
                                        <p:cTn id="34" dur="1000"/>
                                        <p:tgtEl>
                                          <p:spTgt spid="9">
                                            <p:graphicEl>
                                              <a:dgm id="{11D94A90-A83C-496F-9367-01981C417AA4}"/>
                                            </p:graphicEl>
                                          </p:spTgt>
                                        </p:tgtEl>
                                      </p:cBhvr>
                                    </p:animEffect>
                                    <p:anim calcmode="lin" valueType="num">
                                      <p:cBhvr>
                                        <p:cTn id="35" dur="1000" fill="hold"/>
                                        <p:tgtEl>
                                          <p:spTgt spid="9">
                                            <p:graphicEl>
                                              <a:dgm id="{11D94A90-A83C-496F-9367-01981C417AA4}"/>
                                            </p:graphicEl>
                                          </p:spTgt>
                                        </p:tgtEl>
                                        <p:attrNameLst>
                                          <p:attrName>ppt_x</p:attrName>
                                        </p:attrNameLst>
                                      </p:cBhvr>
                                      <p:tavLst>
                                        <p:tav tm="0">
                                          <p:val>
                                            <p:strVal val="#ppt_x"/>
                                          </p:val>
                                        </p:tav>
                                        <p:tav tm="100000">
                                          <p:val>
                                            <p:strVal val="#ppt_x"/>
                                          </p:val>
                                        </p:tav>
                                      </p:tavLst>
                                    </p:anim>
                                    <p:anim calcmode="lin" valueType="num">
                                      <p:cBhvr>
                                        <p:cTn id="36" dur="1000" fill="hold"/>
                                        <p:tgtEl>
                                          <p:spTgt spid="9">
                                            <p:graphicEl>
                                              <a:dgm id="{11D94A90-A83C-496F-9367-01981C417AA4}"/>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46" y="381000"/>
            <a:ext cx="3409564" cy="213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209" y="399128"/>
            <a:ext cx="3730991" cy="208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2209800" y="2488483"/>
            <a:ext cx="1905000" cy="711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572000" y="2488483"/>
            <a:ext cx="2286000" cy="711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95400" y="3257387"/>
            <a:ext cx="2167581" cy="523220"/>
          </a:xfrm>
          <a:prstGeom prst="rect">
            <a:avLst/>
          </a:prstGeom>
          <a:solidFill>
            <a:srgbClr val="FFFF99"/>
          </a:solidFill>
        </p:spPr>
        <p:txBody>
          <a:bodyPr wrap="none" rtlCol="0">
            <a:spAutoFit/>
          </a:bodyPr>
          <a:lstStyle/>
          <a:p>
            <a:r>
              <a:rPr lang="en-US" sz="2800"/>
              <a:t>Kinh tế vĩ mô</a:t>
            </a:r>
          </a:p>
        </p:txBody>
      </p:sp>
      <p:cxnSp>
        <p:nvCxnSpPr>
          <p:cNvPr id="10" name="Straight Arrow Connector 9"/>
          <p:cNvCxnSpPr/>
          <p:nvPr/>
        </p:nvCxnSpPr>
        <p:spPr>
          <a:xfrm>
            <a:off x="2254328" y="379525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600" y="4191000"/>
            <a:ext cx="2590800" cy="2246769"/>
          </a:xfrm>
          <a:prstGeom prst="rect">
            <a:avLst/>
          </a:prstGeom>
          <a:solidFill>
            <a:srgbClr val="FF66FF"/>
          </a:solidFill>
        </p:spPr>
        <p:txBody>
          <a:bodyPr wrap="square" rtlCol="0">
            <a:spAutoFit/>
          </a:bodyPr>
          <a:lstStyle/>
          <a:p>
            <a:r>
              <a:rPr lang="en-US" sz="2800"/>
              <a:t>Ảnh hưởng của Game lên tổng chi tiêu và việc làm của nền kinh tế</a:t>
            </a:r>
          </a:p>
        </p:txBody>
      </p:sp>
      <p:sp>
        <p:nvSpPr>
          <p:cNvPr id="14" name="TextBox 13"/>
          <p:cNvSpPr txBox="1"/>
          <p:nvPr/>
        </p:nvSpPr>
        <p:spPr>
          <a:xfrm>
            <a:off x="5410200" y="4154031"/>
            <a:ext cx="3200400" cy="2246769"/>
          </a:xfrm>
          <a:prstGeom prst="rect">
            <a:avLst/>
          </a:prstGeom>
          <a:solidFill>
            <a:srgbClr val="FF66FF"/>
          </a:solidFill>
        </p:spPr>
        <p:txBody>
          <a:bodyPr wrap="square" rtlCol="0">
            <a:spAutoFit/>
          </a:bodyPr>
          <a:lstStyle/>
          <a:p>
            <a:r>
              <a:rPr lang="en-US" sz="2800"/>
              <a:t>Ảnh hưởng của Game lên giá và lượng của sản phẩm này và số người tham gia trò chơi</a:t>
            </a:r>
          </a:p>
        </p:txBody>
      </p:sp>
      <p:cxnSp>
        <p:nvCxnSpPr>
          <p:cNvPr id="16" name="Straight Arrow Connector 15"/>
          <p:cNvCxnSpPr/>
          <p:nvPr/>
        </p:nvCxnSpPr>
        <p:spPr>
          <a:xfrm>
            <a:off x="6858000" y="376575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57219" y="3286780"/>
            <a:ext cx="2167581" cy="523220"/>
          </a:xfrm>
          <a:prstGeom prst="rect">
            <a:avLst/>
          </a:prstGeom>
          <a:solidFill>
            <a:srgbClr val="FFFF99"/>
          </a:solidFill>
        </p:spPr>
        <p:txBody>
          <a:bodyPr wrap="none" rtlCol="0">
            <a:spAutoFit/>
          </a:bodyPr>
          <a:lstStyle/>
          <a:p>
            <a:r>
              <a:rPr lang="en-US" sz="2800"/>
              <a:t>Kinh tế vi mô</a:t>
            </a:r>
          </a:p>
        </p:txBody>
      </p:sp>
      <p:sp>
        <p:nvSpPr>
          <p:cNvPr id="3" name="Slide Number Placeholder 2"/>
          <p:cNvSpPr>
            <a:spLocks noGrp="1"/>
          </p:cNvSpPr>
          <p:nvPr>
            <p:ph type="sldNum" sz="quarter" idx="12"/>
          </p:nvPr>
        </p:nvSpPr>
        <p:spPr/>
        <p:txBody>
          <a:bodyPr/>
          <a:lstStyle/>
          <a:p>
            <a:fld id="{AB07E5F3-22D6-4888-B9D8-1E32825CD810}" type="slidenum">
              <a:rPr lang="en-US" smtClean="0"/>
              <a:t>8</a:t>
            </a:fld>
            <a:endParaRPr lang="en-US"/>
          </a:p>
        </p:txBody>
      </p:sp>
    </p:spTree>
    <p:extLst>
      <p:ext uri="{BB962C8B-B14F-4D97-AF65-F5344CB8AC3E}">
        <p14:creationId xmlns:p14="http://schemas.microsoft.com/office/powerpoint/2010/main" val="5814066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par>
                                <p:cTn id="8" presetID="16" presetClass="entr" presetSubtype="21"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barn(inVertical)">
                                      <p:cBhvr>
                                        <p:cTn id="10" dur="500"/>
                                        <p:tgtEl>
                                          <p:spTgt spid="3075"/>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2000"/>
                                        <p:tgtEl>
                                          <p:spTgt spid="10"/>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heel(1)">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heel(1)">
                                      <p:cBhvr>
                                        <p:cTn id="35" dur="2000"/>
                                        <p:tgtEl>
                                          <p:spTgt spid="16"/>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1)">
                                      <p:cBhvr>
                                        <p:cTn id="38"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884891423"/>
              </p:ext>
            </p:extLst>
          </p:nvPr>
        </p:nvGraphicFramePr>
        <p:xfrm>
          <a:off x="457200" y="762000"/>
          <a:ext cx="8229600" cy="536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B07E5F3-22D6-4888-B9D8-1E32825CD810}" type="slidenum">
              <a:rPr lang="en-US" smtClean="0"/>
              <a:t>9</a:t>
            </a:fld>
            <a:endParaRPr lang="en-US"/>
          </a:p>
        </p:txBody>
      </p:sp>
    </p:spTree>
    <p:extLst>
      <p:ext uri="{BB962C8B-B14F-4D97-AF65-F5344CB8AC3E}">
        <p14:creationId xmlns:p14="http://schemas.microsoft.com/office/powerpoint/2010/main" val="12358322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graphicEl>
                                              <a:dgm id="{6FE6EA1C-5882-4EF0-B23A-B6A456BE7F56}"/>
                                            </p:graphicEl>
                                          </p:spTgt>
                                        </p:tgtEl>
                                        <p:attrNameLst>
                                          <p:attrName>style.visibility</p:attrName>
                                        </p:attrNameLst>
                                      </p:cBhvr>
                                      <p:to>
                                        <p:strVal val="visible"/>
                                      </p:to>
                                    </p:set>
                                    <p:animEffect transition="in" filter="circle(in)">
                                      <p:cBhvr>
                                        <p:cTn id="7" dur="2000"/>
                                        <p:tgtEl>
                                          <p:spTgt spid="7">
                                            <p:graphicEl>
                                              <a:dgm id="{6FE6EA1C-5882-4EF0-B23A-B6A456BE7F5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graphicEl>
                                              <a:dgm id="{3E1275D2-0CC6-4A0B-B286-8F771BD80D01}"/>
                                            </p:graphicEl>
                                          </p:spTgt>
                                        </p:tgtEl>
                                        <p:attrNameLst>
                                          <p:attrName>style.visibility</p:attrName>
                                        </p:attrNameLst>
                                      </p:cBhvr>
                                      <p:to>
                                        <p:strVal val="visible"/>
                                      </p:to>
                                    </p:set>
                                    <p:animEffect transition="in" filter="circle(in)">
                                      <p:cBhvr>
                                        <p:cTn id="12" dur="2000"/>
                                        <p:tgtEl>
                                          <p:spTgt spid="7">
                                            <p:graphicEl>
                                              <a:dgm id="{3E1275D2-0CC6-4A0B-B286-8F771BD80D01}"/>
                                            </p:graphic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7">
                                            <p:graphicEl>
                                              <a:dgm id="{DCF196F6-FC9D-4400-9937-E254393BB720}"/>
                                            </p:graphicEl>
                                          </p:spTgt>
                                        </p:tgtEl>
                                        <p:attrNameLst>
                                          <p:attrName>style.visibility</p:attrName>
                                        </p:attrNameLst>
                                      </p:cBhvr>
                                      <p:to>
                                        <p:strVal val="visible"/>
                                      </p:to>
                                    </p:set>
                                    <p:animEffect transition="in" filter="circle(in)">
                                      <p:cBhvr>
                                        <p:cTn id="15" dur="2000"/>
                                        <p:tgtEl>
                                          <p:spTgt spid="7">
                                            <p:graphicEl>
                                              <a:dgm id="{DCF196F6-FC9D-4400-9937-E254393BB72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graphicEl>
                                              <a:dgm id="{6B38999B-2EC6-4A8D-804F-08979A83150A}"/>
                                            </p:graphicEl>
                                          </p:spTgt>
                                        </p:tgtEl>
                                        <p:attrNameLst>
                                          <p:attrName>style.visibility</p:attrName>
                                        </p:attrNameLst>
                                      </p:cBhvr>
                                      <p:to>
                                        <p:strVal val="visible"/>
                                      </p:to>
                                    </p:set>
                                    <p:animEffect transition="in" filter="circle(in)">
                                      <p:cBhvr>
                                        <p:cTn id="20" dur="2000"/>
                                        <p:tgtEl>
                                          <p:spTgt spid="7">
                                            <p:graphicEl>
                                              <a:dgm id="{6B38999B-2EC6-4A8D-804F-08979A83150A}"/>
                                            </p:graphic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7">
                                            <p:graphicEl>
                                              <a:dgm id="{A02AD23C-44ED-4553-8BA9-E64548E8DC1B}"/>
                                            </p:graphicEl>
                                          </p:spTgt>
                                        </p:tgtEl>
                                        <p:attrNameLst>
                                          <p:attrName>style.visibility</p:attrName>
                                        </p:attrNameLst>
                                      </p:cBhvr>
                                      <p:to>
                                        <p:strVal val="visible"/>
                                      </p:to>
                                    </p:set>
                                    <p:animEffect transition="in" filter="circle(in)">
                                      <p:cBhvr>
                                        <p:cTn id="23" dur="2000"/>
                                        <p:tgtEl>
                                          <p:spTgt spid="7">
                                            <p:graphicEl>
                                              <a:dgm id="{A02AD23C-44ED-4553-8BA9-E64548E8DC1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graphicEl>
                                              <a:dgm id="{EFE9A19E-92DA-4AA1-BADD-F336C25775A8}"/>
                                            </p:graphicEl>
                                          </p:spTgt>
                                        </p:tgtEl>
                                        <p:attrNameLst>
                                          <p:attrName>style.visibility</p:attrName>
                                        </p:attrNameLst>
                                      </p:cBhvr>
                                      <p:to>
                                        <p:strVal val="visible"/>
                                      </p:to>
                                    </p:set>
                                    <p:animEffect transition="in" filter="circle(in)">
                                      <p:cBhvr>
                                        <p:cTn id="28" dur="2000"/>
                                        <p:tgtEl>
                                          <p:spTgt spid="7">
                                            <p:graphicEl>
                                              <a:dgm id="{EFE9A19E-92DA-4AA1-BADD-F336C25775A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7">
                                            <p:graphicEl>
                                              <a:dgm id="{F4CEFEC1-9295-48B4-9B08-C67ED739B7F2}"/>
                                            </p:graphicEl>
                                          </p:spTgt>
                                        </p:tgtEl>
                                        <p:attrNameLst>
                                          <p:attrName>style.visibility</p:attrName>
                                        </p:attrNameLst>
                                      </p:cBhvr>
                                      <p:to>
                                        <p:strVal val="visible"/>
                                      </p:to>
                                    </p:set>
                                    <p:animEffect transition="in" filter="circle(in)">
                                      <p:cBhvr>
                                        <p:cTn id="33" dur="2000"/>
                                        <p:tgtEl>
                                          <p:spTgt spid="7">
                                            <p:graphicEl>
                                              <a:dgm id="{F4CEFEC1-9295-48B4-9B08-C67ED739B7F2}"/>
                                            </p:graphic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7">
                                            <p:graphicEl>
                                              <a:dgm id="{D5EB4797-420D-4AAD-81B7-EB2C23133A1E}"/>
                                            </p:graphicEl>
                                          </p:spTgt>
                                        </p:tgtEl>
                                        <p:attrNameLst>
                                          <p:attrName>style.visibility</p:attrName>
                                        </p:attrNameLst>
                                      </p:cBhvr>
                                      <p:to>
                                        <p:strVal val="visible"/>
                                      </p:to>
                                    </p:set>
                                    <p:animEffect transition="in" filter="circle(in)">
                                      <p:cBhvr>
                                        <p:cTn id="36" dur="2000"/>
                                        <p:tgtEl>
                                          <p:spTgt spid="7">
                                            <p:graphicEl>
                                              <a:dgm id="{D5EB4797-420D-4AAD-81B7-EB2C23133A1E}"/>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7">
                                            <p:graphicEl>
                                              <a:dgm id="{30D4E7B2-83DB-44BA-8505-88B901F5D1F2}"/>
                                            </p:graphicEl>
                                          </p:spTgt>
                                        </p:tgtEl>
                                        <p:attrNameLst>
                                          <p:attrName>style.visibility</p:attrName>
                                        </p:attrNameLst>
                                      </p:cBhvr>
                                      <p:to>
                                        <p:strVal val="visible"/>
                                      </p:to>
                                    </p:set>
                                    <p:animEffect transition="in" filter="circle(in)">
                                      <p:cBhvr>
                                        <p:cTn id="41" dur="2000"/>
                                        <p:tgtEl>
                                          <p:spTgt spid="7">
                                            <p:graphicEl>
                                              <a:dgm id="{30D4E7B2-83DB-44BA-8505-88B901F5D1F2}"/>
                                            </p:graphicEl>
                                          </p:spTgt>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7">
                                            <p:graphicEl>
                                              <a:dgm id="{5B7F7A96-18F9-4438-86CF-7FF08C6B9CB2}"/>
                                            </p:graphicEl>
                                          </p:spTgt>
                                        </p:tgtEl>
                                        <p:attrNameLst>
                                          <p:attrName>style.visibility</p:attrName>
                                        </p:attrNameLst>
                                      </p:cBhvr>
                                      <p:to>
                                        <p:strVal val="visible"/>
                                      </p:to>
                                    </p:set>
                                    <p:animEffect transition="in" filter="circle(in)">
                                      <p:cBhvr>
                                        <p:cTn id="44" dur="2000"/>
                                        <p:tgtEl>
                                          <p:spTgt spid="7">
                                            <p:graphicEl>
                                              <a:dgm id="{5B7F7A96-18F9-4438-86CF-7FF08C6B9CB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6203</TotalTime>
  <Words>1569</Words>
  <Application>Microsoft Office PowerPoint</Application>
  <PresentationFormat>On-screen Show (4:3)</PresentationFormat>
  <Paragraphs>256</Paragraphs>
  <Slides>34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VNI-Times</vt:lpstr>
      <vt:lpstr>Arial</vt:lpstr>
      <vt:lpstr>Calibri</vt:lpstr>
      <vt:lpstr>Times New Roman</vt:lpstr>
      <vt:lpstr>Wingdings</vt:lpstr>
      <vt:lpstr>Office Theme</vt:lpstr>
      <vt:lpstr>KINH TẾ HỌC VI MÔ (Microeconomics)</vt:lpstr>
      <vt:lpstr>NỘI DUNG MÔN HỌC</vt:lpstr>
      <vt:lpstr>PowerPoint Presentation</vt:lpstr>
      <vt:lpstr>MỤC TIÊU</vt:lpstr>
      <vt:lpstr>PowerPoint Presentation</vt:lpstr>
      <vt:lpstr>PowerPoint Presentation</vt:lpstr>
      <vt:lpstr>KTH Vi mô và KTH Vĩ mô</vt:lpstr>
      <vt:lpstr>PowerPoint Presentation</vt:lpstr>
      <vt:lpstr>PowerPoint Presentation</vt:lpstr>
      <vt:lpstr>Sự phân biệt giữa kinh tế học thực chứng và chuẩn tắc giúp chúng ta hiểu tại sao có sự bất đồng giữa các nhà kinh tế. Thực tế, sự bất đồng bắt nguồn từ quan điểm của mỗi nhà kinh tế khi nhìn nhận vấn đề.</vt:lpstr>
      <vt:lpstr>PowerPoint Presentation</vt:lpstr>
      <vt:lpstr>PowerPoint Presentation</vt:lpstr>
      <vt:lpstr>Sản xuất cái gì</vt:lpstr>
      <vt:lpstr>Sản xuất như thế nào</vt:lpstr>
      <vt:lpstr>Sản xuất cho ai?</vt:lpstr>
      <vt:lpstr>PowerPoint Presentation</vt:lpstr>
      <vt:lpstr>Kinh tế thị trường</vt:lpstr>
      <vt:lpstr>Kinh tế kế hoạch</vt:lpstr>
      <vt:lpstr>Kinh tế hỗn hợp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Đường giới hạn khả năng sản xuất (Production Possibilities Frontier - PPF)</vt:lpstr>
      <vt:lpstr>PowerPoint Presentation</vt:lpstr>
      <vt:lpstr>PowerPoint Presentation</vt:lpstr>
      <vt:lpstr>Quy luật chi phí cơ hội tăng dần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HỌC VI MÔ (Microeconomics)</dc:title>
  <dc:creator>HIEN CHAU</dc:creator>
  <cp:lastModifiedBy>Kien Pham</cp:lastModifiedBy>
  <cp:revision>163</cp:revision>
  <dcterms:created xsi:type="dcterms:W3CDTF">2014-09-13T08:15:18Z</dcterms:created>
  <dcterms:modified xsi:type="dcterms:W3CDTF">2021-12-02T04:20:25Z</dcterms:modified>
</cp:coreProperties>
</file>