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259" r:id="rId2"/>
    <p:sldId id="296" r:id="rId3"/>
    <p:sldId id="356" r:id="rId4"/>
    <p:sldId id="354" r:id="rId5"/>
    <p:sldId id="355" r:id="rId6"/>
    <p:sldId id="357" r:id="rId7"/>
    <p:sldId id="478" r:id="rId8"/>
    <p:sldId id="479" r:id="rId9"/>
    <p:sldId id="48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ONY" initials="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903C"/>
    <a:srgbClr val="000099"/>
    <a:srgbClr val="CC0066"/>
    <a:srgbClr val="990033"/>
    <a:srgbClr val="B3D438"/>
    <a:srgbClr val="660033"/>
    <a:srgbClr val="66CCFF"/>
    <a:srgbClr val="5A4573"/>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4"/>
  </p:normalViewPr>
  <p:slideViewPr>
    <p:cSldViewPr>
      <p:cViewPr>
        <p:scale>
          <a:sx n="100" d="100"/>
          <a:sy n="100" d="100"/>
        </p:scale>
        <p:origin x="760" y="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09C871A-CD28-4098-B167-E17E59F243B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13FC16D-D303-45CF-8D7C-2747897524A0}">
      <dgm:prSet/>
      <dgm:spPr/>
      <dgm:t>
        <a:bodyPr/>
        <a:lstStyle/>
        <a:p>
          <a:r>
            <a:rPr lang="vi-VN" dirty="0"/>
            <a:t>VBQPPL do các chủ thể có thẩm quyền ban hành</a:t>
          </a:r>
          <a:endParaRPr lang="en-US" dirty="0"/>
        </a:p>
      </dgm:t>
    </dgm:pt>
    <dgm:pt modelId="{372AAF38-9449-45DD-BB9B-FE4A13DBD682}" type="parTrans" cxnId="{3F8E7872-106B-4135-B8D1-7714C18E12B3}">
      <dgm:prSet/>
      <dgm:spPr/>
      <dgm:t>
        <a:bodyPr/>
        <a:lstStyle/>
        <a:p>
          <a:endParaRPr lang="en-US"/>
        </a:p>
      </dgm:t>
    </dgm:pt>
    <dgm:pt modelId="{CCE05B5C-39D4-4F47-9D7E-8B2D8BF88D4A}" type="sibTrans" cxnId="{3F8E7872-106B-4135-B8D1-7714C18E12B3}">
      <dgm:prSet/>
      <dgm:spPr/>
      <dgm:t>
        <a:bodyPr/>
        <a:lstStyle/>
        <a:p>
          <a:endParaRPr lang="en-US"/>
        </a:p>
      </dgm:t>
    </dgm:pt>
    <dgm:pt modelId="{5B02074E-C97B-456A-80AE-2EDD8D9AB0D8}">
      <dgm:prSet/>
      <dgm:spPr/>
      <dgm:t>
        <a:bodyPr/>
        <a:lstStyle/>
        <a:p>
          <a:r>
            <a:rPr lang="vi-VN"/>
            <a:t>VBQPPL được ban hành theo thủ tục do pháp luật quy định</a:t>
          </a:r>
          <a:endParaRPr lang="en-US"/>
        </a:p>
      </dgm:t>
    </dgm:pt>
    <dgm:pt modelId="{A187A4B1-7C17-4756-851F-F03BD9C28766}" type="parTrans" cxnId="{1B6073C4-01B0-4F4F-AE9C-973607EA58FD}">
      <dgm:prSet/>
      <dgm:spPr/>
      <dgm:t>
        <a:bodyPr/>
        <a:lstStyle/>
        <a:p>
          <a:endParaRPr lang="en-US"/>
        </a:p>
      </dgm:t>
    </dgm:pt>
    <dgm:pt modelId="{67B72192-DDD4-4A29-96F5-5EACF71C4C8D}" type="sibTrans" cxnId="{1B6073C4-01B0-4F4F-AE9C-973607EA58FD}">
      <dgm:prSet/>
      <dgm:spPr/>
      <dgm:t>
        <a:bodyPr/>
        <a:lstStyle/>
        <a:p>
          <a:endParaRPr lang="en-US"/>
        </a:p>
      </dgm:t>
    </dgm:pt>
    <dgm:pt modelId="{CBE35C11-7F1C-49C7-8C2B-A0F34E99E34A}">
      <dgm:prSet/>
      <dgm:spPr/>
      <dgm:t>
        <a:bodyPr/>
        <a:lstStyle/>
        <a:p>
          <a:r>
            <a:rPr lang="vi-VN" dirty="0"/>
            <a:t>VBQPPL chứa đựng các quy tắc xử sự mang tính chất bắt buộc chung, được áp dụng nhiều lần đối với mọi đối tượng hoặc một nhóm đối tượng, có hiệu lực trong phạm vi toàn quốc hoặc từng địa phương</a:t>
          </a:r>
          <a:endParaRPr lang="en-US" dirty="0"/>
        </a:p>
      </dgm:t>
    </dgm:pt>
    <dgm:pt modelId="{28BBAB62-0179-428E-83A2-6B1B9803F3CF}" type="parTrans" cxnId="{58F56BAF-9557-456B-967D-7DB18F028F38}">
      <dgm:prSet/>
      <dgm:spPr/>
      <dgm:t>
        <a:bodyPr/>
        <a:lstStyle/>
        <a:p>
          <a:endParaRPr lang="en-US"/>
        </a:p>
      </dgm:t>
    </dgm:pt>
    <dgm:pt modelId="{608A0C5A-D610-412E-8053-B83CE88D0CB0}" type="sibTrans" cxnId="{58F56BAF-9557-456B-967D-7DB18F028F38}">
      <dgm:prSet/>
      <dgm:spPr/>
      <dgm:t>
        <a:bodyPr/>
        <a:lstStyle/>
        <a:p>
          <a:endParaRPr lang="en-US"/>
        </a:p>
      </dgm:t>
    </dgm:pt>
    <dgm:pt modelId="{3305DE9D-E8B3-4E44-A50C-D9D9C0F6CB1A}">
      <dgm:prSet/>
      <dgm:spPr/>
      <dgm:t>
        <a:bodyPr/>
        <a:lstStyle/>
        <a:p>
          <a:r>
            <a:rPr lang="vi-VN" dirty="0"/>
            <a:t>VBQPPL được nhà nước đảm bảo thực hiện</a:t>
          </a:r>
          <a:endParaRPr lang="en-US" dirty="0"/>
        </a:p>
      </dgm:t>
    </dgm:pt>
    <dgm:pt modelId="{02F7126A-FAE8-4C77-859D-F377BAA1A56A}" type="parTrans" cxnId="{4BABC2A9-452A-48ED-89C5-274B4611B8B9}">
      <dgm:prSet/>
      <dgm:spPr/>
      <dgm:t>
        <a:bodyPr/>
        <a:lstStyle/>
        <a:p>
          <a:endParaRPr lang="en-US"/>
        </a:p>
      </dgm:t>
    </dgm:pt>
    <dgm:pt modelId="{3025AF04-D2D3-4305-B382-703FB0945474}" type="sibTrans" cxnId="{4BABC2A9-452A-48ED-89C5-274B4611B8B9}">
      <dgm:prSet/>
      <dgm:spPr/>
      <dgm:t>
        <a:bodyPr/>
        <a:lstStyle/>
        <a:p>
          <a:endParaRPr lang="en-US"/>
        </a:p>
      </dgm:t>
    </dgm:pt>
    <dgm:pt modelId="{663AE182-B0CE-A14D-9D9B-B6CA6014E922}" type="pres">
      <dgm:prSet presAssocID="{E09C871A-CD28-4098-B167-E17E59F243BE}" presName="linear" presStyleCnt="0">
        <dgm:presLayoutVars>
          <dgm:animLvl val="lvl"/>
          <dgm:resizeHandles val="exact"/>
        </dgm:presLayoutVars>
      </dgm:prSet>
      <dgm:spPr/>
    </dgm:pt>
    <dgm:pt modelId="{B2560DFB-3E4B-3F41-AFD2-25E68CBDB25F}" type="pres">
      <dgm:prSet presAssocID="{E13FC16D-D303-45CF-8D7C-2747897524A0}" presName="parentText" presStyleLbl="node1" presStyleIdx="0" presStyleCnt="4">
        <dgm:presLayoutVars>
          <dgm:chMax val="0"/>
          <dgm:bulletEnabled val="1"/>
        </dgm:presLayoutVars>
      </dgm:prSet>
      <dgm:spPr/>
    </dgm:pt>
    <dgm:pt modelId="{BE5B3D18-65FF-0D49-AD9A-D181E3000DD9}" type="pres">
      <dgm:prSet presAssocID="{CCE05B5C-39D4-4F47-9D7E-8B2D8BF88D4A}" presName="spacer" presStyleCnt="0"/>
      <dgm:spPr/>
    </dgm:pt>
    <dgm:pt modelId="{AD69F91C-A91F-2945-BAD8-325666DD7E04}" type="pres">
      <dgm:prSet presAssocID="{5B02074E-C97B-456A-80AE-2EDD8D9AB0D8}" presName="parentText" presStyleLbl="node1" presStyleIdx="1" presStyleCnt="4">
        <dgm:presLayoutVars>
          <dgm:chMax val="0"/>
          <dgm:bulletEnabled val="1"/>
        </dgm:presLayoutVars>
      </dgm:prSet>
      <dgm:spPr/>
    </dgm:pt>
    <dgm:pt modelId="{0A85861A-C994-BE4E-8C69-9303A2DDEBF0}" type="pres">
      <dgm:prSet presAssocID="{67B72192-DDD4-4A29-96F5-5EACF71C4C8D}" presName="spacer" presStyleCnt="0"/>
      <dgm:spPr/>
    </dgm:pt>
    <dgm:pt modelId="{4D5AD2B7-D2E9-AE43-BA0A-7C051388BDB6}" type="pres">
      <dgm:prSet presAssocID="{CBE35C11-7F1C-49C7-8C2B-A0F34E99E34A}" presName="parentText" presStyleLbl="node1" presStyleIdx="2" presStyleCnt="4">
        <dgm:presLayoutVars>
          <dgm:chMax val="0"/>
          <dgm:bulletEnabled val="1"/>
        </dgm:presLayoutVars>
      </dgm:prSet>
      <dgm:spPr/>
    </dgm:pt>
    <dgm:pt modelId="{66FE42F1-F0D8-D946-8A00-DA711605CD43}" type="pres">
      <dgm:prSet presAssocID="{608A0C5A-D610-412E-8053-B83CE88D0CB0}" presName="spacer" presStyleCnt="0"/>
      <dgm:spPr/>
    </dgm:pt>
    <dgm:pt modelId="{05F2F2E4-AD51-294C-B5B9-077EE87F4F55}" type="pres">
      <dgm:prSet presAssocID="{3305DE9D-E8B3-4E44-A50C-D9D9C0F6CB1A}" presName="parentText" presStyleLbl="node1" presStyleIdx="3" presStyleCnt="4">
        <dgm:presLayoutVars>
          <dgm:chMax val="0"/>
          <dgm:bulletEnabled val="1"/>
        </dgm:presLayoutVars>
      </dgm:prSet>
      <dgm:spPr/>
    </dgm:pt>
  </dgm:ptLst>
  <dgm:cxnLst>
    <dgm:cxn modelId="{6589F737-8A7C-D749-9283-34E2D27C114F}" type="presOf" srcId="{E09C871A-CD28-4098-B167-E17E59F243BE}" destId="{663AE182-B0CE-A14D-9D9B-B6CA6014E922}" srcOrd="0" destOrd="0" presId="urn:microsoft.com/office/officeart/2005/8/layout/vList2"/>
    <dgm:cxn modelId="{E27C4A51-9A17-C141-98F8-CF8764391340}" type="presOf" srcId="{3305DE9D-E8B3-4E44-A50C-D9D9C0F6CB1A}" destId="{05F2F2E4-AD51-294C-B5B9-077EE87F4F55}" srcOrd="0" destOrd="0" presId="urn:microsoft.com/office/officeart/2005/8/layout/vList2"/>
    <dgm:cxn modelId="{3F8E7872-106B-4135-B8D1-7714C18E12B3}" srcId="{E09C871A-CD28-4098-B167-E17E59F243BE}" destId="{E13FC16D-D303-45CF-8D7C-2747897524A0}" srcOrd="0" destOrd="0" parTransId="{372AAF38-9449-45DD-BB9B-FE4A13DBD682}" sibTransId="{CCE05B5C-39D4-4F47-9D7E-8B2D8BF88D4A}"/>
    <dgm:cxn modelId="{2B83C380-3956-EF41-9F9D-F3D3227E23D0}" type="presOf" srcId="{CBE35C11-7F1C-49C7-8C2B-A0F34E99E34A}" destId="{4D5AD2B7-D2E9-AE43-BA0A-7C051388BDB6}" srcOrd="0" destOrd="0" presId="urn:microsoft.com/office/officeart/2005/8/layout/vList2"/>
    <dgm:cxn modelId="{CB5E5894-838A-834D-BF4F-47CE754AC45A}" type="presOf" srcId="{E13FC16D-D303-45CF-8D7C-2747897524A0}" destId="{B2560DFB-3E4B-3F41-AFD2-25E68CBDB25F}" srcOrd="0" destOrd="0" presId="urn:microsoft.com/office/officeart/2005/8/layout/vList2"/>
    <dgm:cxn modelId="{883CD495-150E-2F4B-9D55-889D750E2CF3}" type="presOf" srcId="{5B02074E-C97B-456A-80AE-2EDD8D9AB0D8}" destId="{AD69F91C-A91F-2945-BAD8-325666DD7E04}" srcOrd="0" destOrd="0" presId="urn:microsoft.com/office/officeart/2005/8/layout/vList2"/>
    <dgm:cxn modelId="{4BABC2A9-452A-48ED-89C5-274B4611B8B9}" srcId="{E09C871A-CD28-4098-B167-E17E59F243BE}" destId="{3305DE9D-E8B3-4E44-A50C-D9D9C0F6CB1A}" srcOrd="3" destOrd="0" parTransId="{02F7126A-FAE8-4C77-859D-F377BAA1A56A}" sibTransId="{3025AF04-D2D3-4305-B382-703FB0945474}"/>
    <dgm:cxn modelId="{58F56BAF-9557-456B-967D-7DB18F028F38}" srcId="{E09C871A-CD28-4098-B167-E17E59F243BE}" destId="{CBE35C11-7F1C-49C7-8C2B-A0F34E99E34A}" srcOrd="2" destOrd="0" parTransId="{28BBAB62-0179-428E-83A2-6B1B9803F3CF}" sibTransId="{608A0C5A-D610-412E-8053-B83CE88D0CB0}"/>
    <dgm:cxn modelId="{1B6073C4-01B0-4F4F-AE9C-973607EA58FD}" srcId="{E09C871A-CD28-4098-B167-E17E59F243BE}" destId="{5B02074E-C97B-456A-80AE-2EDD8D9AB0D8}" srcOrd="1" destOrd="0" parTransId="{A187A4B1-7C17-4756-851F-F03BD9C28766}" sibTransId="{67B72192-DDD4-4A29-96F5-5EACF71C4C8D}"/>
    <dgm:cxn modelId="{41154EEC-6112-7B41-9755-D93EA706F85A}" type="presParOf" srcId="{663AE182-B0CE-A14D-9D9B-B6CA6014E922}" destId="{B2560DFB-3E4B-3F41-AFD2-25E68CBDB25F}" srcOrd="0" destOrd="0" presId="urn:microsoft.com/office/officeart/2005/8/layout/vList2"/>
    <dgm:cxn modelId="{24A94AA3-6C4A-BC4D-A04E-4748D1FFB310}" type="presParOf" srcId="{663AE182-B0CE-A14D-9D9B-B6CA6014E922}" destId="{BE5B3D18-65FF-0D49-AD9A-D181E3000DD9}" srcOrd="1" destOrd="0" presId="urn:microsoft.com/office/officeart/2005/8/layout/vList2"/>
    <dgm:cxn modelId="{72CC02ED-F984-344A-849C-C60B23AF181C}" type="presParOf" srcId="{663AE182-B0CE-A14D-9D9B-B6CA6014E922}" destId="{AD69F91C-A91F-2945-BAD8-325666DD7E04}" srcOrd="2" destOrd="0" presId="urn:microsoft.com/office/officeart/2005/8/layout/vList2"/>
    <dgm:cxn modelId="{CE1930E8-1D3A-E648-9D8A-52F9FC78B867}" type="presParOf" srcId="{663AE182-B0CE-A14D-9D9B-B6CA6014E922}" destId="{0A85861A-C994-BE4E-8C69-9303A2DDEBF0}" srcOrd="3" destOrd="0" presId="urn:microsoft.com/office/officeart/2005/8/layout/vList2"/>
    <dgm:cxn modelId="{829A7B06-8B88-FB42-96E1-AB4A92A8344A}" type="presParOf" srcId="{663AE182-B0CE-A14D-9D9B-B6CA6014E922}" destId="{4D5AD2B7-D2E9-AE43-BA0A-7C051388BDB6}" srcOrd="4" destOrd="0" presId="urn:microsoft.com/office/officeart/2005/8/layout/vList2"/>
    <dgm:cxn modelId="{8416C200-E4EE-8247-9A50-B6DCB98CB840}" type="presParOf" srcId="{663AE182-B0CE-A14D-9D9B-B6CA6014E922}" destId="{66FE42F1-F0D8-D946-8A00-DA711605CD43}" srcOrd="5" destOrd="0" presId="urn:microsoft.com/office/officeart/2005/8/layout/vList2"/>
    <dgm:cxn modelId="{11E5801C-BCE2-0145-9CB9-C1B2B6FD907D}" type="presParOf" srcId="{663AE182-B0CE-A14D-9D9B-B6CA6014E922}" destId="{05F2F2E4-AD51-294C-B5B9-077EE87F4F5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E3B3A2-5683-CC48-B144-D44A1AA04915}" type="doc">
      <dgm:prSet loTypeId="urn:microsoft.com/office/officeart/2005/8/layout/vList5" loCatId="" qsTypeId="urn:microsoft.com/office/officeart/2005/8/quickstyle/simple1" qsCatId="simple" csTypeId="urn:microsoft.com/office/officeart/2005/8/colors/colorful2" csCatId="colorful" phldr="1"/>
      <dgm:spPr/>
      <dgm:t>
        <a:bodyPr/>
        <a:lstStyle/>
        <a:p>
          <a:endParaRPr lang="en-US"/>
        </a:p>
      </dgm:t>
    </dgm:pt>
    <dgm:pt modelId="{FF46929B-B637-8845-B190-B8B83884644F}">
      <dgm:prSet phldrT="[Text]" custT="1"/>
      <dgm:spPr/>
      <dgm:t>
        <a:bodyPr/>
        <a:lstStyle/>
        <a:p>
          <a:r>
            <a:rPr lang="en-US" sz="2400" b="1" dirty="0">
              <a:latin typeface="Arial" panose="020B0604020202020204" pitchFamily="34" charset="0"/>
              <a:cs typeface="Arial" panose="020B0604020202020204" pitchFamily="34" charset="0"/>
            </a:rPr>
            <a:t>QUỐC HỘI</a:t>
          </a:r>
        </a:p>
      </dgm:t>
    </dgm:pt>
    <dgm:pt modelId="{58FD2623-747C-FF4B-9261-908D58F4A161}" type="parTrans" cxnId="{4A38FA08-70F9-F943-83BB-D20CB8562C47}">
      <dgm:prSet/>
      <dgm:spPr/>
      <dgm:t>
        <a:bodyPr/>
        <a:lstStyle/>
        <a:p>
          <a:endParaRPr lang="en-US"/>
        </a:p>
      </dgm:t>
    </dgm:pt>
    <dgm:pt modelId="{4C31A392-D592-1446-9C65-6BD05B702CD2}" type="sibTrans" cxnId="{4A38FA08-70F9-F943-83BB-D20CB8562C47}">
      <dgm:prSet/>
      <dgm:spPr/>
      <dgm:t>
        <a:bodyPr/>
        <a:lstStyle/>
        <a:p>
          <a:endParaRPr lang="en-US"/>
        </a:p>
      </dgm:t>
    </dgm:pt>
    <dgm:pt modelId="{35B343D9-1283-194E-9E4A-67CB9B2349DA}">
      <dgm:prSet phldrT="[Text]" custT="1"/>
      <dgm:spPr/>
      <dgm:t>
        <a:bodyPr/>
        <a:lstStyle/>
        <a:p>
          <a:r>
            <a:rPr lang="en-US" sz="2400" dirty="0">
              <a:latin typeface="Arial" panose="020B0604020202020204" pitchFamily="34" charset="0"/>
              <a:cs typeface="Arial" panose="020B0604020202020204" pitchFamily="34" charset="0"/>
            </a:rPr>
            <a:t>HIẾN PHÁP</a:t>
          </a:r>
        </a:p>
      </dgm:t>
    </dgm:pt>
    <dgm:pt modelId="{29E78104-FF82-D749-BD80-B1C8438802AA}" type="parTrans" cxnId="{4DDE0A58-273B-644E-8778-1E300A3D38E2}">
      <dgm:prSet/>
      <dgm:spPr/>
      <dgm:t>
        <a:bodyPr/>
        <a:lstStyle/>
        <a:p>
          <a:endParaRPr lang="en-US"/>
        </a:p>
      </dgm:t>
    </dgm:pt>
    <dgm:pt modelId="{8D18757B-5217-D440-B669-FE6709F9E3B5}" type="sibTrans" cxnId="{4DDE0A58-273B-644E-8778-1E300A3D38E2}">
      <dgm:prSet/>
      <dgm:spPr/>
      <dgm:t>
        <a:bodyPr/>
        <a:lstStyle/>
        <a:p>
          <a:endParaRPr lang="en-US"/>
        </a:p>
      </dgm:t>
    </dgm:pt>
    <dgm:pt modelId="{19253CA1-A4C9-9C4C-858A-3F08CE2ACF10}">
      <dgm:prSet phldrT="[Text]" custT="1"/>
      <dgm:spPr/>
      <dgm:t>
        <a:bodyPr/>
        <a:lstStyle/>
        <a:p>
          <a:r>
            <a:rPr lang="en-US" sz="2400" dirty="0">
              <a:latin typeface="Arial" panose="020B0604020202020204" pitchFamily="34" charset="0"/>
              <a:cs typeface="Arial" panose="020B0604020202020204" pitchFamily="34" charset="0"/>
            </a:rPr>
            <a:t>LUẬT, BỘ LUẬT</a:t>
          </a:r>
        </a:p>
      </dgm:t>
    </dgm:pt>
    <dgm:pt modelId="{D544E1A6-AD2D-6A47-BC88-3BA49D33635D}" type="parTrans" cxnId="{E3BF46AD-2746-3441-94AB-6E679740CD34}">
      <dgm:prSet/>
      <dgm:spPr/>
      <dgm:t>
        <a:bodyPr/>
        <a:lstStyle/>
        <a:p>
          <a:endParaRPr lang="en-US"/>
        </a:p>
      </dgm:t>
    </dgm:pt>
    <dgm:pt modelId="{24150D52-461B-E14F-ACDD-0EAC82D35828}" type="sibTrans" cxnId="{E3BF46AD-2746-3441-94AB-6E679740CD34}">
      <dgm:prSet/>
      <dgm:spPr/>
      <dgm:t>
        <a:bodyPr/>
        <a:lstStyle/>
        <a:p>
          <a:endParaRPr lang="en-US"/>
        </a:p>
      </dgm:t>
    </dgm:pt>
    <dgm:pt modelId="{594772F9-7F91-8648-97C1-6B0B3F6E3272}">
      <dgm:prSet phldrT="[Text]" custT="1"/>
      <dgm:spPr/>
      <dgm:t>
        <a:bodyPr/>
        <a:lstStyle/>
        <a:p>
          <a:r>
            <a:rPr lang="en-US" sz="2400" b="1" dirty="0">
              <a:latin typeface="Arial" panose="020B0604020202020204" pitchFamily="34" charset="0"/>
              <a:cs typeface="Arial" panose="020B0604020202020204" pitchFamily="34" charset="0"/>
            </a:rPr>
            <a:t>UỶ BAN THƯỜNG VỤ QUỐC HỘI</a:t>
          </a:r>
        </a:p>
      </dgm:t>
    </dgm:pt>
    <dgm:pt modelId="{D1002EDC-5519-B441-9BA4-4CB0205069AC}" type="parTrans" cxnId="{1099A3FD-4FC5-7948-B31A-1E72332741BE}">
      <dgm:prSet/>
      <dgm:spPr/>
      <dgm:t>
        <a:bodyPr/>
        <a:lstStyle/>
        <a:p>
          <a:endParaRPr lang="en-US"/>
        </a:p>
      </dgm:t>
    </dgm:pt>
    <dgm:pt modelId="{AC50DEA9-1F99-B84C-88FE-2E64CC6FDFA9}" type="sibTrans" cxnId="{1099A3FD-4FC5-7948-B31A-1E72332741BE}">
      <dgm:prSet/>
      <dgm:spPr/>
      <dgm:t>
        <a:bodyPr/>
        <a:lstStyle/>
        <a:p>
          <a:endParaRPr lang="en-US"/>
        </a:p>
      </dgm:t>
    </dgm:pt>
    <dgm:pt modelId="{7F33CBD2-2862-1D44-8562-9D571D4BB7BC}">
      <dgm:prSet phldrT="[Text]" custT="1"/>
      <dgm:spPr/>
      <dgm:t>
        <a:bodyPr/>
        <a:lstStyle/>
        <a:p>
          <a:r>
            <a:rPr lang="en-US" sz="2400" dirty="0">
              <a:latin typeface="Arial" panose="020B0604020202020204" pitchFamily="34" charset="0"/>
              <a:cs typeface="Arial" panose="020B0604020202020204" pitchFamily="34" charset="0"/>
            </a:rPr>
            <a:t>PHÁP LỆNH</a:t>
          </a:r>
        </a:p>
      </dgm:t>
    </dgm:pt>
    <dgm:pt modelId="{F3E8E695-6577-C042-A61A-427854CC5FAF}" type="parTrans" cxnId="{81891CAF-2AE3-5346-824A-EF801B55D2F5}">
      <dgm:prSet/>
      <dgm:spPr/>
      <dgm:t>
        <a:bodyPr/>
        <a:lstStyle/>
        <a:p>
          <a:endParaRPr lang="en-US"/>
        </a:p>
      </dgm:t>
    </dgm:pt>
    <dgm:pt modelId="{1983B87E-B23E-7543-BF1B-D1D7A4589A64}" type="sibTrans" cxnId="{81891CAF-2AE3-5346-824A-EF801B55D2F5}">
      <dgm:prSet/>
      <dgm:spPr/>
      <dgm:t>
        <a:bodyPr/>
        <a:lstStyle/>
        <a:p>
          <a:endParaRPr lang="en-US"/>
        </a:p>
      </dgm:t>
    </dgm:pt>
    <dgm:pt modelId="{A27129AC-2E67-9148-8C59-DA3431959464}" type="pres">
      <dgm:prSet presAssocID="{21E3B3A2-5683-CC48-B144-D44A1AA04915}" presName="Name0" presStyleCnt="0">
        <dgm:presLayoutVars>
          <dgm:dir/>
          <dgm:animLvl val="lvl"/>
          <dgm:resizeHandles val="exact"/>
        </dgm:presLayoutVars>
      </dgm:prSet>
      <dgm:spPr/>
    </dgm:pt>
    <dgm:pt modelId="{5102929C-0F3F-1F4D-B657-CF54C0FF8ACE}" type="pres">
      <dgm:prSet presAssocID="{FF46929B-B637-8845-B190-B8B83884644F}" presName="linNode" presStyleCnt="0"/>
      <dgm:spPr/>
    </dgm:pt>
    <dgm:pt modelId="{2C0182EB-4819-614D-BCCA-DAEA904BABC8}" type="pres">
      <dgm:prSet presAssocID="{FF46929B-B637-8845-B190-B8B83884644F}" presName="parentText" presStyleLbl="node1" presStyleIdx="0" presStyleCnt="2">
        <dgm:presLayoutVars>
          <dgm:chMax val="1"/>
          <dgm:bulletEnabled val="1"/>
        </dgm:presLayoutVars>
      </dgm:prSet>
      <dgm:spPr/>
    </dgm:pt>
    <dgm:pt modelId="{5BCCC2CE-32FC-0049-891F-50D8F604E6ED}" type="pres">
      <dgm:prSet presAssocID="{FF46929B-B637-8845-B190-B8B83884644F}" presName="descendantText" presStyleLbl="alignAccFollowNode1" presStyleIdx="0" presStyleCnt="2">
        <dgm:presLayoutVars>
          <dgm:bulletEnabled val="1"/>
        </dgm:presLayoutVars>
      </dgm:prSet>
      <dgm:spPr/>
    </dgm:pt>
    <dgm:pt modelId="{375293C9-6702-5D41-A290-4A0921FADBCA}" type="pres">
      <dgm:prSet presAssocID="{4C31A392-D592-1446-9C65-6BD05B702CD2}" presName="sp" presStyleCnt="0"/>
      <dgm:spPr/>
    </dgm:pt>
    <dgm:pt modelId="{0108E19D-FCEB-874F-8AC8-56D17A6E4AED}" type="pres">
      <dgm:prSet presAssocID="{594772F9-7F91-8648-97C1-6B0B3F6E3272}" presName="linNode" presStyleCnt="0"/>
      <dgm:spPr/>
    </dgm:pt>
    <dgm:pt modelId="{02D9A8C2-95B3-E04F-BCFA-793E6CD61887}" type="pres">
      <dgm:prSet presAssocID="{594772F9-7F91-8648-97C1-6B0B3F6E3272}" presName="parentText" presStyleLbl="node1" presStyleIdx="1" presStyleCnt="2">
        <dgm:presLayoutVars>
          <dgm:chMax val="1"/>
          <dgm:bulletEnabled val="1"/>
        </dgm:presLayoutVars>
      </dgm:prSet>
      <dgm:spPr/>
    </dgm:pt>
    <dgm:pt modelId="{929F4D9D-C5DC-A947-A31F-7AC4993324B6}" type="pres">
      <dgm:prSet presAssocID="{594772F9-7F91-8648-97C1-6B0B3F6E3272}" presName="descendantText" presStyleLbl="alignAccFollowNode1" presStyleIdx="1" presStyleCnt="2">
        <dgm:presLayoutVars>
          <dgm:bulletEnabled val="1"/>
        </dgm:presLayoutVars>
      </dgm:prSet>
      <dgm:spPr/>
    </dgm:pt>
  </dgm:ptLst>
  <dgm:cxnLst>
    <dgm:cxn modelId="{4A38FA08-70F9-F943-83BB-D20CB8562C47}" srcId="{21E3B3A2-5683-CC48-B144-D44A1AA04915}" destId="{FF46929B-B637-8845-B190-B8B83884644F}" srcOrd="0" destOrd="0" parTransId="{58FD2623-747C-FF4B-9261-908D58F4A161}" sibTransId="{4C31A392-D592-1446-9C65-6BD05B702CD2}"/>
    <dgm:cxn modelId="{39DFB44B-3D6F-0943-90F0-72C07495864B}" type="presOf" srcId="{21E3B3A2-5683-CC48-B144-D44A1AA04915}" destId="{A27129AC-2E67-9148-8C59-DA3431959464}" srcOrd="0" destOrd="0" presId="urn:microsoft.com/office/officeart/2005/8/layout/vList5"/>
    <dgm:cxn modelId="{FF96784F-E63C-A146-B14C-6A8032B88003}" type="presOf" srcId="{19253CA1-A4C9-9C4C-858A-3F08CE2ACF10}" destId="{5BCCC2CE-32FC-0049-891F-50D8F604E6ED}" srcOrd="0" destOrd="1" presId="urn:microsoft.com/office/officeart/2005/8/layout/vList5"/>
    <dgm:cxn modelId="{4DDE0A58-273B-644E-8778-1E300A3D38E2}" srcId="{FF46929B-B637-8845-B190-B8B83884644F}" destId="{35B343D9-1283-194E-9E4A-67CB9B2349DA}" srcOrd="0" destOrd="0" parTransId="{29E78104-FF82-D749-BD80-B1C8438802AA}" sibTransId="{8D18757B-5217-D440-B669-FE6709F9E3B5}"/>
    <dgm:cxn modelId="{8D2E1689-BE5A-D94D-9B3F-AC4DCE0E9036}" type="presOf" srcId="{594772F9-7F91-8648-97C1-6B0B3F6E3272}" destId="{02D9A8C2-95B3-E04F-BCFA-793E6CD61887}" srcOrd="0" destOrd="0" presId="urn:microsoft.com/office/officeart/2005/8/layout/vList5"/>
    <dgm:cxn modelId="{E3BF46AD-2746-3441-94AB-6E679740CD34}" srcId="{FF46929B-B637-8845-B190-B8B83884644F}" destId="{19253CA1-A4C9-9C4C-858A-3F08CE2ACF10}" srcOrd="1" destOrd="0" parTransId="{D544E1A6-AD2D-6A47-BC88-3BA49D33635D}" sibTransId="{24150D52-461B-E14F-ACDD-0EAC82D35828}"/>
    <dgm:cxn modelId="{81891CAF-2AE3-5346-824A-EF801B55D2F5}" srcId="{594772F9-7F91-8648-97C1-6B0B3F6E3272}" destId="{7F33CBD2-2862-1D44-8562-9D571D4BB7BC}" srcOrd="0" destOrd="0" parTransId="{F3E8E695-6577-C042-A61A-427854CC5FAF}" sibTransId="{1983B87E-B23E-7543-BF1B-D1D7A4589A64}"/>
    <dgm:cxn modelId="{5D4793C2-EDD1-D940-8510-A8E797ACB09D}" type="presOf" srcId="{7F33CBD2-2862-1D44-8562-9D571D4BB7BC}" destId="{929F4D9D-C5DC-A947-A31F-7AC4993324B6}" srcOrd="0" destOrd="0" presId="urn:microsoft.com/office/officeart/2005/8/layout/vList5"/>
    <dgm:cxn modelId="{AC0530DC-54BA-954F-A794-2161CE419D8F}" type="presOf" srcId="{FF46929B-B637-8845-B190-B8B83884644F}" destId="{2C0182EB-4819-614D-BCCA-DAEA904BABC8}" srcOrd="0" destOrd="0" presId="urn:microsoft.com/office/officeart/2005/8/layout/vList5"/>
    <dgm:cxn modelId="{C63932DC-F527-1B4B-B4EE-8373E0CA1662}" type="presOf" srcId="{35B343D9-1283-194E-9E4A-67CB9B2349DA}" destId="{5BCCC2CE-32FC-0049-891F-50D8F604E6ED}" srcOrd="0" destOrd="0" presId="urn:microsoft.com/office/officeart/2005/8/layout/vList5"/>
    <dgm:cxn modelId="{1099A3FD-4FC5-7948-B31A-1E72332741BE}" srcId="{21E3B3A2-5683-CC48-B144-D44A1AA04915}" destId="{594772F9-7F91-8648-97C1-6B0B3F6E3272}" srcOrd="1" destOrd="0" parTransId="{D1002EDC-5519-B441-9BA4-4CB0205069AC}" sibTransId="{AC50DEA9-1F99-B84C-88FE-2E64CC6FDFA9}"/>
    <dgm:cxn modelId="{1FBA46B4-36B5-9446-9250-6C2F97D4603A}" type="presParOf" srcId="{A27129AC-2E67-9148-8C59-DA3431959464}" destId="{5102929C-0F3F-1F4D-B657-CF54C0FF8ACE}" srcOrd="0" destOrd="0" presId="urn:microsoft.com/office/officeart/2005/8/layout/vList5"/>
    <dgm:cxn modelId="{3283B654-A645-9E48-8C2F-1A4627DBB207}" type="presParOf" srcId="{5102929C-0F3F-1F4D-B657-CF54C0FF8ACE}" destId="{2C0182EB-4819-614D-BCCA-DAEA904BABC8}" srcOrd="0" destOrd="0" presId="urn:microsoft.com/office/officeart/2005/8/layout/vList5"/>
    <dgm:cxn modelId="{48078FF5-E4D9-304B-8808-5A5019691DFC}" type="presParOf" srcId="{5102929C-0F3F-1F4D-B657-CF54C0FF8ACE}" destId="{5BCCC2CE-32FC-0049-891F-50D8F604E6ED}" srcOrd="1" destOrd="0" presId="urn:microsoft.com/office/officeart/2005/8/layout/vList5"/>
    <dgm:cxn modelId="{C47AB32B-DE2E-9244-ABF5-BC568CD7FE8D}" type="presParOf" srcId="{A27129AC-2E67-9148-8C59-DA3431959464}" destId="{375293C9-6702-5D41-A290-4A0921FADBCA}" srcOrd="1" destOrd="0" presId="urn:microsoft.com/office/officeart/2005/8/layout/vList5"/>
    <dgm:cxn modelId="{953A95BA-0EF8-E540-84B2-E03AF02F9FF8}" type="presParOf" srcId="{A27129AC-2E67-9148-8C59-DA3431959464}" destId="{0108E19D-FCEB-874F-8AC8-56D17A6E4AED}" srcOrd="2" destOrd="0" presId="urn:microsoft.com/office/officeart/2005/8/layout/vList5"/>
    <dgm:cxn modelId="{92B9230A-3C4C-5E4C-88CF-3973C1870FC4}" type="presParOf" srcId="{0108E19D-FCEB-874F-8AC8-56D17A6E4AED}" destId="{02D9A8C2-95B3-E04F-BCFA-793E6CD61887}" srcOrd="0" destOrd="0" presId="urn:microsoft.com/office/officeart/2005/8/layout/vList5"/>
    <dgm:cxn modelId="{7846DDFA-7B27-8A41-B233-547D11B5F2DE}" type="presParOf" srcId="{0108E19D-FCEB-874F-8AC8-56D17A6E4AED}" destId="{929F4D9D-C5DC-A947-A31F-7AC4993324B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A77904-5AFB-412D-BCCB-75D091FA9572}" type="doc">
      <dgm:prSet loTypeId="urn:microsoft.com/office/officeart/2005/8/layout/cycle8#3" loCatId="cycle" qsTypeId="urn:microsoft.com/office/officeart/2005/8/quickstyle/simple1#34" qsCatId="simple" csTypeId="urn:microsoft.com/office/officeart/2005/8/colors/colorful1#2" csCatId="colorful" phldr="1"/>
      <dgm:spPr/>
    </dgm:pt>
    <dgm:pt modelId="{3E810A7A-D84D-4143-99FD-6A2E3F4880A7}">
      <dgm:prSet phldrT="[Text]" custT="1"/>
      <dgm:spPr/>
      <dgm:t>
        <a:bodyPr/>
        <a:lstStyle/>
        <a:p>
          <a:r>
            <a:rPr lang="en-US" sz="3500" b="1" dirty="0" err="1">
              <a:latin typeface="Times New Roman" panose="02020603050405020304" pitchFamily="18" charset="0"/>
              <a:cs typeface="Times New Roman" panose="02020603050405020304" pitchFamily="18" charset="0"/>
            </a:rPr>
            <a:t>Thời</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gian</a:t>
          </a:r>
          <a:endParaRPr lang="en-US" sz="3500" b="1" dirty="0">
            <a:latin typeface="Times New Roman" panose="02020603050405020304" pitchFamily="18" charset="0"/>
            <a:cs typeface="Times New Roman" panose="02020603050405020304" pitchFamily="18" charset="0"/>
          </a:endParaRPr>
        </a:p>
      </dgm:t>
    </dgm:pt>
    <dgm:pt modelId="{8E3928D4-B3BE-4F81-BF39-797085376621}" type="parTrans" cxnId="{087EA07A-A4C6-4E11-A503-30D4F9EEAA45}">
      <dgm:prSet/>
      <dgm:spPr/>
      <dgm:t>
        <a:bodyPr/>
        <a:lstStyle/>
        <a:p>
          <a:endParaRPr lang="en-US" sz="3500" b="1">
            <a:latin typeface="Times New Roman" panose="02020603050405020304" pitchFamily="18" charset="0"/>
            <a:cs typeface="Times New Roman" panose="02020603050405020304" pitchFamily="18" charset="0"/>
          </a:endParaRPr>
        </a:p>
      </dgm:t>
    </dgm:pt>
    <dgm:pt modelId="{1FDBF000-1921-4DA4-8F5D-1DF08986C957}" type="sibTrans" cxnId="{087EA07A-A4C6-4E11-A503-30D4F9EEAA45}">
      <dgm:prSet/>
      <dgm:spPr/>
      <dgm:t>
        <a:bodyPr/>
        <a:lstStyle/>
        <a:p>
          <a:endParaRPr lang="en-US" sz="3500" b="1">
            <a:latin typeface="Times New Roman" panose="02020603050405020304" pitchFamily="18" charset="0"/>
            <a:cs typeface="Times New Roman" panose="02020603050405020304" pitchFamily="18" charset="0"/>
          </a:endParaRPr>
        </a:p>
      </dgm:t>
    </dgm:pt>
    <dgm:pt modelId="{B7AD8AA4-827C-4238-87A8-C372066BD9CD}">
      <dgm:prSet phldrT="[Text]" custT="1"/>
      <dgm:spPr/>
      <dgm:t>
        <a:bodyPr/>
        <a:lstStyle/>
        <a:p>
          <a:r>
            <a:rPr lang="en-US" sz="3500" b="1" dirty="0" err="1">
              <a:latin typeface="Times New Roman" panose="02020603050405020304" pitchFamily="18" charset="0"/>
              <a:cs typeface="Times New Roman" panose="02020603050405020304" pitchFamily="18" charset="0"/>
            </a:rPr>
            <a:t>Đối</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tượng</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áp</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dụng</a:t>
          </a:r>
          <a:endParaRPr lang="en-US" sz="3500" b="1" dirty="0">
            <a:latin typeface="Times New Roman" panose="02020603050405020304" pitchFamily="18" charset="0"/>
            <a:cs typeface="Times New Roman" panose="02020603050405020304" pitchFamily="18" charset="0"/>
          </a:endParaRPr>
        </a:p>
      </dgm:t>
    </dgm:pt>
    <dgm:pt modelId="{7C02D59A-0553-4584-A963-EF26CBAA4185}" type="parTrans" cxnId="{FFF856E0-0DA7-45EC-B274-2492E00E16CE}">
      <dgm:prSet/>
      <dgm:spPr/>
      <dgm:t>
        <a:bodyPr/>
        <a:lstStyle/>
        <a:p>
          <a:endParaRPr lang="en-US" sz="3500" b="1">
            <a:latin typeface="Times New Roman" panose="02020603050405020304" pitchFamily="18" charset="0"/>
            <a:cs typeface="Times New Roman" panose="02020603050405020304" pitchFamily="18" charset="0"/>
          </a:endParaRPr>
        </a:p>
      </dgm:t>
    </dgm:pt>
    <dgm:pt modelId="{731E49CA-9DF6-440E-959F-B62C945B2901}" type="sibTrans" cxnId="{FFF856E0-0DA7-45EC-B274-2492E00E16CE}">
      <dgm:prSet/>
      <dgm:spPr/>
      <dgm:t>
        <a:bodyPr/>
        <a:lstStyle/>
        <a:p>
          <a:endParaRPr lang="en-US" sz="3500" b="1">
            <a:latin typeface="Times New Roman" panose="02020603050405020304" pitchFamily="18" charset="0"/>
            <a:cs typeface="Times New Roman" panose="02020603050405020304" pitchFamily="18" charset="0"/>
          </a:endParaRPr>
        </a:p>
      </dgm:t>
    </dgm:pt>
    <dgm:pt modelId="{84CB3A8D-399A-4906-AAC4-07101759A520}">
      <dgm:prSet phldrT="[Text]" custT="1"/>
      <dgm:spPr/>
      <dgm:t>
        <a:bodyPr/>
        <a:lstStyle/>
        <a:p>
          <a:r>
            <a:rPr lang="en-US" sz="3500" b="1" dirty="0" err="1">
              <a:latin typeface="Times New Roman" panose="02020603050405020304" pitchFamily="18" charset="0"/>
              <a:cs typeface="Times New Roman" panose="02020603050405020304" pitchFamily="18" charset="0"/>
            </a:rPr>
            <a:t>Không</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gian</a:t>
          </a:r>
          <a:endParaRPr lang="en-US" sz="3500" b="1" dirty="0">
            <a:latin typeface="Times New Roman" panose="02020603050405020304" pitchFamily="18" charset="0"/>
            <a:cs typeface="Times New Roman" panose="02020603050405020304" pitchFamily="18" charset="0"/>
          </a:endParaRPr>
        </a:p>
      </dgm:t>
    </dgm:pt>
    <dgm:pt modelId="{C61CB68E-6A83-4A7D-B9C6-76E8DBC1FA3A}" type="parTrans" cxnId="{590558D2-FDC1-42A6-B511-B0FD5BCD5E2F}">
      <dgm:prSet/>
      <dgm:spPr/>
      <dgm:t>
        <a:bodyPr/>
        <a:lstStyle/>
        <a:p>
          <a:endParaRPr lang="en-US" sz="3500" b="1">
            <a:latin typeface="Times New Roman" panose="02020603050405020304" pitchFamily="18" charset="0"/>
            <a:cs typeface="Times New Roman" panose="02020603050405020304" pitchFamily="18" charset="0"/>
          </a:endParaRPr>
        </a:p>
      </dgm:t>
    </dgm:pt>
    <dgm:pt modelId="{45337378-7759-4A25-AADD-C63F1F7CD85D}" type="sibTrans" cxnId="{590558D2-FDC1-42A6-B511-B0FD5BCD5E2F}">
      <dgm:prSet/>
      <dgm:spPr/>
      <dgm:t>
        <a:bodyPr/>
        <a:lstStyle/>
        <a:p>
          <a:endParaRPr lang="en-US" sz="3500" b="1">
            <a:latin typeface="Times New Roman" panose="02020603050405020304" pitchFamily="18" charset="0"/>
            <a:cs typeface="Times New Roman" panose="02020603050405020304" pitchFamily="18" charset="0"/>
          </a:endParaRPr>
        </a:p>
      </dgm:t>
    </dgm:pt>
    <dgm:pt modelId="{B72763F6-0226-497F-87AA-EAC208AE37A4}" type="pres">
      <dgm:prSet presAssocID="{0CA77904-5AFB-412D-BCCB-75D091FA9572}" presName="compositeShape" presStyleCnt="0">
        <dgm:presLayoutVars>
          <dgm:chMax val="7"/>
          <dgm:dir/>
          <dgm:resizeHandles val="exact"/>
        </dgm:presLayoutVars>
      </dgm:prSet>
      <dgm:spPr/>
    </dgm:pt>
    <dgm:pt modelId="{5ED15E94-C87B-4D70-BC17-5D59B20FE911}" type="pres">
      <dgm:prSet presAssocID="{0CA77904-5AFB-412D-BCCB-75D091FA9572}" presName="wedge1" presStyleLbl="node1" presStyleIdx="0" presStyleCnt="3"/>
      <dgm:spPr/>
    </dgm:pt>
    <dgm:pt modelId="{1F16DDD1-09C9-4221-A551-D7526FF4178B}" type="pres">
      <dgm:prSet presAssocID="{0CA77904-5AFB-412D-BCCB-75D091FA9572}" presName="dummy1a" presStyleCnt="0"/>
      <dgm:spPr/>
    </dgm:pt>
    <dgm:pt modelId="{03BE44E0-6048-42A5-A09B-E227ADFF69C6}" type="pres">
      <dgm:prSet presAssocID="{0CA77904-5AFB-412D-BCCB-75D091FA9572}" presName="dummy1b" presStyleCnt="0"/>
      <dgm:spPr/>
    </dgm:pt>
    <dgm:pt modelId="{A78B3DBD-6D85-4F29-A1DD-AA6C768242EB}" type="pres">
      <dgm:prSet presAssocID="{0CA77904-5AFB-412D-BCCB-75D091FA9572}" presName="wedge1Tx" presStyleLbl="node1" presStyleIdx="0" presStyleCnt="3">
        <dgm:presLayoutVars>
          <dgm:chMax val="0"/>
          <dgm:chPref val="0"/>
          <dgm:bulletEnabled val="1"/>
        </dgm:presLayoutVars>
      </dgm:prSet>
      <dgm:spPr/>
    </dgm:pt>
    <dgm:pt modelId="{9D1951C3-D1B8-4B63-A7D9-140B65EB9817}" type="pres">
      <dgm:prSet presAssocID="{0CA77904-5AFB-412D-BCCB-75D091FA9572}" presName="wedge2" presStyleLbl="node1" presStyleIdx="1" presStyleCnt="3"/>
      <dgm:spPr/>
    </dgm:pt>
    <dgm:pt modelId="{C30A548D-F44E-40D1-A05B-1C08D2E8BFC7}" type="pres">
      <dgm:prSet presAssocID="{0CA77904-5AFB-412D-BCCB-75D091FA9572}" presName="dummy2a" presStyleCnt="0"/>
      <dgm:spPr/>
    </dgm:pt>
    <dgm:pt modelId="{0487E253-8F14-4038-BDC0-11201A2E5468}" type="pres">
      <dgm:prSet presAssocID="{0CA77904-5AFB-412D-BCCB-75D091FA9572}" presName="dummy2b" presStyleCnt="0"/>
      <dgm:spPr/>
    </dgm:pt>
    <dgm:pt modelId="{2DBCB2BE-EBED-422E-9169-0766AEEA20C0}" type="pres">
      <dgm:prSet presAssocID="{0CA77904-5AFB-412D-BCCB-75D091FA9572}" presName="wedge2Tx" presStyleLbl="node1" presStyleIdx="1" presStyleCnt="3">
        <dgm:presLayoutVars>
          <dgm:chMax val="0"/>
          <dgm:chPref val="0"/>
          <dgm:bulletEnabled val="1"/>
        </dgm:presLayoutVars>
      </dgm:prSet>
      <dgm:spPr/>
    </dgm:pt>
    <dgm:pt modelId="{77FF8480-D5E5-48B7-BF9C-0CC3077CB236}" type="pres">
      <dgm:prSet presAssocID="{0CA77904-5AFB-412D-BCCB-75D091FA9572}" presName="wedge3" presStyleLbl="node1" presStyleIdx="2" presStyleCnt="3"/>
      <dgm:spPr/>
    </dgm:pt>
    <dgm:pt modelId="{248A578C-E2DC-4080-A1A2-184D7D769BC5}" type="pres">
      <dgm:prSet presAssocID="{0CA77904-5AFB-412D-BCCB-75D091FA9572}" presName="dummy3a" presStyleCnt="0"/>
      <dgm:spPr/>
    </dgm:pt>
    <dgm:pt modelId="{B1493DAF-E88C-4FEB-9EFE-E0BB1285FCEC}" type="pres">
      <dgm:prSet presAssocID="{0CA77904-5AFB-412D-BCCB-75D091FA9572}" presName="dummy3b" presStyleCnt="0"/>
      <dgm:spPr/>
    </dgm:pt>
    <dgm:pt modelId="{48D586B4-033F-4BF6-BB66-780A06978FC2}" type="pres">
      <dgm:prSet presAssocID="{0CA77904-5AFB-412D-BCCB-75D091FA9572}" presName="wedge3Tx" presStyleLbl="node1" presStyleIdx="2" presStyleCnt="3">
        <dgm:presLayoutVars>
          <dgm:chMax val="0"/>
          <dgm:chPref val="0"/>
          <dgm:bulletEnabled val="1"/>
        </dgm:presLayoutVars>
      </dgm:prSet>
      <dgm:spPr/>
    </dgm:pt>
    <dgm:pt modelId="{A163D15A-8FE2-4AF0-A443-4FF05ECA1032}" type="pres">
      <dgm:prSet presAssocID="{1FDBF000-1921-4DA4-8F5D-1DF08986C957}" presName="arrowWedge1" presStyleLbl="fgSibTrans2D1" presStyleIdx="0" presStyleCnt="3"/>
      <dgm:spPr/>
    </dgm:pt>
    <dgm:pt modelId="{AC934801-0B88-47F8-A0D7-17B2A21E6E6D}" type="pres">
      <dgm:prSet presAssocID="{731E49CA-9DF6-440E-959F-B62C945B2901}" presName="arrowWedge2" presStyleLbl="fgSibTrans2D1" presStyleIdx="1" presStyleCnt="3"/>
      <dgm:spPr/>
    </dgm:pt>
    <dgm:pt modelId="{8DD50C86-4AF4-413D-A49A-B6A51CDD248B}" type="pres">
      <dgm:prSet presAssocID="{45337378-7759-4A25-AADD-C63F1F7CD85D}" presName="arrowWedge3" presStyleLbl="fgSibTrans2D1" presStyleIdx="2" presStyleCnt="3"/>
      <dgm:spPr/>
    </dgm:pt>
  </dgm:ptLst>
  <dgm:cxnLst>
    <dgm:cxn modelId="{46F82F10-B800-4CA3-9304-C9717EBB1488}" type="presOf" srcId="{0CA77904-5AFB-412D-BCCB-75D091FA9572}" destId="{B72763F6-0226-497F-87AA-EAC208AE37A4}" srcOrd="0" destOrd="0" presId="urn:microsoft.com/office/officeart/2005/8/layout/cycle8#3"/>
    <dgm:cxn modelId="{6CE30A24-A9BE-4A33-A071-6FA8246E36B1}" type="presOf" srcId="{3E810A7A-D84D-4143-99FD-6A2E3F4880A7}" destId="{A78B3DBD-6D85-4F29-A1DD-AA6C768242EB}" srcOrd="1" destOrd="0" presId="urn:microsoft.com/office/officeart/2005/8/layout/cycle8#3"/>
    <dgm:cxn modelId="{8D3C5F33-2D88-4D91-A081-3A6AA65993AF}" type="presOf" srcId="{B7AD8AA4-827C-4238-87A8-C372066BD9CD}" destId="{2DBCB2BE-EBED-422E-9169-0766AEEA20C0}" srcOrd="1" destOrd="0" presId="urn:microsoft.com/office/officeart/2005/8/layout/cycle8#3"/>
    <dgm:cxn modelId="{F9986A6F-4D5A-4B20-B687-97E1F464B52B}" type="presOf" srcId="{84CB3A8D-399A-4906-AAC4-07101759A520}" destId="{48D586B4-033F-4BF6-BB66-780A06978FC2}" srcOrd="1" destOrd="0" presId="urn:microsoft.com/office/officeart/2005/8/layout/cycle8#3"/>
    <dgm:cxn modelId="{087EA07A-A4C6-4E11-A503-30D4F9EEAA45}" srcId="{0CA77904-5AFB-412D-BCCB-75D091FA9572}" destId="{3E810A7A-D84D-4143-99FD-6A2E3F4880A7}" srcOrd="0" destOrd="0" parTransId="{8E3928D4-B3BE-4F81-BF39-797085376621}" sibTransId="{1FDBF000-1921-4DA4-8F5D-1DF08986C957}"/>
    <dgm:cxn modelId="{0047AF9F-BF81-473D-BC6F-2507D48AE117}" type="presOf" srcId="{B7AD8AA4-827C-4238-87A8-C372066BD9CD}" destId="{9D1951C3-D1B8-4B63-A7D9-140B65EB9817}" srcOrd="0" destOrd="0" presId="urn:microsoft.com/office/officeart/2005/8/layout/cycle8#3"/>
    <dgm:cxn modelId="{34236BC8-2F78-4E05-97E3-CDC66EF1DFAE}" type="presOf" srcId="{3E810A7A-D84D-4143-99FD-6A2E3F4880A7}" destId="{5ED15E94-C87B-4D70-BC17-5D59B20FE911}" srcOrd="0" destOrd="0" presId="urn:microsoft.com/office/officeart/2005/8/layout/cycle8#3"/>
    <dgm:cxn modelId="{590558D2-FDC1-42A6-B511-B0FD5BCD5E2F}" srcId="{0CA77904-5AFB-412D-BCCB-75D091FA9572}" destId="{84CB3A8D-399A-4906-AAC4-07101759A520}" srcOrd="2" destOrd="0" parTransId="{C61CB68E-6A83-4A7D-B9C6-76E8DBC1FA3A}" sibTransId="{45337378-7759-4A25-AADD-C63F1F7CD85D}"/>
    <dgm:cxn modelId="{FFF856E0-0DA7-45EC-B274-2492E00E16CE}" srcId="{0CA77904-5AFB-412D-BCCB-75D091FA9572}" destId="{B7AD8AA4-827C-4238-87A8-C372066BD9CD}" srcOrd="1" destOrd="0" parTransId="{7C02D59A-0553-4584-A963-EF26CBAA4185}" sibTransId="{731E49CA-9DF6-440E-959F-B62C945B2901}"/>
    <dgm:cxn modelId="{04F37FE7-6DCC-41C4-B871-44FD61AC86C7}" type="presOf" srcId="{84CB3A8D-399A-4906-AAC4-07101759A520}" destId="{77FF8480-D5E5-48B7-BF9C-0CC3077CB236}" srcOrd="0" destOrd="0" presId="urn:microsoft.com/office/officeart/2005/8/layout/cycle8#3"/>
    <dgm:cxn modelId="{C82A1C0C-1A4B-48C0-BF1E-58D47EDB03C1}" type="presParOf" srcId="{B72763F6-0226-497F-87AA-EAC208AE37A4}" destId="{5ED15E94-C87B-4D70-BC17-5D59B20FE911}" srcOrd="0" destOrd="0" presId="urn:microsoft.com/office/officeart/2005/8/layout/cycle8#3"/>
    <dgm:cxn modelId="{98A788B9-DC18-49F1-B1FD-782A875036F9}" type="presParOf" srcId="{B72763F6-0226-497F-87AA-EAC208AE37A4}" destId="{1F16DDD1-09C9-4221-A551-D7526FF4178B}" srcOrd="1" destOrd="0" presId="urn:microsoft.com/office/officeart/2005/8/layout/cycle8#3"/>
    <dgm:cxn modelId="{F458D6D6-0CD5-4D4F-9366-A6A6B0C0F166}" type="presParOf" srcId="{B72763F6-0226-497F-87AA-EAC208AE37A4}" destId="{03BE44E0-6048-42A5-A09B-E227ADFF69C6}" srcOrd="2" destOrd="0" presId="urn:microsoft.com/office/officeart/2005/8/layout/cycle8#3"/>
    <dgm:cxn modelId="{DF7D0603-854E-47CF-BF82-85C9787C2B77}" type="presParOf" srcId="{B72763F6-0226-497F-87AA-EAC208AE37A4}" destId="{A78B3DBD-6D85-4F29-A1DD-AA6C768242EB}" srcOrd="3" destOrd="0" presId="urn:microsoft.com/office/officeart/2005/8/layout/cycle8#3"/>
    <dgm:cxn modelId="{E6B66A99-5C51-4352-A540-290E8116F393}" type="presParOf" srcId="{B72763F6-0226-497F-87AA-EAC208AE37A4}" destId="{9D1951C3-D1B8-4B63-A7D9-140B65EB9817}" srcOrd="4" destOrd="0" presId="urn:microsoft.com/office/officeart/2005/8/layout/cycle8#3"/>
    <dgm:cxn modelId="{2ED463BB-F183-4BBE-8A5B-DAB61068CE61}" type="presParOf" srcId="{B72763F6-0226-497F-87AA-EAC208AE37A4}" destId="{C30A548D-F44E-40D1-A05B-1C08D2E8BFC7}" srcOrd="5" destOrd="0" presId="urn:microsoft.com/office/officeart/2005/8/layout/cycle8#3"/>
    <dgm:cxn modelId="{71EECC25-90E4-46BD-9628-CFC853911343}" type="presParOf" srcId="{B72763F6-0226-497F-87AA-EAC208AE37A4}" destId="{0487E253-8F14-4038-BDC0-11201A2E5468}" srcOrd="6" destOrd="0" presId="urn:microsoft.com/office/officeart/2005/8/layout/cycle8#3"/>
    <dgm:cxn modelId="{87222043-CCE9-4930-BC22-175FAD06D5BA}" type="presParOf" srcId="{B72763F6-0226-497F-87AA-EAC208AE37A4}" destId="{2DBCB2BE-EBED-422E-9169-0766AEEA20C0}" srcOrd="7" destOrd="0" presId="urn:microsoft.com/office/officeart/2005/8/layout/cycle8#3"/>
    <dgm:cxn modelId="{2B6B9D20-EA67-4113-B83E-C6146909A320}" type="presParOf" srcId="{B72763F6-0226-497F-87AA-EAC208AE37A4}" destId="{77FF8480-D5E5-48B7-BF9C-0CC3077CB236}" srcOrd="8" destOrd="0" presId="urn:microsoft.com/office/officeart/2005/8/layout/cycle8#3"/>
    <dgm:cxn modelId="{45DE96F6-2441-4E63-BD85-3DE637C52239}" type="presParOf" srcId="{B72763F6-0226-497F-87AA-EAC208AE37A4}" destId="{248A578C-E2DC-4080-A1A2-184D7D769BC5}" srcOrd="9" destOrd="0" presId="urn:microsoft.com/office/officeart/2005/8/layout/cycle8#3"/>
    <dgm:cxn modelId="{163247D5-F715-4BDE-940A-9302EADF6DFF}" type="presParOf" srcId="{B72763F6-0226-497F-87AA-EAC208AE37A4}" destId="{B1493DAF-E88C-4FEB-9EFE-E0BB1285FCEC}" srcOrd="10" destOrd="0" presId="urn:microsoft.com/office/officeart/2005/8/layout/cycle8#3"/>
    <dgm:cxn modelId="{63D8E57E-EC7A-491F-83F6-D49CE4499DF8}" type="presParOf" srcId="{B72763F6-0226-497F-87AA-EAC208AE37A4}" destId="{48D586B4-033F-4BF6-BB66-780A06978FC2}" srcOrd="11" destOrd="0" presId="urn:microsoft.com/office/officeart/2005/8/layout/cycle8#3"/>
    <dgm:cxn modelId="{FA74C52B-658B-4365-839E-2A1C9394B799}" type="presParOf" srcId="{B72763F6-0226-497F-87AA-EAC208AE37A4}" destId="{A163D15A-8FE2-4AF0-A443-4FF05ECA1032}" srcOrd="12" destOrd="0" presId="urn:microsoft.com/office/officeart/2005/8/layout/cycle8#3"/>
    <dgm:cxn modelId="{D68BB51A-5E3C-4EB2-9DA9-49E06FF85AC2}" type="presParOf" srcId="{B72763F6-0226-497F-87AA-EAC208AE37A4}" destId="{AC934801-0B88-47F8-A0D7-17B2A21E6E6D}" srcOrd="13" destOrd="0" presId="urn:microsoft.com/office/officeart/2005/8/layout/cycle8#3"/>
    <dgm:cxn modelId="{9AD4D45E-C31B-454D-8285-BEBE73942BCD}" type="presParOf" srcId="{B72763F6-0226-497F-87AA-EAC208AE37A4}" destId="{8DD50C86-4AF4-413D-A49A-B6A51CDD248B}" srcOrd="14" destOrd="0" presId="urn:microsoft.com/office/officeart/2005/8/layout/cycle8#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560DFB-3E4B-3F41-AFD2-25E68CBDB25F}">
      <dsp:nvSpPr>
        <dsp:cNvPr id="0" name=""/>
        <dsp:cNvSpPr/>
      </dsp:nvSpPr>
      <dsp:spPr>
        <a:xfrm>
          <a:off x="0" y="54709"/>
          <a:ext cx="5170411" cy="1407994"/>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vi-VN" sz="1700" kern="1200" dirty="0"/>
            <a:t>VBQPPL do các chủ thể có thẩm quyền ban hành</a:t>
          </a:r>
          <a:endParaRPr lang="en-US" sz="1700" kern="1200" dirty="0"/>
        </a:p>
      </dsp:txBody>
      <dsp:txXfrm>
        <a:off x="68733" y="123442"/>
        <a:ext cx="5032945" cy="1270528"/>
      </dsp:txXfrm>
    </dsp:sp>
    <dsp:sp modelId="{AD69F91C-A91F-2945-BAD8-325666DD7E04}">
      <dsp:nvSpPr>
        <dsp:cNvPr id="0" name=""/>
        <dsp:cNvSpPr/>
      </dsp:nvSpPr>
      <dsp:spPr>
        <a:xfrm>
          <a:off x="0" y="1511664"/>
          <a:ext cx="5170411" cy="1407994"/>
        </a:xfrm>
        <a:prstGeom prst="roundRect">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vi-VN" sz="1700" kern="1200"/>
            <a:t>VBQPPL được ban hành theo thủ tục do pháp luật quy định</a:t>
          </a:r>
          <a:endParaRPr lang="en-US" sz="1700" kern="1200"/>
        </a:p>
      </dsp:txBody>
      <dsp:txXfrm>
        <a:off x="68733" y="1580397"/>
        <a:ext cx="5032945" cy="1270528"/>
      </dsp:txXfrm>
    </dsp:sp>
    <dsp:sp modelId="{4D5AD2B7-D2E9-AE43-BA0A-7C051388BDB6}">
      <dsp:nvSpPr>
        <dsp:cNvPr id="0" name=""/>
        <dsp:cNvSpPr/>
      </dsp:nvSpPr>
      <dsp:spPr>
        <a:xfrm>
          <a:off x="0" y="2968618"/>
          <a:ext cx="5170411" cy="1407994"/>
        </a:xfrm>
        <a:prstGeom prst="roundRect">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vi-VN" sz="1700" kern="1200" dirty="0"/>
            <a:t>VBQPPL chứa đựng các quy tắc xử sự mang tính chất bắt buộc chung, được áp dụng nhiều lần đối với mọi đối tượng hoặc một nhóm đối tượng, có hiệu lực trong phạm vi toàn quốc hoặc từng địa phương</a:t>
          </a:r>
          <a:endParaRPr lang="en-US" sz="1700" kern="1200" dirty="0"/>
        </a:p>
      </dsp:txBody>
      <dsp:txXfrm>
        <a:off x="68733" y="3037351"/>
        <a:ext cx="5032945" cy="1270528"/>
      </dsp:txXfrm>
    </dsp:sp>
    <dsp:sp modelId="{05F2F2E4-AD51-294C-B5B9-077EE87F4F55}">
      <dsp:nvSpPr>
        <dsp:cNvPr id="0" name=""/>
        <dsp:cNvSpPr/>
      </dsp:nvSpPr>
      <dsp:spPr>
        <a:xfrm>
          <a:off x="0" y="4425572"/>
          <a:ext cx="5170411" cy="1407994"/>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vi-VN" sz="1700" kern="1200" dirty="0"/>
            <a:t>VBQPPL được nhà nước đảm bảo thực hiện</a:t>
          </a:r>
          <a:endParaRPr lang="en-US" sz="1700" kern="1200" dirty="0"/>
        </a:p>
      </dsp:txBody>
      <dsp:txXfrm>
        <a:off x="68733" y="4494305"/>
        <a:ext cx="5032945" cy="12705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CC2CE-32FC-0049-891F-50D8F604E6ED}">
      <dsp:nvSpPr>
        <dsp:cNvPr id="0" name=""/>
        <dsp:cNvSpPr/>
      </dsp:nvSpPr>
      <dsp:spPr>
        <a:xfrm rot="5400000">
          <a:off x="4931226" y="-1803410"/>
          <a:ext cx="1326962" cy="5265607"/>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Arial" panose="020B0604020202020204" pitchFamily="34" charset="0"/>
              <a:cs typeface="Arial" panose="020B0604020202020204" pitchFamily="34" charset="0"/>
            </a:rPr>
            <a:t>HIẾN PHÁP</a:t>
          </a:r>
        </a:p>
        <a:p>
          <a:pPr marL="228600" lvl="1" indent="-228600" algn="l" defTabSz="1066800">
            <a:lnSpc>
              <a:spcPct val="90000"/>
            </a:lnSpc>
            <a:spcBef>
              <a:spcPct val="0"/>
            </a:spcBef>
            <a:spcAft>
              <a:spcPct val="15000"/>
            </a:spcAft>
            <a:buChar char="•"/>
          </a:pPr>
          <a:r>
            <a:rPr lang="en-US" sz="2400" kern="1200" dirty="0">
              <a:latin typeface="Arial" panose="020B0604020202020204" pitchFamily="34" charset="0"/>
              <a:cs typeface="Arial" panose="020B0604020202020204" pitchFamily="34" charset="0"/>
            </a:rPr>
            <a:t>LUẬT, BỘ LUẬT</a:t>
          </a:r>
        </a:p>
      </dsp:txBody>
      <dsp:txXfrm rot="-5400000">
        <a:off x="2961904" y="230689"/>
        <a:ext cx="5200830" cy="1197408"/>
      </dsp:txXfrm>
    </dsp:sp>
    <dsp:sp modelId="{2C0182EB-4819-614D-BCCA-DAEA904BABC8}">
      <dsp:nvSpPr>
        <dsp:cNvPr id="0" name=""/>
        <dsp:cNvSpPr/>
      </dsp:nvSpPr>
      <dsp:spPr>
        <a:xfrm>
          <a:off x="0" y="41"/>
          <a:ext cx="2961904" cy="1658703"/>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Arial" panose="020B0604020202020204" pitchFamily="34" charset="0"/>
              <a:cs typeface="Arial" panose="020B0604020202020204" pitchFamily="34" charset="0"/>
            </a:rPr>
            <a:t>QUỐC HỘI</a:t>
          </a:r>
        </a:p>
      </dsp:txBody>
      <dsp:txXfrm>
        <a:off x="80971" y="81012"/>
        <a:ext cx="2799962" cy="1496761"/>
      </dsp:txXfrm>
    </dsp:sp>
    <dsp:sp modelId="{929F4D9D-C5DC-A947-A31F-7AC4993324B6}">
      <dsp:nvSpPr>
        <dsp:cNvPr id="0" name=""/>
        <dsp:cNvSpPr/>
      </dsp:nvSpPr>
      <dsp:spPr>
        <a:xfrm rot="5400000">
          <a:off x="4931226" y="-61772"/>
          <a:ext cx="1326962" cy="5265607"/>
        </a:xfrm>
        <a:prstGeom prst="round2Same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Arial" panose="020B0604020202020204" pitchFamily="34" charset="0"/>
              <a:cs typeface="Arial" panose="020B0604020202020204" pitchFamily="34" charset="0"/>
            </a:rPr>
            <a:t>PHÁP LỆNH</a:t>
          </a:r>
        </a:p>
      </dsp:txBody>
      <dsp:txXfrm rot="-5400000">
        <a:off x="2961904" y="1972327"/>
        <a:ext cx="5200830" cy="1197408"/>
      </dsp:txXfrm>
    </dsp:sp>
    <dsp:sp modelId="{02D9A8C2-95B3-E04F-BCFA-793E6CD61887}">
      <dsp:nvSpPr>
        <dsp:cNvPr id="0" name=""/>
        <dsp:cNvSpPr/>
      </dsp:nvSpPr>
      <dsp:spPr>
        <a:xfrm>
          <a:off x="0" y="1741680"/>
          <a:ext cx="2961904" cy="1658703"/>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Arial" panose="020B0604020202020204" pitchFamily="34" charset="0"/>
              <a:cs typeface="Arial" panose="020B0604020202020204" pitchFamily="34" charset="0"/>
            </a:rPr>
            <a:t>UỶ BAN THƯỜNG VỤ QUỐC HỘI</a:t>
          </a:r>
        </a:p>
      </dsp:txBody>
      <dsp:txXfrm>
        <a:off x="80971" y="1822651"/>
        <a:ext cx="2799962" cy="14967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D15E94-C87B-4D70-BC17-5D59B20FE911}">
      <dsp:nvSpPr>
        <dsp:cNvPr id="0" name=""/>
        <dsp:cNvSpPr/>
      </dsp:nvSpPr>
      <dsp:spPr bwMode="white">
        <a:xfrm>
          <a:off x="2024598" y="300482"/>
          <a:ext cx="3883151" cy="3883151"/>
        </a:xfrm>
        <a:prstGeom prst="pie">
          <a:avLst>
            <a:gd name="adj1" fmla="val 16200000"/>
            <a:gd name="adj2" fmla="val 180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b="1" kern="1200" dirty="0" err="1">
              <a:latin typeface="Times New Roman" panose="02020603050405020304" pitchFamily="18" charset="0"/>
              <a:cs typeface="Times New Roman" panose="02020603050405020304" pitchFamily="18" charset="0"/>
            </a:rPr>
            <a:t>Thời</a:t>
          </a:r>
          <a:r>
            <a:rPr lang="en-US" sz="3500" b="1" kern="1200" dirty="0">
              <a:latin typeface="Times New Roman" panose="02020603050405020304" pitchFamily="18" charset="0"/>
              <a:cs typeface="Times New Roman" panose="02020603050405020304" pitchFamily="18" charset="0"/>
            </a:rPr>
            <a:t> </a:t>
          </a:r>
          <a:r>
            <a:rPr lang="en-US" sz="3500" b="1" kern="1200" dirty="0" err="1">
              <a:latin typeface="Times New Roman" panose="02020603050405020304" pitchFamily="18" charset="0"/>
              <a:cs typeface="Times New Roman" panose="02020603050405020304" pitchFamily="18" charset="0"/>
            </a:rPr>
            <a:t>gian</a:t>
          </a:r>
          <a:endParaRPr lang="en-US" sz="3500" b="1" kern="1200" dirty="0">
            <a:latin typeface="Times New Roman" panose="02020603050405020304" pitchFamily="18" charset="0"/>
            <a:cs typeface="Times New Roman" panose="02020603050405020304" pitchFamily="18" charset="0"/>
          </a:endParaRPr>
        </a:p>
      </dsp:txBody>
      <dsp:txXfrm>
        <a:off x="4071112" y="1123340"/>
        <a:ext cx="1386839" cy="1155699"/>
      </dsp:txXfrm>
    </dsp:sp>
    <dsp:sp modelId="{9D1951C3-D1B8-4B63-A7D9-140B65EB9817}">
      <dsp:nvSpPr>
        <dsp:cNvPr id="0" name=""/>
        <dsp:cNvSpPr/>
      </dsp:nvSpPr>
      <dsp:spPr bwMode="white">
        <a:xfrm>
          <a:off x="1944624" y="439166"/>
          <a:ext cx="3883151" cy="3883151"/>
        </a:xfrm>
        <a:prstGeom prst="pie">
          <a:avLst>
            <a:gd name="adj1" fmla="val 1800000"/>
            <a:gd name="adj2" fmla="val 900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b="1" kern="1200" dirty="0" err="1">
              <a:latin typeface="Times New Roman" panose="02020603050405020304" pitchFamily="18" charset="0"/>
              <a:cs typeface="Times New Roman" panose="02020603050405020304" pitchFamily="18" charset="0"/>
            </a:rPr>
            <a:t>Đối</a:t>
          </a:r>
          <a:r>
            <a:rPr lang="en-US" sz="3500" b="1" kern="1200" dirty="0">
              <a:latin typeface="Times New Roman" panose="02020603050405020304" pitchFamily="18" charset="0"/>
              <a:cs typeface="Times New Roman" panose="02020603050405020304" pitchFamily="18" charset="0"/>
            </a:rPr>
            <a:t> </a:t>
          </a:r>
          <a:r>
            <a:rPr lang="en-US" sz="3500" b="1" kern="1200" dirty="0" err="1">
              <a:latin typeface="Times New Roman" panose="02020603050405020304" pitchFamily="18" charset="0"/>
              <a:cs typeface="Times New Roman" panose="02020603050405020304" pitchFamily="18" charset="0"/>
            </a:rPr>
            <a:t>tượng</a:t>
          </a:r>
          <a:r>
            <a:rPr lang="en-US" sz="3500" b="1" kern="1200" dirty="0">
              <a:latin typeface="Times New Roman" panose="02020603050405020304" pitchFamily="18" charset="0"/>
              <a:cs typeface="Times New Roman" panose="02020603050405020304" pitchFamily="18" charset="0"/>
            </a:rPr>
            <a:t> </a:t>
          </a:r>
          <a:r>
            <a:rPr lang="en-US" sz="3500" b="1" kern="1200" dirty="0" err="1">
              <a:latin typeface="Times New Roman" panose="02020603050405020304" pitchFamily="18" charset="0"/>
              <a:cs typeface="Times New Roman" panose="02020603050405020304" pitchFamily="18" charset="0"/>
            </a:rPr>
            <a:t>áp</a:t>
          </a:r>
          <a:r>
            <a:rPr lang="en-US" sz="3500" b="1" kern="1200" dirty="0">
              <a:latin typeface="Times New Roman" panose="02020603050405020304" pitchFamily="18" charset="0"/>
              <a:cs typeface="Times New Roman" panose="02020603050405020304" pitchFamily="18" charset="0"/>
            </a:rPr>
            <a:t> </a:t>
          </a:r>
          <a:r>
            <a:rPr lang="en-US" sz="3500" b="1" kern="1200" dirty="0" err="1">
              <a:latin typeface="Times New Roman" panose="02020603050405020304" pitchFamily="18" charset="0"/>
              <a:cs typeface="Times New Roman" panose="02020603050405020304" pitchFamily="18" charset="0"/>
            </a:rPr>
            <a:t>dụng</a:t>
          </a:r>
          <a:endParaRPr lang="en-US" sz="3500" b="1" kern="1200" dirty="0">
            <a:latin typeface="Times New Roman" panose="02020603050405020304" pitchFamily="18" charset="0"/>
            <a:cs typeface="Times New Roman" panose="02020603050405020304" pitchFamily="18" charset="0"/>
          </a:endParaRPr>
        </a:p>
      </dsp:txBody>
      <dsp:txXfrm>
        <a:off x="2869184" y="2958592"/>
        <a:ext cx="2080260" cy="1017015"/>
      </dsp:txXfrm>
    </dsp:sp>
    <dsp:sp modelId="{77FF8480-D5E5-48B7-BF9C-0CC3077CB236}">
      <dsp:nvSpPr>
        <dsp:cNvPr id="0" name=""/>
        <dsp:cNvSpPr/>
      </dsp:nvSpPr>
      <dsp:spPr bwMode="white">
        <a:xfrm>
          <a:off x="1864649" y="300482"/>
          <a:ext cx="3883151" cy="3883151"/>
        </a:xfrm>
        <a:prstGeom prst="pie">
          <a:avLst>
            <a:gd name="adj1" fmla="val 9000000"/>
            <a:gd name="adj2" fmla="val 1620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b="1" kern="1200" dirty="0" err="1">
              <a:latin typeface="Times New Roman" panose="02020603050405020304" pitchFamily="18" charset="0"/>
              <a:cs typeface="Times New Roman" panose="02020603050405020304" pitchFamily="18" charset="0"/>
            </a:rPr>
            <a:t>Không</a:t>
          </a:r>
          <a:r>
            <a:rPr lang="en-US" sz="3500" b="1" kern="1200" dirty="0">
              <a:latin typeface="Times New Roman" panose="02020603050405020304" pitchFamily="18" charset="0"/>
              <a:cs typeface="Times New Roman" panose="02020603050405020304" pitchFamily="18" charset="0"/>
            </a:rPr>
            <a:t> </a:t>
          </a:r>
          <a:r>
            <a:rPr lang="en-US" sz="3500" b="1" kern="1200" dirty="0" err="1">
              <a:latin typeface="Times New Roman" panose="02020603050405020304" pitchFamily="18" charset="0"/>
              <a:cs typeface="Times New Roman" panose="02020603050405020304" pitchFamily="18" charset="0"/>
            </a:rPr>
            <a:t>gian</a:t>
          </a:r>
          <a:endParaRPr lang="en-US" sz="3500" b="1" kern="1200" dirty="0">
            <a:latin typeface="Times New Roman" panose="02020603050405020304" pitchFamily="18" charset="0"/>
            <a:cs typeface="Times New Roman" panose="02020603050405020304" pitchFamily="18" charset="0"/>
          </a:endParaRPr>
        </a:p>
      </dsp:txBody>
      <dsp:txXfrm>
        <a:off x="2314448" y="1123340"/>
        <a:ext cx="1386839" cy="1155699"/>
      </dsp:txXfrm>
    </dsp:sp>
    <dsp:sp modelId="{A163D15A-8FE2-4AF0-A443-4FF05ECA1032}">
      <dsp:nvSpPr>
        <dsp:cNvPr id="0" name=""/>
        <dsp:cNvSpPr/>
      </dsp:nvSpPr>
      <dsp:spPr>
        <a:xfrm>
          <a:off x="1784533" y="60096"/>
          <a:ext cx="4363923" cy="4363923"/>
        </a:xfrm>
        <a:prstGeom prst="circularArrow">
          <a:avLst>
            <a:gd name="adj1" fmla="val 5085"/>
            <a:gd name="adj2" fmla="val 327528"/>
            <a:gd name="adj3" fmla="val 1472472"/>
            <a:gd name="adj4" fmla="val 16199432"/>
            <a:gd name="adj5" fmla="val 5932"/>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C934801-0B88-47F8-A0D7-17B2A21E6E6D}">
      <dsp:nvSpPr>
        <dsp:cNvPr id="0" name=""/>
        <dsp:cNvSpPr/>
      </dsp:nvSpPr>
      <dsp:spPr>
        <a:xfrm>
          <a:off x="1704238" y="198534"/>
          <a:ext cx="4363923" cy="4363923"/>
        </a:xfrm>
        <a:prstGeom prst="circularArrow">
          <a:avLst>
            <a:gd name="adj1" fmla="val 5085"/>
            <a:gd name="adj2" fmla="val 327528"/>
            <a:gd name="adj3" fmla="val 8671970"/>
            <a:gd name="adj4" fmla="val 1800502"/>
            <a:gd name="adj5" fmla="val 5932"/>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DD50C86-4AF4-413D-A49A-B6A51CDD248B}">
      <dsp:nvSpPr>
        <dsp:cNvPr id="0" name=""/>
        <dsp:cNvSpPr/>
      </dsp:nvSpPr>
      <dsp:spPr>
        <a:xfrm>
          <a:off x="1623943" y="60096"/>
          <a:ext cx="4363923" cy="4363923"/>
        </a:xfrm>
        <a:prstGeom prst="circularArrow">
          <a:avLst>
            <a:gd name="adj1" fmla="val 5085"/>
            <a:gd name="adj2" fmla="val 327528"/>
            <a:gd name="adj3" fmla="val 15873039"/>
            <a:gd name="adj4" fmla="val 9000000"/>
            <a:gd name="adj5" fmla="val 5932"/>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8#3">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ar" val="1"/>
      <dgm:param type="vertAlign" val="mid"/>
      <dgm:param type="horzAlign" val="ctr"/>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srcNode" val="dummy1a"/>
                  <dgm:param type="dstNode" val="dummy1b"/>
                  <dgm:param type="begSty" val="arr"/>
                  <dgm:param type="endSty" val="noArr"/>
                  <dgm:param type="connRout" val="longCurve"/>
                  <dgm:param type="begPts" val="tL"/>
                  <dgm:param type="endPts" val="tR"/>
                </dgm:alg>
              </dgm:if>
              <dgm:else name="Name175">
                <dgm:alg type="conn">
                  <dgm:param type="srcNode" val="dummy1a"/>
                  <dgm:param type="dstNode" val="dummy1b"/>
                  <dgm:param type="begSty" val="noArr"/>
                  <dgm:param type="endSty" val="arr"/>
                  <dgm:param type="connRout" val="longCurve"/>
                  <dgm:param type="begPts" val="tL"/>
                  <dgm:param type="endPts" val="t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srcNode" val="dummy1a"/>
                  <dgm:param type="dstNode" val="dummy1b"/>
                  <dgm:param type="begSty" val="noArr"/>
                  <dgm:param type="endSty" val="arr"/>
                  <dgm:param type="connRout" val="curve"/>
                  <dgm:param type="begPts" val="tL"/>
                  <dgm:param type="endPts" val="tL"/>
                </dgm:alg>
              </dgm:if>
              <dgm:else name="Name180">
                <dgm:alg type="conn">
                  <dgm:param type="srcNode" val="dummy1a"/>
                  <dgm:param type="dstNode" val="dummy1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srcNode" val="dummy2a"/>
              <dgm:param type="dstNode" val="dummy2b"/>
              <dgm:param type="begSty" val="noArr"/>
              <dgm:param type="endSty" val="arr"/>
              <dgm:param type="connRout" val="curve"/>
              <dgm:param type="begPts" val="tL"/>
              <dgm:param type="endPts" val="tL"/>
            </dgm:alg>
          </dgm:if>
          <dgm:else name="Name185">
            <dgm:alg type="conn">
              <dgm:param type="srcNode" val="dummy2a"/>
              <dgm:param type="dstNode" val="dummy2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srcNode" val="dummy3a"/>
              <dgm:param type="dstNode" val="dummy3b"/>
              <dgm:param type="begSty" val="noArr"/>
              <dgm:param type="endSty" val="arr"/>
              <dgm:param type="connRout" val="curve"/>
              <dgm:param type="begPts" val="tL"/>
              <dgm:param type="endPts" val="tL"/>
            </dgm:alg>
          </dgm:if>
          <dgm:else name="Name189">
            <dgm:alg type="conn">
              <dgm:param type="srcNode" val="dummy3a"/>
              <dgm:param type="dstNode" val="dummy3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srcNode" val="dummy4a"/>
              <dgm:param type="dstNode" val="dummy4b"/>
              <dgm:param type="begSty" val="noArr"/>
              <dgm:param type="endSty" val="arr"/>
              <dgm:param type="connRout" val="curve"/>
              <dgm:param type="begPts" val="tL"/>
              <dgm:param type="endPts" val="tL"/>
            </dgm:alg>
          </dgm:if>
          <dgm:else name="Name193">
            <dgm:alg type="conn">
              <dgm:param type="srcNode" val="dummy4a"/>
              <dgm:param type="dstNode" val="dummy4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srcNode" val="dummy5a"/>
              <dgm:param type="dstNode" val="dummy5b"/>
              <dgm:param type="begSty" val="noArr"/>
              <dgm:param type="endSty" val="arr"/>
              <dgm:param type="connRout" val="curve"/>
              <dgm:param type="begPts" val="tL"/>
              <dgm:param type="endPts" val="tL"/>
            </dgm:alg>
          </dgm:if>
          <dgm:else name="Name197">
            <dgm:alg type="conn">
              <dgm:param type="srcNode" val="dummy5a"/>
              <dgm:param type="dstNode" val="dummy5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srcNode" val="dummy6a"/>
              <dgm:param type="dstNode" val="dummy6b"/>
              <dgm:param type="begSty" val="noArr"/>
              <dgm:param type="endSty" val="arr"/>
              <dgm:param type="connRout" val="curve"/>
              <dgm:param type="begPts" val="tL"/>
              <dgm:param type="endPts" val="tL"/>
            </dgm:alg>
          </dgm:if>
          <dgm:else name="Name201">
            <dgm:alg type="conn">
              <dgm:param type="srcNode" val="dummy6a"/>
              <dgm:param type="dstNode" val="dummy6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srcNode" val="dummy7a"/>
              <dgm:param type="dstNode" val="dummy7b"/>
              <dgm:param type="begSty" val="noArr"/>
              <dgm:param type="endSty" val="arr"/>
              <dgm:param type="connRout" val="curve"/>
              <dgm:param type="begPts" val="tL"/>
              <dgm:param type="endPts" val="tL"/>
            </dgm:alg>
          </dgm:if>
          <dgm:else name="Name205">
            <dgm:alg type="conn">
              <dgm:param type="srcNode" val="dummy7a"/>
              <dgm:param type="dstNode" val="dummy7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3E5169-5F38-46E6-9693-FB5F824FD2EE}" type="datetimeFigureOut">
              <a:rPr lang="en-US" smtClean="0"/>
              <a:t>6/14/23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8B4B5D-360C-4510-B062-AC58DA21222C}"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D27A6F-4FFA-4D61-A2AB-5B22B8ED89B8}" type="datetimeFigureOut">
              <a:rPr lang="en-US" smtClean="0"/>
              <a:t>6/14/23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78A931-43A5-4323-AEDF-9A081AA3EFC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378A931-43A5-4323-AEDF-9A081AA3EFC5}"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BA4324-9B75-4C48-B071-49975AD74EB9}" type="slidenum">
              <a:rPr lang="en-US" smtClean="0"/>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B7A3C18-C9B5-42DA-B4B9-11925ED27B08}" type="datetime1">
              <a:rPr lang="en-US" smtClean="0"/>
              <a:t>6/14/23</a:t>
            </a:fld>
            <a:endParaRPr lang="en-US"/>
          </a:p>
        </p:txBody>
      </p:sp>
      <p:sp>
        <p:nvSpPr>
          <p:cNvPr id="5" name="Footer Placeholder 4"/>
          <p:cNvSpPr>
            <a:spLocks noGrp="1"/>
          </p:cNvSpPr>
          <p:nvPr>
            <p:ph type="ftr" sz="quarter" idx="11"/>
          </p:nvPr>
        </p:nvSpPr>
        <p:spPr/>
        <p:txBody>
          <a:bodyPr/>
          <a:lstStyle/>
          <a:p>
            <a:r>
              <a:rPr lang="vi-VN"/>
              <a:t>QUÁ TRÌNH BIÊN SOẠN, ĐỊNH HƯỚNG VÀ NỘI DUNG GIÁO TRÌNH PHÁP LUẬT ĐẠI CƯƠNG                                         2  </a:t>
            </a:r>
            <a:endParaRPr lang="en-US"/>
          </a:p>
        </p:txBody>
      </p:sp>
      <p:sp>
        <p:nvSpPr>
          <p:cNvPr id="6" name="Slide Number Placeholder 5"/>
          <p:cNvSpPr>
            <a:spLocks noGrp="1"/>
          </p:cNvSpPr>
          <p:nvPr>
            <p:ph type="sldNum" sz="quarter" idx="12"/>
          </p:nvPr>
        </p:nvSpPr>
        <p:spPr/>
        <p:txBody>
          <a:bodyPr/>
          <a:lstStyle/>
          <a:p>
            <a:fld id="{812AC747-7535-43C5-AB16-59D96E15A904}" type="slidenum">
              <a:rPr lang="en-US" smtClean="0"/>
              <a:t>‹#›</a:t>
            </a:fld>
            <a:endParaRPr 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5839A2-844E-4789-B564-272DC1F4A0E9}" type="datetime1">
              <a:rPr lang="en-US" smtClean="0"/>
              <a:t>6/14/23</a:t>
            </a:fld>
            <a:endParaRPr lang="en-US"/>
          </a:p>
        </p:txBody>
      </p:sp>
      <p:sp>
        <p:nvSpPr>
          <p:cNvPr id="5" name="Footer Placeholder 4"/>
          <p:cNvSpPr>
            <a:spLocks noGrp="1"/>
          </p:cNvSpPr>
          <p:nvPr>
            <p:ph type="ftr" sz="quarter" idx="11"/>
          </p:nvPr>
        </p:nvSpPr>
        <p:spPr/>
        <p:txBody>
          <a:bodyPr/>
          <a:lstStyle/>
          <a:p>
            <a:r>
              <a:rPr lang="vi-VN"/>
              <a:t>QUÁ TRÌNH BIÊN SOẠN, ĐỊNH HƯỚNG VÀ NỘI DUNG GIÁO TRÌNH PHÁP LUẬT ĐẠI CƯƠNG                                         2  </a:t>
            </a:r>
            <a:endParaRPr lang="en-US"/>
          </a:p>
        </p:txBody>
      </p:sp>
      <p:sp>
        <p:nvSpPr>
          <p:cNvPr id="6" name="Slide Number Placeholder 5"/>
          <p:cNvSpPr>
            <a:spLocks noGrp="1"/>
          </p:cNvSpPr>
          <p:nvPr>
            <p:ph type="sldNum" sz="quarter" idx="12"/>
          </p:nvPr>
        </p:nvSpPr>
        <p:spPr/>
        <p:txBody>
          <a:bodyPr/>
          <a:lstStyle/>
          <a:p>
            <a:fld id="{812AC747-7535-43C5-AB16-59D96E15A904}" type="slidenum">
              <a:rPr lang="en-US" smtClean="0"/>
              <a:t>‹#›</a:t>
            </a:fld>
            <a:endParaRPr 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920372-7634-419E-B04F-2674D2FB8EC3}" type="datetime1">
              <a:rPr lang="en-US" smtClean="0"/>
              <a:t>6/14/23</a:t>
            </a:fld>
            <a:endParaRPr lang="en-US"/>
          </a:p>
        </p:txBody>
      </p:sp>
      <p:sp>
        <p:nvSpPr>
          <p:cNvPr id="5" name="Footer Placeholder 4"/>
          <p:cNvSpPr>
            <a:spLocks noGrp="1"/>
          </p:cNvSpPr>
          <p:nvPr>
            <p:ph type="ftr" sz="quarter" idx="11"/>
          </p:nvPr>
        </p:nvSpPr>
        <p:spPr/>
        <p:txBody>
          <a:bodyPr/>
          <a:lstStyle/>
          <a:p>
            <a:r>
              <a:rPr lang="vi-VN"/>
              <a:t>QUÁ TRÌNH BIÊN SOẠN, ĐỊNH HƯỚNG VÀ NỘI DUNG GIÁO TRÌNH PHÁP LUẬT ĐẠI CƯƠNG                                         2  </a:t>
            </a:r>
            <a:endParaRPr lang="en-US"/>
          </a:p>
        </p:txBody>
      </p:sp>
      <p:sp>
        <p:nvSpPr>
          <p:cNvPr id="6" name="Slide Number Placeholder 5"/>
          <p:cNvSpPr>
            <a:spLocks noGrp="1"/>
          </p:cNvSpPr>
          <p:nvPr>
            <p:ph type="sldNum" sz="quarter" idx="12"/>
          </p:nvPr>
        </p:nvSpPr>
        <p:spPr/>
        <p:txBody>
          <a:bodyPr/>
          <a:lstStyle/>
          <a:p>
            <a:fld id="{812AC747-7535-43C5-AB16-59D96E15A904}" type="slidenum">
              <a:rPr lang="en-US" smtClean="0"/>
              <a:t>‹#›</a:t>
            </a:fld>
            <a:endParaRPr 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FE98D3-9495-4D9B-9096-25EA95AC5D6C}" type="datetime1">
              <a:rPr lang="en-US" smtClean="0"/>
              <a:t>6/14/23</a:t>
            </a:fld>
            <a:endParaRPr lang="en-US"/>
          </a:p>
        </p:txBody>
      </p:sp>
      <p:sp>
        <p:nvSpPr>
          <p:cNvPr id="5" name="Footer Placeholder 4"/>
          <p:cNvSpPr>
            <a:spLocks noGrp="1"/>
          </p:cNvSpPr>
          <p:nvPr>
            <p:ph type="ftr" sz="quarter" idx="11"/>
          </p:nvPr>
        </p:nvSpPr>
        <p:spPr/>
        <p:txBody>
          <a:bodyPr/>
          <a:lstStyle/>
          <a:p>
            <a:r>
              <a:rPr lang="vi-VN"/>
              <a:t>QUÁ TRÌNH BIÊN SOẠN, ĐỊNH HƯỚNG VÀ NỘI DUNG GIÁO TRÌNH PHÁP LUẬT ĐẠI CƯƠNG                                         2  </a:t>
            </a:r>
            <a:endParaRPr lang="en-US"/>
          </a:p>
        </p:txBody>
      </p:sp>
      <p:sp>
        <p:nvSpPr>
          <p:cNvPr id="6" name="Slide Number Placeholder 5"/>
          <p:cNvSpPr>
            <a:spLocks noGrp="1"/>
          </p:cNvSpPr>
          <p:nvPr>
            <p:ph type="sldNum" sz="quarter" idx="12"/>
          </p:nvPr>
        </p:nvSpPr>
        <p:spPr/>
        <p:txBody>
          <a:bodyPr/>
          <a:lstStyle/>
          <a:p>
            <a:fld id="{812AC747-7535-43C5-AB16-59D96E15A904}" type="slidenum">
              <a:rPr lang="en-US" smtClean="0"/>
              <a:t>‹#›</a:t>
            </a:fld>
            <a:endParaRPr 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1DA260-59F9-454A-ABD1-0B75F3710416}" type="datetime1">
              <a:rPr lang="en-US" smtClean="0"/>
              <a:t>6/14/23</a:t>
            </a:fld>
            <a:endParaRPr lang="en-US"/>
          </a:p>
        </p:txBody>
      </p:sp>
      <p:sp>
        <p:nvSpPr>
          <p:cNvPr id="5" name="Footer Placeholder 4"/>
          <p:cNvSpPr>
            <a:spLocks noGrp="1"/>
          </p:cNvSpPr>
          <p:nvPr>
            <p:ph type="ftr" sz="quarter" idx="11"/>
          </p:nvPr>
        </p:nvSpPr>
        <p:spPr/>
        <p:txBody>
          <a:bodyPr/>
          <a:lstStyle/>
          <a:p>
            <a:r>
              <a:rPr lang="vi-VN"/>
              <a:t>QUÁ TRÌNH BIÊN SOẠN, ĐỊNH HƯỚNG VÀ NỘI DUNG GIÁO TRÌNH PHÁP LUẬT ĐẠI CƯƠNG                                         2  </a:t>
            </a:r>
            <a:endParaRPr lang="en-US"/>
          </a:p>
        </p:txBody>
      </p:sp>
      <p:sp>
        <p:nvSpPr>
          <p:cNvPr id="6" name="Slide Number Placeholder 5"/>
          <p:cNvSpPr>
            <a:spLocks noGrp="1"/>
          </p:cNvSpPr>
          <p:nvPr>
            <p:ph type="sldNum" sz="quarter" idx="12"/>
          </p:nvPr>
        </p:nvSpPr>
        <p:spPr/>
        <p:txBody>
          <a:bodyPr/>
          <a:lstStyle/>
          <a:p>
            <a:fld id="{812AC747-7535-43C5-AB16-59D96E15A904}" type="slidenum">
              <a:rPr lang="en-US" smtClean="0"/>
              <a:t>‹#›</a:t>
            </a:fld>
            <a:endParaRPr 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690E01-5EB0-4DA5-8D5A-CF6FD44EF248}" type="datetime1">
              <a:rPr lang="en-US" smtClean="0"/>
              <a:t>6/14/23</a:t>
            </a:fld>
            <a:endParaRPr lang="en-US"/>
          </a:p>
        </p:txBody>
      </p:sp>
      <p:sp>
        <p:nvSpPr>
          <p:cNvPr id="6" name="Footer Placeholder 5"/>
          <p:cNvSpPr>
            <a:spLocks noGrp="1"/>
          </p:cNvSpPr>
          <p:nvPr>
            <p:ph type="ftr" sz="quarter" idx="11"/>
          </p:nvPr>
        </p:nvSpPr>
        <p:spPr/>
        <p:txBody>
          <a:bodyPr/>
          <a:lstStyle/>
          <a:p>
            <a:r>
              <a:rPr lang="vi-VN"/>
              <a:t>QUÁ TRÌNH BIÊN SOẠN, ĐỊNH HƯỚNG VÀ NỘI DUNG GIÁO TRÌNH PHÁP LUẬT ĐẠI CƯƠNG                                         2  </a:t>
            </a:r>
            <a:endParaRPr lang="en-US"/>
          </a:p>
        </p:txBody>
      </p:sp>
      <p:sp>
        <p:nvSpPr>
          <p:cNvPr id="7" name="Slide Number Placeholder 6"/>
          <p:cNvSpPr>
            <a:spLocks noGrp="1"/>
          </p:cNvSpPr>
          <p:nvPr>
            <p:ph type="sldNum" sz="quarter" idx="12"/>
          </p:nvPr>
        </p:nvSpPr>
        <p:spPr/>
        <p:txBody>
          <a:bodyPr/>
          <a:lstStyle/>
          <a:p>
            <a:fld id="{812AC747-7535-43C5-AB16-59D96E15A904}" type="slidenum">
              <a:rPr lang="en-US" smtClean="0"/>
              <a:t>‹#›</a:t>
            </a:fld>
            <a:endParaRPr 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D375F-8B8B-4D44-B0B2-528036A8468C}" type="datetime1">
              <a:rPr lang="en-US" smtClean="0"/>
              <a:t>6/14/23</a:t>
            </a:fld>
            <a:endParaRPr lang="en-US"/>
          </a:p>
        </p:txBody>
      </p:sp>
      <p:sp>
        <p:nvSpPr>
          <p:cNvPr id="8" name="Footer Placeholder 7"/>
          <p:cNvSpPr>
            <a:spLocks noGrp="1"/>
          </p:cNvSpPr>
          <p:nvPr>
            <p:ph type="ftr" sz="quarter" idx="11"/>
          </p:nvPr>
        </p:nvSpPr>
        <p:spPr/>
        <p:txBody>
          <a:bodyPr/>
          <a:lstStyle/>
          <a:p>
            <a:r>
              <a:rPr lang="vi-VN"/>
              <a:t>QUÁ TRÌNH BIÊN SOẠN, ĐỊNH HƯỚNG VÀ NỘI DUNG GIÁO TRÌNH PHÁP LUẬT ĐẠI CƯƠNG                                         2  </a:t>
            </a:r>
            <a:endParaRPr lang="en-US"/>
          </a:p>
        </p:txBody>
      </p:sp>
      <p:sp>
        <p:nvSpPr>
          <p:cNvPr id="9" name="Slide Number Placeholder 8"/>
          <p:cNvSpPr>
            <a:spLocks noGrp="1"/>
          </p:cNvSpPr>
          <p:nvPr>
            <p:ph type="sldNum" sz="quarter" idx="12"/>
          </p:nvPr>
        </p:nvSpPr>
        <p:spPr/>
        <p:txBody>
          <a:bodyPr/>
          <a:lstStyle/>
          <a:p>
            <a:fld id="{812AC747-7535-43C5-AB16-59D96E15A904}" type="slidenum">
              <a:rPr lang="en-US" smtClean="0"/>
              <a:t>‹#›</a:t>
            </a:fld>
            <a:endParaRPr 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ECF21F-E4B6-40BC-9E0E-7541E0945766}" type="datetime1">
              <a:rPr lang="en-US" smtClean="0"/>
              <a:t>6/14/23</a:t>
            </a:fld>
            <a:endParaRPr lang="en-US"/>
          </a:p>
        </p:txBody>
      </p:sp>
      <p:sp>
        <p:nvSpPr>
          <p:cNvPr id="4" name="Footer Placeholder 3"/>
          <p:cNvSpPr>
            <a:spLocks noGrp="1"/>
          </p:cNvSpPr>
          <p:nvPr>
            <p:ph type="ftr" sz="quarter" idx="11"/>
          </p:nvPr>
        </p:nvSpPr>
        <p:spPr/>
        <p:txBody>
          <a:bodyPr/>
          <a:lstStyle/>
          <a:p>
            <a:r>
              <a:rPr lang="vi-VN"/>
              <a:t>QUÁ TRÌNH BIÊN SOẠN, ĐỊNH HƯỚNG VÀ NỘI DUNG GIÁO TRÌNH PHÁP LUẬT ĐẠI CƯƠNG                                         2  </a:t>
            </a:r>
            <a:endParaRPr lang="en-US"/>
          </a:p>
        </p:txBody>
      </p:sp>
      <p:sp>
        <p:nvSpPr>
          <p:cNvPr id="5" name="Slide Number Placeholder 4"/>
          <p:cNvSpPr>
            <a:spLocks noGrp="1"/>
          </p:cNvSpPr>
          <p:nvPr>
            <p:ph type="sldNum" sz="quarter" idx="12"/>
          </p:nvPr>
        </p:nvSpPr>
        <p:spPr/>
        <p:txBody>
          <a:bodyPr/>
          <a:lstStyle/>
          <a:p>
            <a:fld id="{812AC747-7535-43C5-AB16-59D96E15A904}" type="slidenum">
              <a:rPr lang="en-US" smtClean="0"/>
              <a:t>‹#›</a:t>
            </a:fld>
            <a:endParaRPr 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38C57B-9420-41E3-B094-8AD95F9A4E16}" type="datetime1">
              <a:rPr lang="en-US" smtClean="0"/>
              <a:t>6/14/23</a:t>
            </a:fld>
            <a:endParaRPr lang="en-US"/>
          </a:p>
        </p:txBody>
      </p:sp>
      <p:sp>
        <p:nvSpPr>
          <p:cNvPr id="3" name="Footer Placeholder 2"/>
          <p:cNvSpPr>
            <a:spLocks noGrp="1"/>
          </p:cNvSpPr>
          <p:nvPr>
            <p:ph type="ftr" sz="quarter" idx="11"/>
          </p:nvPr>
        </p:nvSpPr>
        <p:spPr/>
        <p:txBody>
          <a:bodyPr/>
          <a:lstStyle/>
          <a:p>
            <a:r>
              <a:rPr lang="vi-VN"/>
              <a:t>QUÁ TRÌNH BIÊN SOẠN, ĐỊNH HƯỚNG VÀ NỘI DUNG GIÁO TRÌNH PHÁP LUẬT ĐẠI CƯƠNG                                         2  </a:t>
            </a:r>
            <a:endParaRPr lang="en-US"/>
          </a:p>
        </p:txBody>
      </p:sp>
      <p:sp>
        <p:nvSpPr>
          <p:cNvPr id="4" name="Slide Number Placeholder 3"/>
          <p:cNvSpPr>
            <a:spLocks noGrp="1"/>
          </p:cNvSpPr>
          <p:nvPr>
            <p:ph type="sldNum" sz="quarter" idx="12"/>
          </p:nvPr>
        </p:nvSpPr>
        <p:spPr/>
        <p:txBody>
          <a:bodyPr/>
          <a:lstStyle/>
          <a:p>
            <a:fld id="{812AC747-7535-43C5-AB16-59D96E15A904}" type="slidenum">
              <a:rPr lang="en-US" smtClean="0"/>
              <a:t>‹#›</a:t>
            </a:fld>
            <a:endParaRPr 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D69018-322B-4D43-82DA-8C8F1174B787}" type="datetime1">
              <a:rPr lang="en-US" smtClean="0"/>
              <a:t>6/14/23</a:t>
            </a:fld>
            <a:endParaRPr lang="en-US"/>
          </a:p>
        </p:txBody>
      </p:sp>
      <p:sp>
        <p:nvSpPr>
          <p:cNvPr id="6" name="Footer Placeholder 5"/>
          <p:cNvSpPr>
            <a:spLocks noGrp="1"/>
          </p:cNvSpPr>
          <p:nvPr>
            <p:ph type="ftr" sz="quarter" idx="11"/>
          </p:nvPr>
        </p:nvSpPr>
        <p:spPr/>
        <p:txBody>
          <a:bodyPr/>
          <a:lstStyle/>
          <a:p>
            <a:r>
              <a:rPr lang="vi-VN"/>
              <a:t>QUÁ TRÌNH BIÊN SOẠN, ĐỊNH HƯỚNG VÀ NỘI DUNG GIÁO TRÌNH PHÁP LUẬT ĐẠI CƯƠNG                                         2  </a:t>
            </a:r>
            <a:endParaRPr lang="en-US"/>
          </a:p>
        </p:txBody>
      </p:sp>
      <p:sp>
        <p:nvSpPr>
          <p:cNvPr id="7" name="Slide Number Placeholder 6"/>
          <p:cNvSpPr>
            <a:spLocks noGrp="1"/>
          </p:cNvSpPr>
          <p:nvPr>
            <p:ph type="sldNum" sz="quarter" idx="12"/>
          </p:nvPr>
        </p:nvSpPr>
        <p:spPr/>
        <p:txBody>
          <a:bodyPr/>
          <a:lstStyle/>
          <a:p>
            <a:fld id="{812AC747-7535-43C5-AB16-59D96E15A904}" type="slidenum">
              <a:rPr lang="en-US" smtClean="0"/>
              <a:t>‹#›</a:t>
            </a:fld>
            <a:endParaRPr 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01874E-3448-4126-AE2B-861401E63691}" type="datetime1">
              <a:rPr lang="en-US" smtClean="0"/>
              <a:t>6/14/23</a:t>
            </a:fld>
            <a:endParaRPr lang="en-US"/>
          </a:p>
        </p:txBody>
      </p:sp>
      <p:sp>
        <p:nvSpPr>
          <p:cNvPr id="6" name="Footer Placeholder 5"/>
          <p:cNvSpPr>
            <a:spLocks noGrp="1"/>
          </p:cNvSpPr>
          <p:nvPr>
            <p:ph type="ftr" sz="quarter" idx="11"/>
          </p:nvPr>
        </p:nvSpPr>
        <p:spPr/>
        <p:txBody>
          <a:bodyPr/>
          <a:lstStyle/>
          <a:p>
            <a:r>
              <a:rPr lang="vi-VN"/>
              <a:t>QUÁ TRÌNH BIÊN SOẠN, ĐỊNH HƯỚNG VÀ NỘI DUNG GIÁO TRÌNH PHÁP LUẬT ĐẠI CƯƠNG                                         2  </a:t>
            </a:r>
            <a:endParaRPr lang="en-US"/>
          </a:p>
        </p:txBody>
      </p:sp>
      <p:sp>
        <p:nvSpPr>
          <p:cNvPr id="7" name="Slide Number Placeholder 6"/>
          <p:cNvSpPr>
            <a:spLocks noGrp="1"/>
          </p:cNvSpPr>
          <p:nvPr>
            <p:ph type="sldNum" sz="quarter" idx="12"/>
          </p:nvPr>
        </p:nvSpPr>
        <p:spPr/>
        <p:txBody>
          <a:bodyPr/>
          <a:lstStyle/>
          <a:p>
            <a:fld id="{812AC747-7535-43C5-AB16-59D96E15A904}" type="slidenum">
              <a:rPr lang="en-US" smtClean="0"/>
              <a:t>‹#›</a:t>
            </a:fld>
            <a:endParaRPr 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4000" r="-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4FC796-4877-4081-BF49-3AA62FD22478}" type="datetime1">
              <a:rPr lang="en-US" smtClean="0"/>
              <a:t>6/14/23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QUÁ TRÌNH BIÊN SOẠN, ĐỊNH HƯỚNG VÀ NỘI DUNG GIÁO TRÌNH PHÁP LUẬT ĐẠI CƯƠNG                                         2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AC747-7535-43C5-AB16-59D96E15A90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19100" y="1524000"/>
            <a:ext cx="8305800" cy="3429000"/>
          </a:xfrm>
        </p:spPr>
        <p:txBody>
          <a:bodyPr>
            <a:noAutofit/>
          </a:bodyPr>
          <a:lstStyle/>
          <a:p>
            <a:r>
              <a:rPr lang="en-US" altLang="en-US" b="1" dirty="0">
                <a:solidFill>
                  <a:srgbClr val="5A4573"/>
                </a:solidFill>
                <a:latin typeface="Arial" panose="020B0604020202020204" pitchFamily="34" charset="0"/>
                <a:cs typeface="Arial" panose="020B0604020202020204" pitchFamily="34" charset="0"/>
              </a:rPr>
              <a:t>HỆ THỐNG VĂN BẢN </a:t>
            </a:r>
            <a:br>
              <a:rPr lang="en-US" altLang="en-US" b="1" dirty="0">
                <a:solidFill>
                  <a:srgbClr val="5A4573"/>
                </a:solidFill>
                <a:latin typeface="Arial" panose="020B0604020202020204" pitchFamily="34" charset="0"/>
                <a:cs typeface="Arial" panose="020B0604020202020204" pitchFamily="34" charset="0"/>
              </a:rPr>
            </a:br>
            <a:r>
              <a:rPr lang="en-US" altLang="en-US" b="1" dirty="0">
                <a:solidFill>
                  <a:srgbClr val="5A4573"/>
                </a:solidFill>
                <a:latin typeface="Arial" panose="020B0604020202020204" pitchFamily="34" charset="0"/>
                <a:cs typeface="Arial" panose="020B0604020202020204" pitchFamily="34" charset="0"/>
              </a:rPr>
              <a:t>QUY PHẠM PHÁP LUẬT </a:t>
            </a:r>
            <a:br>
              <a:rPr lang="en-US" altLang="en-US" b="1" dirty="0">
                <a:solidFill>
                  <a:srgbClr val="5A4573"/>
                </a:solidFill>
                <a:latin typeface="Arial" panose="020B0604020202020204" pitchFamily="34" charset="0"/>
                <a:cs typeface="Arial" panose="020B0604020202020204" pitchFamily="34" charset="0"/>
              </a:rPr>
            </a:br>
            <a:r>
              <a:rPr lang="en-US" altLang="en-US" b="1" dirty="0">
                <a:solidFill>
                  <a:srgbClr val="5A4573"/>
                </a:solidFill>
                <a:latin typeface="Arial" panose="020B0604020202020204" pitchFamily="34" charset="0"/>
                <a:cs typeface="Arial" panose="020B0604020202020204" pitchFamily="34" charset="0"/>
              </a:rPr>
              <a:t>VIỆT NAM</a:t>
            </a:r>
            <a:endParaRPr lang="vi-VN" altLang="en-US" sz="1800" b="1" dirty="0">
              <a:solidFill>
                <a:srgbClr val="5A4573"/>
              </a:solidFill>
              <a:latin typeface="Arial" panose="020B0604020202020204" pitchFamily="34" charset="0"/>
              <a:cs typeface="Arial" panose="020B0604020202020204" pitchFamily="34" charset="0"/>
            </a:endParaRPr>
          </a:p>
        </p:txBody>
      </p:sp>
      <p:sp>
        <p:nvSpPr>
          <p:cNvPr id="4" name="Rectangle 3"/>
          <p:cNvSpPr/>
          <p:nvPr/>
        </p:nvSpPr>
        <p:spPr>
          <a:xfrm>
            <a:off x="1143000" y="4572000"/>
            <a:ext cx="7696200" cy="583565"/>
          </a:xfrm>
          <a:prstGeom prst="rect">
            <a:avLst/>
          </a:prstGeom>
        </p:spPr>
        <p:txBody>
          <a:bodyPr wrap="square">
            <a:spAutoFit/>
          </a:bodyPr>
          <a:lstStyle/>
          <a:p>
            <a:pPr>
              <a:spcBef>
                <a:spcPts val="600"/>
              </a:spcBef>
            </a:pPr>
            <a:endParaRPr lang="en-US" sz="3200" dirty="0">
              <a:solidFill>
                <a:srgbClr val="FF0000"/>
              </a:solidFill>
              <a:latin typeface="Arial" panose="020B0604020202020204" pitchFamily="34" charset="0"/>
              <a:cs typeface="Arial" panose="020B0604020202020204" pitchFamily="34" charset="0"/>
            </a:endParaRPr>
          </a:p>
        </p:txBody>
      </p:sp>
    </p:spTree>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1. KHÁI NIỆM</a:t>
            </a:r>
          </a:p>
        </p:txBody>
      </p:sp>
      <p:sp>
        <p:nvSpPr>
          <p:cNvPr id="5" name="Slide Number Placeholder 4"/>
          <p:cNvSpPr>
            <a:spLocks noGrp="1"/>
          </p:cNvSpPr>
          <p:nvPr>
            <p:ph type="sldNum" sz="quarter" idx="12"/>
          </p:nvPr>
        </p:nvSpPr>
        <p:spPr/>
        <p:txBody>
          <a:bodyPr/>
          <a:lstStyle/>
          <a:p>
            <a:fld id="{812AC747-7535-43C5-AB16-59D96E15A904}" type="slidenum">
              <a:rPr lang="en-US" smtClean="0"/>
              <a:t>2</a:t>
            </a:fld>
            <a:endParaRPr lang="en-US"/>
          </a:p>
        </p:txBody>
      </p:sp>
      <p:sp>
        <p:nvSpPr>
          <p:cNvPr id="11" name="TextBox 10">
            <a:extLst>
              <a:ext uri="{FF2B5EF4-FFF2-40B4-BE49-F238E27FC236}">
                <a16:creationId xmlns:a16="http://schemas.microsoft.com/office/drawing/2014/main" id="{4DDAE72E-D7AA-F05E-1575-EAE53FD34C5B}"/>
              </a:ext>
            </a:extLst>
          </p:cNvPr>
          <p:cNvSpPr txBox="1"/>
          <p:nvPr/>
        </p:nvSpPr>
        <p:spPr>
          <a:xfrm>
            <a:off x="647700" y="1083115"/>
            <a:ext cx="7848600" cy="5262979"/>
          </a:xfrm>
          <a:prstGeom prst="rect">
            <a:avLst/>
          </a:prstGeom>
          <a:noFill/>
        </p:spPr>
        <p:txBody>
          <a:bodyPr wrap="square">
            <a:spAutoFit/>
          </a:bodyPr>
          <a:lstStyle/>
          <a:p>
            <a:pPr marL="457200" indent="-457200" algn="just">
              <a:buFont typeface="Courier New" panose="02070309020205020404" pitchFamily="49" charset="0"/>
              <a:buChar char="o"/>
            </a:pPr>
            <a:r>
              <a:rPr lang="vi-VN" sz="2800" b="1" dirty="0">
                <a:solidFill>
                  <a:schemeClr val="tx2"/>
                </a:solidFill>
                <a:effectLst/>
              </a:rPr>
              <a:t>Hệ thống VBQPPL: </a:t>
            </a:r>
            <a:r>
              <a:rPr lang="vi-VN" sz="2800" dirty="0">
                <a:solidFill>
                  <a:schemeClr val="tx2"/>
                </a:solidFill>
                <a:effectLst/>
              </a:rPr>
              <a:t>là tổng thể các văn bản quy phạm pháp luật do nhà nước ban hành có mối liên hệ chặt chẽ với nhau về nội dung và hiệu lực pháp lý. </a:t>
            </a:r>
          </a:p>
          <a:p>
            <a:pPr algn="just"/>
            <a:endParaRPr lang="vi-VN" sz="2800" dirty="0">
              <a:solidFill>
                <a:schemeClr val="tx2"/>
              </a:solidFill>
            </a:endParaRPr>
          </a:p>
          <a:p>
            <a:pPr marL="457200" indent="-457200" algn="just">
              <a:buFont typeface="Courier New" panose="02070309020205020404" pitchFamily="49" charset="0"/>
              <a:buChar char="o"/>
            </a:pPr>
            <a:r>
              <a:rPr lang="vi-VN" sz="2800" b="1" dirty="0">
                <a:solidFill>
                  <a:schemeClr val="tx2"/>
                </a:solidFill>
                <a:effectLst/>
              </a:rPr>
              <a:t>VBQPPL: </a:t>
            </a:r>
            <a:r>
              <a:rPr lang="vi-VN" sz="2800" dirty="0">
                <a:solidFill>
                  <a:schemeClr val="tx2"/>
                </a:solidFill>
                <a:effectLst/>
              </a:rPr>
              <a:t>là một hình thức văn bản do cơ quan nhà nước ban hành hoặc phối hợp ban hành theo thẩm quyền, hình thức, thủ tục luật định, trong đó có quy tắc xử sự mang tính bắt buộc chung, được áp dụng nhiều lần trong đời sống xã hội và được nhà nước bảo đảm thực hiện. </a:t>
            </a:r>
          </a:p>
        </p:txBody>
      </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3356" y="1928731"/>
            <a:ext cx="3333749"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71525" y="1967266"/>
            <a:ext cx="1971675" cy="2547257"/>
          </a:xfrm>
          <a:noFill/>
        </p:spPr>
        <p:txBody>
          <a:bodyPr vert="horz" lIns="91440" tIns="45720" rIns="91440" bIns="45720" rtlCol="0" anchor="ctr">
            <a:normAutofit/>
          </a:bodyPr>
          <a:lstStyle/>
          <a:p>
            <a:pPr>
              <a:lnSpc>
                <a:spcPct val="90000"/>
              </a:lnSpc>
            </a:pPr>
            <a:r>
              <a:rPr lang="en-US" sz="3100" b="1" kern="1200">
                <a:solidFill>
                  <a:srgbClr val="FFFFFF"/>
                </a:solidFill>
                <a:latin typeface="+mj-lt"/>
                <a:ea typeface="+mj-ea"/>
                <a:cs typeface="+mj-cs"/>
              </a:rPr>
              <a:t>2. ĐẶC ĐIỂM</a:t>
            </a:r>
          </a:p>
        </p:txBody>
      </p:sp>
      <p:sp>
        <p:nvSpPr>
          <p:cNvPr id="5" name="Slide Number Placeholder 4"/>
          <p:cNvSpPr>
            <a:spLocks noGrp="1"/>
          </p:cNvSpPr>
          <p:nvPr>
            <p:ph type="sldNum" sz="quarter" idx="12"/>
          </p:nvPr>
        </p:nvSpPr>
        <p:spPr>
          <a:xfrm>
            <a:off x="8275638" y="6356350"/>
            <a:ext cx="385761" cy="365125"/>
          </a:xfrm>
        </p:spPr>
        <p:txBody>
          <a:bodyPr vert="horz" lIns="91440" tIns="45720" rIns="91440" bIns="45720" rtlCol="0" anchor="ctr">
            <a:normAutofit/>
          </a:bodyPr>
          <a:lstStyle/>
          <a:p>
            <a:pPr>
              <a:spcAft>
                <a:spcPts val="600"/>
              </a:spcAft>
            </a:pPr>
            <a:fld id="{812AC747-7535-43C5-AB16-59D96E15A904}" type="slidenum">
              <a:rPr lang="en-US">
                <a:solidFill>
                  <a:schemeClr val="tx1">
                    <a:alpha val="80000"/>
                  </a:schemeClr>
                </a:solidFill>
              </a:rPr>
              <a:pPr>
                <a:spcAft>
                  <a:spcPts val="600"/>
                </a:spcAft>
              </a:pPr>
              <a:t>3</a:t>
            </a:fld>
            <a:endParaRPr lang="en-US">
              <a:solidFill>
                <a:schemeClr val="tx1">
                  <a:alpha val="80000"/>
                </a:schemeClr>
              </a:solidFill>
            </a:endParaRPr>
          </a:p>
        </p:txBody>
      </p:sp>
      <p:sp>
        <p:nvSpPr>
          <p:cNvPr id="3" name="TextBox 2">
            <a:extLst>
              <a:ext uri="{FF2B5EF4-FFF2-40B4-BE49-F238E27FC236}">
                <a16:creationId xmlns:a16="http://schemas.microsoft.com/office/drawing/2014/main" id="{5934BD75-4AC4-CA9E-9F88-6E6400B9FFD2}"/>
              </a:ext>
            </a:extLst>
          </p:cNvPr>
          <p:cNvSpPr txBox="1"/>
          <p:nvPr/>
        </p:nvSpPr>
        <p:spPr>
          <a:xfrm>
            <a:off x="7102258" y="588723"/>
            <a:ext cx="184731" cy="369332"/>
          </a:xfrm>
          <a:prstGeom prst="rect">
            <a:avLst/>
          </a:prstGeom>
          <a:noFill/>
        </p:spPr>
        <p:txBody>
          <a:bodyPr wrap="none" rtlCol="0">
            <a:spAutoFit/>
          </a:bodyPr>
          <a:lstStyle/>
          <a:p>
            <a:endParaRPr lang="en-VN"/>
          </a:p>
        </p:txBody>
      </p:sp>
      <p:graphicFrame>
        <p:nvGraphicFramePr>
          <p:cNvPr id="13" name="TextBox 10">
            <a:extLst>
              <a:ext uri="{FF2B5EF4-FFF2-40B4-BE49-F238E27FC236}">
                <a16:creationId xmlns:a16="http://schemas.microsoft.com/office/drawing/2014/main" id="{31215A6B-CF8C-F3B2-681E-A67F9671D62C}"/>
              </a:ext>
            </a:extLst>
          </p:cNvPr>
          <p:cNvGraphicFramePr/>
          <p:nvPr>
            <p:extLst>
              <p:ext uri="{D42A27DB-BD31-4B8C-83A1-F6EECF244321}">
                <p14:modId xmlns:p14="http://schemas.microsoft.com/office/powerpoint/2010/main" val="3901984086"/>
              </p:ext>
            </p:extLst>
          </p:nvPr>
        </p:nvGraphicFramePr>
        <p:xfrm>
          <a:off x="3395854" y="588723"/>
          <a:ext cx="5170411" cy="5888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129543"/>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9BFA227-E0F4-D006-EF6A-DA5789A662D9}"/>
              </a:ext>
            </a:extLst>
          </p:cNvPr>
          <p:cNvSpPr>
            <a:spLocks noGrp="1"/>
          </p:cNvSpPr>
          <p:nvPr>
            <p:ph type="sldNum" sz="quarter" idx="12"/>
          </p:nvPr>
        </p:nvSpPr>
        <p:spPr/>
        <p:txBody>
          <a:bodyPr/>
          <a:lstStyle/>
          <a:p>
            <a:fld id="{812AC747-7535-43C5-AB16-59D96E15A904}" type="slidenum">
              <a:rPr lang="en-US" smtClean="0"/>
              <a:t>4</a:t>
            </a:fld>
            <a:endParaRPr lang="en-US"/>
          </a:p>
        </p:txBody>
      </p:sp>
      <p:sp>
        <p:nvSpPr>
          <p:cNvPr id="6" name="Rectangle 5">
            <a:extLst>
              <a:ext uri="{FF2B5EF4-FFF2-40B4-BE49-F238E27FC236}">
                <a16:creationId xmlns:a16="http://schemas.microsoft.com/office/drawing/2014/main" id="{93ED7A77-3292-B4C9-B421-CEE622DB4280}"/>
              </a:ext>
            </a:extLst>
          </p:cNvPr>
          <p:cNvSpPr/>
          <p:nvPr/>
        </p:nvSpPr>
        <p:spPr>
          <a:xfrm>
            <a:off x="533399" y="1905000"/>
            <a:ext cx="3733801" cy="320040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2400" b="1" dirty="0">
                <a:latin typeface="Arial" panose="020B0604020202020204" pitchFamily="34" charset="0"/>
                <a:cs typeface="Arial" panose="020B0604020202020204" pitchFamily="34" charset="0"/>
              </a:rPr>
              <a:t>CĂN CỨ VÀO</a:t>
            </a:r>
          </a:p>
          <a:p>
            <a:pPr algn="ctr"/>
            <a:r>
              <a:rPr lang="en-VN" sz="2400" b="1" dirty="0">
                <a:solidFill>
                  <a:srgbClr val="FFFF00"/>
                </a:solidFill>
                <a:latin typeface="Arial" panose="020B0604020202020204" pitchFamily="34" charset="0"/>
                <a:cs typeface="Arial" panose="020B0604020202020204" pitchFamily="34" charset="0"/>
              </a:rPr>
              <a:t>GIÁ TRỊ PHÁP LÝ</a:t>
            </a:r>
          </a:p>
          <a:p>
            <a:pPr algn="ctr"/>
            <a:r>
              <a:rPr lang="en-VN" sz="2400" b="1" dirty="0">
                <a:solidFill>
                  <a:srgbClr val="FFFF00"/>
                </a:solidFill>
                <a:latin typeface="Arial" panose="020B0604020202020204" pitchFamily="34" charset="0"/>
                <a:cs typeface="Arial" panose="020B0604020202020204" pitchFamily="34" charset="0"/>
              </a:rPr>
              <a:t>TRÌNH TỰ BAN HÀNH</a:t>
            </a:r>
          </a:p>
          <a:p>
            <a:pPr algn="ctr"/>
            <a:r>
              <a:rPr lang="en-VN" sz="2400" b="1" dirty="0">
                <a:latin typeface="Arial" panose="020B0604020202020204" pitchFamily="34" charset="0"/>
                <a:cs typeface="Arial" panose="020B0604020202020204" pitchFamily="34" charset="0"/>
              </a:rPr>
              <a:t>VĂN BẢN QPPL</a:t>
            </a:r>
          </a:p>
          <a:p>
            <a:pPr algn="ctr"/>
            <a:r>
              <a:rPr lang="en-VN" sz="2400" b="1" dirty="0">
                <a:latin typeface="Arial" panose="020B0604020202020204" pitchFamily="34" charset="0"/>
                <a:cs typeface="Arial" panose="020B0604020202020204" pitchFamily="34" charset="0"/>
              </a:rPr>
              <a:t>CHIA THÀNH</a:t>
            </a:r>
          </a:p>
          <a:p>
            <a:pPr algn="ctr"/>
            <a:r>
              <a:rPr lang="en-VN" sz="2400" b="1" dirty="0">
                <a:solidFill>
                  <a:srgbClr val="FFFF00"/>
                </a:solidFill>
                <a:latin typeface="Arial" panose="020B0604020202020204" pitchFamily="34" charset="0"/>
                <a:cs typeface="Arial" panose="020B0604020202020204" pitchFamily="34" charset="0"/>
              </a:rPr>
              <a:t>HAI LOẠI</a:t>
            </a:r>
          </a:p>
        </p:txBody>
      </p:sp>
      <p:sp>
        <p:nvSpPr>
          <p:cNvPr id="7" name="Title 1">
            <a:extLst>
              <a:ext uri="{FF2B5EF4-FFF2-40B4-BE49-F238E27FC236}">
                <a16:creationId xmlns:a16="http://schemas.microsoft.com/office/drawing/2014/main" id="{4803687F-1106-BDDB-587E-34C432540B41}"/>
              </a:ext>
            </a:extLst>
          </p:cNvPr>
          <p:cNvSpPr>
            <a:spLocks noGrp="1"/>
          </p:cNvSpPr>
          <p:nvPr>
            <p:ph type="title"/>
          </p:nvPr>
        </p:nvSpPr>
        <p:spPr>
          <a:xfrm>
            <a:off x="457200" y="76200"/>
            <a:ext cx="8229600" cy="563562"/>
          </a:xfrm>
        </p:spPr>
        <p:txBody>
          <a:bodyPr>
            <a:noAutofit/>
          </a:bodyPr>
          <a:lstStyle/>
          <a:p>
            <a:r>
              <a:rPr lang="en-US" sz="3200" b="1" dirty="0">
                <a:solidFill>
                  <a:schemeClr val="bg1"/>
                </a:solidFill>
                <a:latin typeface="Arial" panose="020B0604020202020204" pitchFamily="34" charset="0"/>
                <a:cs typeface="Arial" panose="020B0604020202020204" pitchFamily="34" charset="0"/>
              </a:rPr>
              <a:t>3. PHÂN LOẠI</a:t>
            </a:r>
          </a:p>
        </p:txBody>
      </p:sp>
      <p:sp>
        <p:nvSpPr>
          <p:cNvPr id="8" name="Striped Right Arrow 7">
            <a:extLst>
              <a:ext uri="{FF2B5EF4-FFF2-40B4-BE49-F238E27FC236}">
                <a16:creationId xmlns:a16="http://schemas.microsoft.com/office/drawing/2014/main" id="{9157BC67-87F0-6174-C5D9-DE78884B6367}"/>
              </a:ext>
            </a:extLst>
          </p:cNvPr>
          <p:cNvSpPr/>
          <p:nvPr/>
        </p:nvSpPr>
        <p:spPr>
          <a:xfrm>
            <a:off x="4457702" y="3200400"/>
            <a:ext cx="838200" cy="609600"/>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dirty="0"/>
          </a:p>
        </p:txBody>
      </p:sp>
      <p:sp>
        <p:nvSpPr>
          <p:cNvPr id="9" name="Left Brace 8">
            <a:extLst>
              <a:ext uri="{FF2B5EF4-FFF2-40B4-BE49-F238E27FC236}">
                <a16:creationId xmlns:a16="http://schemas.microsoft.com/office/drawing/2014/main" id="{3FEDADAB-C1BC-7D54-A5FB-4F9429491397}"/>
              </a:ext>
            </a:extLst>
          </p:cNvPr>
          <p:cNvSpPr/>
          <p:nvPr/>
        </p:nvSpPr>
        <p:spPr>
          <a:xfrm>
            <a:off x="5448725" y="1905000"/>
            <a:ext cx="350519" cy="3200400"/>
          </a:xfrm>
          <a:prstGeom prst="leftBrace">
            <a:avLst>
              <a:gd name="adj1" fmla="val 10124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sp>
        <p:nvSpPr>
          <p:cNvPr id="10" name="Bevel 9">
            <a:extLst>
              <a:ext uri="{FF2B5EF4-FFF2-40B4-BE49-F238E27FC236}">
                <a16:creationId xmlns:a16="http://schemas.microsoft.com/office/drawing/2014/main" id="{D0131942-2531-F833-5B8E-3ECDF3573454}"/>
              </a:ext>
            </a:extLst>
          </p:cNvPr>
          <p:cNvSpPr/>
          <p:nvPr/>
        </p:nvSpPr>
        <p:spPr>
          <a:xfrm>
            <a:off x="6005187" y="1402501"/>
            <a:ext cx="2666999" cy="1035159"/>
          </a:xfrm>
          <a:prstGeom prst="beve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2400" b="1" dirty="0">
                <a:solidFill>
                  <a:srgbClr val="FF0000"/>
                </a:solidFill>
                <a:latin typeface="Arial" panose="020B0604020202020204" pitchFamily="34" charset="0"/>
                <a:cs typeface="Arial" panose="020B0604020202020204" pitchFamily="34" charset="0"/>
              </a:rPr>
              <a:t>VB LUẬT</a:t>
            </a:r>
          </a:p>
        </p:txBody>
      </p:sp>
      <p:sp>
        <p:nvSpPr>
          <p:cNvPr id="11" name="Bevel 10">
            <a:extLst>
              <a:ext uri="{FF2B5EF4-FFF2-40B4-BE49-F238E27FC236}">
                <a16:creationId xmlns:a16="http://schemas.microsoft.com/office/drawing/2014/main" id="{B1A59147-6FA3-7C79-8083-097E562A1881}"/>
              </a:ext>
            </a:extLst>
          </p:cNvPr>
          <p:cNvSpPr/>
          <p:nvPr/>
        </p:nvSpPr>
        <p:spPr>
          <a:xfrm>
            <a:off x="6001011" y="4587820"/>
            <a:ext cx="2667000" cy="1035159"/>
          </a:xfrm>
          <a:prstGeom prst="beve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2400" b="1" dirty="0">
                <a:solidFill>
                  <a:srgbClr val="FFC000"/>
                </a:solidFill>
                <a:latin typeface="Arial" panose="020B0604020202020204" pitchFamily="34" charset="0"/>
                <a:cs typeface="Arial" panose="020B0604020202020204" pitchFamily="34" charset="0"/>
              </a:rPr>
              <a:t>VB DƯỚI LUẬT</a:t>
            </a:r>
          </a:p>
        </p:txBody>
      </p:sp>
    </p:spTree>
    <p:extLst>
      <p:ext uri="{BB962C8B-B14F-4D97-AF65-F5344CB8AC3E}">
        <p14:creationId xmlns:p14="http://schemas.microsoft.com/office/powerpoint/2010/main" val="884871790"/>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A238059-6358-E9EC-612C-2C6C8D6D72FE}"/>
              </a:ext>
            </a:extLst>
          </p:cNvPr>
          <p:cNvSpPr>
            <a:spLocks noGrp="1"/>
          </p:cNvSpPr>
          <p:nvPr>
            <p:ph type="sldNum" sz="quarter" idx="12"/>
          </p:nvPr>
        </p:nvSpPr>
        <p:spPr/>
        <p:txBody>
          <a:bodyPr/>
          <a:lstStyle/>
          <a:p>
            <a:fld id="{812AC747-7535-43C5-AB16-59D96E15A904}" type="slidenum">
              <a:rPr lang="en-US" smtClean="0"/>
              <a:t>5</a:t>
            </a:fld>
            <a:endParaRPr lang="en-US"/>
          </a:p>
        </p:txBody>
      </p:sp>
      <p:sp>
        <p:nvSpPr>
          <p:cNvPr id="7" name="Rectangle 6">
            <a:extLst>
              <a:ext uri="{FF2B5EF4-FFF2-40B4-BE49-F238E27FC236}">
                <a16:creationId xmlns:a16="http://schemas.microsoft.com/office/drawing/2014/main" id="{A61FB720-D473-2B45-84D4-3B41A22F42B2}"/>
              </a:ext>
            </a:extLst>
          </p:cNvPr>
          <p:cNvSpPr/>
          <p:nvPr/>
        </p:nvSpPr>
        <p:spPr>
          <a:xfrm>
            <a:off x="304800" y="914400"/>
            <a:ext cx="2895600" cy="685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2000" b="1" dirty="0">
                <a:latin typeface="Arial" panose="020B0604020202020204" pitchFamily="34" charset="0"/>
                <a:cs typeface="Arial" panose="020B0604020202020204" pitchFamily="34" charset="0"/>
              </a:rPr>
              <a:t>CƠ QUAN BAN HÀNH</a:t>
            </a:r>
          </a:p>
        </p:txBody>
      </p:sp>
      <p:sp>
        <p:nvSpPr>
          <p:cNvPr id="10" name="Rectangle 9">
            <a:extLst>
              <a:ext uri="{FF2B5EF4-FFF2-40B4-BE49-F238E27FC236}">
                <a16:creationId xmlns:a16="http://schemas.microsoft.com/office/drawing/2014/main" id="{7BE9B10C-7E4D-60BA-CEF2-72C88467BA26}"/>
              </a:ext>
            </a:extLst>
          </p:cNvPr>
          <p:cNvSpPr/>
          <p:nvPr/>
        </p:nvSpPr>
        <p:spPr>
          <a:xfrm>
            <a:off x="3276600" y="914400"/>
            <a:ext cx="3426912" cy="685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2000" b="1" dirty="0">
                <a:latin typeface="Arial" panose="020B0604020202020204" pitchFamily="34" charset="0"/>
                <a:cs typeface="Arial" panose="020B0604020202020204" pitchFamily="34" charset="0"/>
              </a:rPr>
              <a:t>VĂN BẢN LUẬT</a:t>
            </a:r>
          </a:p>
        </p:txBody>
      </p:sp>
      <p:graphicFrame>
        <p:nvGraphicFramePr>
          <p:cNvPr id="15" name="Diagram 14">
            <a:extLst>
              <a:ext uri="{FF2B5EF4-FFF2-40B4-BE49-F238E27FC236}">
                <a16:creationId xmlns:a16="http://schemas.microsoft.com/office/drawing/2014/main" id="{80AEA743-784A-CFAB-EC65-11AD5CE8A9C5}"/>
              </a:ext>
            </a:extLst>
          </p:cNvPr>
          <p:cNvGraphicFramePr/>
          <p:nvPr>
            <p:extLst>
              <p:ext uri="{D42A27DB-BD31-4B8C-83A1-F6EECF244321}">
                <p14:modId xmlns:p14="http://schemas.microsoft.com/office/powerpoint/2010/main" val="3617164380"/>
              </p:ext>
            </p:extLst>
          </p:nvPr>
        </p:nvGraphicFramePr>
        <p:xfrm>
          <a:off x="304800" y="1933575"/>
          <a:ext cx="8227512" cy="3400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5281058"/>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24D8A9-612F-C76D-6568-19E699E38248}"/>
              </a:ext>
            </a:extLst>
          </p:cNvPr>
          <p:cNvSpPr>
            <a:spLocks noGrp="1"/>
          </p:cNvSpPr>
          <p:nvPr>
            <p:ph type="title"/>
          </p:nvPr>
        </p:nvSpPr>
        <p:spPr>
          <a:xfrm>
            <a:off x="457200" y="2743200"/>
            <a:ext cx="8229600" cy="1143000"/>
          </a:xfrm>
        </p:spPr>
        <p:txBody>
          <a:bodyPr>
            <a:noAutofit/>
          </a:bodyPr>
          <a:lstStyle/>
          <a:p>
            <a:r>
              <a:rPr lang="en-VN" sz="3200" b="1" dirty="0">
                <a:solidFill>
                  <a:srgbClr val="FF0000"/>
                </a:solidFill>
                <a:latin typeface="Arial" panose="020B0604020202020204" pitchFamily="34" charset="0"/>
                <a:cs typeface="Arial" panose="020B0604020202020204" pitchFamily="34" charset="0"/>
              </a:rPr>
              <a:t>VĂN BẢN DƯỚI LUẬT</a:t>
            </a:r>
            <a:br>
              <a:rPr lang="en-VN" sz="3200" dirty="0">
                <a:solidFill>
                  <a:schemeClr val="accent1">
                    <a:lumMod val="75000"/>
                  </a:schemeClr>
                </a:solidFill>
                <a:latin typeface="Arial" panose="020B0604020202020204" pitchFamily="34" charset="0"/>
                <a:cs typeface="Arial" panose="020B0604020202020204" pitchFamily="34" charset="0"/>
              </a:rPr>
            </a:br>
            <a:r>
              <a:rPr lang="en-VN" sz="3200" dirty="0">
                <a:solidFill>
                  <a:schemeClr val="accent1">
                    <a:lumMod val="75000"/>
                  </a:schemeClr>
                </a:solidFill>
                <a:latin typeface="Arial" panose="020B0604020202020204" pitchFamily="34" charset="0"/>
                <a:cs typeface="Arial" panose="020B0604020202020204" pitchFamily="34" charset="0"/>
              </a:rPr>
              <a:t>là những văn bản QPPL do cơ quan nhà nước có thẩm quyền ban hành </a:t>
            </a:r>
            <a:r>
              <a:rPr lang="en-VN" sz="3200" dirty="0">
                <a:solidFill>
                  <a:srgbClr val="FF0000"/>
                </a:solidFill>
                <a:latin typeface="Arial" panose="020B0604020202020204" pitchFamily="34" charset="0"/>
                <a:cs typeface="Arial" panose="020B0604020202020204" pitchFamily="34" charset="0"/>
              </a:rPr>
              <a:t>theo thủ tục và hình thức được luật quy định </a:t>
            </a:r>
            <a:r>
              <a:rPr lang="en-VN" sz="3200" dirty="0">
                <a:solidFill>
                  <a:schemeClr val="accent1">
                    <a:lumMod val="75000"/>
                  </a:schemeClr>
                </a:solidFill>
                <a:latin typeface="Arial" panose="020B0604020202020204" pitchFamily="34" charset="0"/>
                <a:cs typeface="Arial" panose="020B0604020202020204" pitchFamily="34" charset="0"/>
              </a:rPr>
              <a:t>và có </a:t>
            </a:r>
            <a:r>
              <a:rPr lang="en-VN" sz="3200" dirty="0">
                <a:solidFill>
                  <a:srgbClr val="FF0000"/>
                </a:solidFill>
                <a:latin typeface="Arial" panose="020B0604020202020204" pitchFamily="34" charset="0"/>
                <a:cs typeface="Arial" panose="020B0604020202020204" pitchFamily="34" charset="0"/>
              </a:rPr>
              <a:t>hiệu lực pháp lý thấp hơn </a:t>
            </a:r>
            <a:r>
              <a:rPr lang="en-VN" sz="3200" dirty="0">
                <a:solidFill>
                  <a:schemeClr val="accent1">
                    <a:lumMod val="75000"/>
                  </a:schemeClr>
                </a:solidFill>
                <a:latin typeface="Arial" panose="020B0604020202020204" pitchFamily="34" charset="0"/>
                <a:cs typeface="Arial" panose="020B0604020202020204" pitchFamily="34" charset="0"/>
              </a:rPr>
              <a:t>văn bản luật</a:t>
            </a:r>
          </a:p>
        </p:txBody>
      </p:sp>
      <p:sp>
        <p:nvSpPr>
          <p:cNvPr id="5" name="Slide Number Placeholder 4">
            <a:extLst>
              <a:ext uri="{FF2B5EF4-FFF2-40B4-BE49-F238E27FC236}">
                <a16:creationId xmlns:a16="http://schemas.microsoft.com/office/drawing/2014/main" id="{98C759FA-C7C3-0CA0-5E35-0968DF9CB54D}"/>
              </a:ext>
            </a:extLst>
          </p:cNvPr>
          <p:cNvSpPr>
            <a:spLocks noGrp="1"/>
          </p:cNvSpPr>
          <p:nvPr>
            <p:ph type="sldNum" sz="quarter" idx="12"/>
          </p:nvPr>
        </p:nvSpPr>
        <p:spPr/>
        <p:txBody>
          <a:bodyPr/>
          <a:lstStyle/>
          <a:p>
            <a:fld id="{812AC747-7535-43C5-AB16-59D96E15A904}" type="slidenum">
              <a:rPr lang="en-US" smtClean="0"/>
              <a:t>6</a:t>
            </a:fld>
            <a:endParaRPr lang="en-US"/>
          </a:p>
        </p:txBody>
      </p:sp>
    </p:spTree>
    <p:extLst>
      <p:ext uri="{BB962C8B-B14F-4D97-AF65-F5344CB8AC3E}">
        <p14:creationId xmlns:p14="http://schemas.microsoft.com/office/powerpoint/2010/main" val="1483247416"/>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4294967295"/>
          </p:nvPr>
        </p:nvSpPr>
        <p:spPr>
          <a:xfrm>
            <a:off x="0" y="2114550"/>
            <a:ext cx="5970588" cy="4198938"/>
          </a:xfrm>
        </p:spPr>
        <p:txBody>
          <a:bodyPr/>
          <a:lstStyle/>
          <a:p>
            <a:pPr marL="0" indent="0">
              <a:buNone/>
            </a:pPr>
            <a:endParaRPr lang="en-US" dirty="0"/>
          </a:p>
          <a:p>
            <a:pPr marL="0" indent="0">
              <a:buNone/>
            </a:pPr>
            <a:endParaRPr lang="en-US" dirty="0"/>
          </a:p>
        </p:txBody>
      </p:sp>
      <p:graphicFrame>
        <p:nvGraphicFramePr>
          <p:cNvPr id="5" name="Table 4"/>
          <p:cNvGraphicFramePr>
            <a:graphicFrameLocks noGrp="1"/>
          </p:cNvGraphicFramePr>
          <p:nvPr/>
        </p:nvGraphicFramePr>
        <p:xfrm>
          <a:off x="18802" y="533400"/>
          <a:ext cx="8972797" cy="5555381"/>
        </p:xfrm>
        <a:graphic>
          <a:graphicData uri="http://schemas.openxmlformats.org/drawingml/2006/table">
            <a:tbl>
              <a:tblPr firstRow="1" bandRow="1">
                <a:tableStyleId>{5C22544A-7EE6-4342-B048-85BDC9FD1C3A}</a:tableStyleId>
              </a:tblPr>
              <a:tblGrid>
                <a:gridCol w="784031">
                  <a:extLst>
                    <a:ext uri="{9D8B030D-6E8A-4147-A177-3AD203B41FA5}">
                      <a16:colId xmlns:a16="http://schemas.microsoft.com/office/drawing/2014/main" val="20000"/>
                    </a:ext>
                  </a:extLst>
                </a:gridCol>
                <a:gridCol w="1641049">
                  <a:extLst>
                    <a:ext uri="{9D8B030D-6E8A-4147-A177-3AD203B41FA5}">
                      <a16:colId xmlns:a16="http://schemas.microsoft.com/office/drawing/2014/main" val="20001"/>
                    </a:ext>
                  </a:extLst>
                </a:gridCol>
                <a:gridCol w="6547717">
                  <a:extLst>
                    <a:ext uri="{9D8B030D-6E8A-4147-A177-3AD203B41FA5}">
                      <a16:colId xmlns:a16="http://schemas.microsoft.com/office/drawing/2014/main" val="20002"/>
                    </a:ext>
                  </a:extLst>
                </a:gridCol>
              </a:tblGrid>
              <a:tr h="617621">
                <a:tc>
                  <a:txBody>
                    <a:bodyPr/>
                    <a:lstStyle/>
                    <a:p>
                      <a:pPr algn="ctr"/>
                      <a:r>
                        <a:rPr lang="en-US" sz="1600" dirty="0">
                          <a:solidFill>
                            <a:schemeClr val="bg1"/>
                          </a:solidFill>
                        </a:rPr>
                        <a:t>STT</a:t>
                      </a:r>
                    </a:p>
                  </a:txBody>
                  <a:tcPr/>
                </a:tc>
                <a:tc>
                  <a:txBody>
                    <a:bodyPr/>
                    <a:lstStyle/>
                    <a:p>
                      <a:pPr algn="ctr"/>
                      <a:r>
                        <a:rPr lang="en-US" sz="1600" dirty="0" err="1">
                          <a:solidFill>
                            <a:schemeClr val="bg1"/>
                          </a:solidFill>
                        </a:rPr>
                        <a:t>Loại</a:t>
                      </a:r>
                      <a:r>
                        <a:rPr lang="en-US" sz="1600" baseline="0" dirty="0">
                          <a:solidFill>
                            <a:schemeClr val="bg1"/>
                          </a:solidFill>
                        </a:rPr>
                        <a:t> </a:t>
                      </a:r>
                      <a:r>
                        <a:rPr lang="en-US" sz="1600" baseline="0" dirty="0" err="1">
                          <a:solidFill>
                            <a:schemeClr val="bg1"/>
                          </a:solidFill>
                        </a:rPr>
                        <a:t>văn</a:t>
                      </a:r>
                      <a:r>
                        <a:rPr lang="en-US" sz="1600" baseline="0" dirty="0">
                          <a:solidFill>
                            <a:schemeClr val="bg1"/>
                          </a:solidFill>
                        </a:rPr>
                        <a:t> </a:t>
                      </a:r>
                      <a:r>
                        <a:rPr lang="en-US" sz="1600" baseline="0" dirty="0" err="1">
                          <a:solidFill>
                            <a:schemeClr val="bg1"/>
                          </a:solidFill>
                        </a:rPr>
                        <a:t>bản</a:t>
                      </a:r>
                      <a:endParaRPr lang="en-US" sz="1600" dirty="0">
                        <a:solidFill>
                          <a:schemeClr val="bg1"/>
                        </a:solidFill>
                      </a:endParaRPr>
                    </a:p>
                  </a:txBody>
                  <a:tcPr/>
                </a:tc>
                <a:tc>
                  <a:txBody>
                    <a:bodyPr/>
                    <a:lstStyle/>
                    <a:p>
                      <a:pPr algn="ctr"/>
                      <a:r>
                        <a:rPr lang="en-US" sz="1600" dirty="0" err="1">
                          <a:solidFill>
                            <a:schemeClr val="bg1"/>
                          </a:solidFill>
                        </a:rPr>
                        <a:t>Cơ</a:t>
                      </a:r>
                      <a:r>
                        <a:rPr lang="en-US" sz="1600" baseline="0" dirty="0">
                          <a:solidFill>
                            <a:schemeClr val="bg1"/>
                          </a:solidFill>
                        </a:rPr>
                        <a:t> </a:t>
                      </a:r>
                      <a:r>
                        <a:rPr lang="en-US" sz="1600" baseline="0" dirty="0" err="1">
                          <a:solidFill>
                            <a:schemeClr val="bg1"/>
                          </a:solidFill>
                        </a:rPr>
                        <a:t>quan</a:t>
                      </a:r>
                      <a:r>
                        <a:rPr lang="en-US" sz="1600" baseline="0" dirty="0">
                          <a:solidFill>
                            <a:schemeClr val="bg1"/>
                          </a:solidFill>
                        </a:rPr>
                        <a:t> </a:t>
                      </a:r>
                      <a:r>
                        <a:rPr lang="en-US" sz="1600" baseline="0" dirty="0" err="1">
                          <a:solidFill>
                            <a:schemeClr val="bg1"/>
                          </a:solidFill>
                        </a:rPr>
                        <a:t>có</a:t>
                      </a:r>
                      <a:r>
                        <a:rPr lang="en-US" sz="1600" baseline="0" dirty="0">
                          <a:solidFill>
                            <a:schemeClr val="bg1"/>
                          </a:solidFill>
                        </a:rPr>
                        <a:t> </a:t>
                      </a:r>
                      <a:r>
                        <a:rPr lang="en-US" sz="1600" baseline="0" dirty="0" err="1">
                          <a:solidFill>
                            <a:schemeClr val="bg1"/>
                          </a:solidFill>
                        </a:rPr>
                        <a:t>thẩm</a:t>
                      </a:r>
                      <a:r>
                        <a:rPr lang="en-US" sz="1600" baseline="0" dirty="0">
                          <a:solidFill>
                            <a:schemeClr val="bg1"/>
                          </a:solidFill>
                        </a:rPr>
                        <a:t> </a:t>
                      </a:r>
                      <a:r>
                        <a:rPr lang="en-US" sz="1600" baseline="0" dirty="0" err="1">
                          <a:solidFill>
                            <a:schemeClr val="bg1"/>
                          </a:solidFill>
                        </a:rPr>
                        <a:t>quyền</a:t>
                      </a:r>
                      <a:r>
                        <a:rPr lang="en-US" sz="1600" baseline="0" dirty="0">
                          <a:solidFill>
                            <a:schemeClr val="bg1"/>
                          </a:solidFill>
                        </a:rPr>
                        <a:t> ban </a:t>
                      </a:r>
                      <a:r>
                        <a:rPr lang="en-US" sz="1600" baseline="0" dirty="0" err="1">
                          <a:solidFill>
                            <a:schemeClr val="bg1"/>
                          </a:solidFill>
                        </a:rPr>
                        <a:t>hành</a:t>
                      </a:r>
                      <a:endParaRPr lang="en-US" sz="1600" dirty="0">
                        <a:solidFill>
                          <a:schemeClr val="bg1"/>
                        </a:solidFill>
                      </a:endParaRPr>
                    </a:p>
                  </a:txBody>
                  <a:tcPr/>
                </a:tc>
                <a:extLst>
                  <a:ext uri="{0D108BD9-81ED-4DB2-BD59-A6C34878D82A}">
                    <a16:rowId xmlns:a16="http://schemas.microsoft.com/office/drawing/2014/main" val="10000"/>
                  </a:ext>
                </a:extLst>
              </a:tr>
              <a:tr h="352926">
                <a:tc>
                  <a:txBody>
                    <a:bodyPr/>
                    <a:lstStyle/>
                    <a:p>
                      <a:pPr algn="ctr"/>
                      <a:r>
                        <a:rPr lang="en-US" b="1"/>
                        <a:t>1</a:t>
                      </a:r>
                    </a:p>
                  </a:txBody>
                  <a:tcPr/>
                </a:tc>
                <a:tc>
                  <a:txBody>
                    <a:bodyPr/>
                    <a:lstStyle/>
                    <a:p>
                      <a:pPr algn="l"/>
                      <a:r>
                        <a:rPr lang="en-US" sz="2000" b="1" dirty="0" err="1">
                          <a:cs typeface="Times New Roman" panose="02020603050405020304" pitchFamily="18" charset="0"/>
                        </a:rPr>
                        <a:t>Pháp</a:t>
                      </a:r>
                      <a:r>
                        <a:rPr lang="en-US" sz="2000" b="1" dirty="0">
                          <a:cs typeface="Times New Roman" panose="02020603050405020304" pitchFamily="18" charset="0"/>
                        </a:rPr>
                        <a:t> </a:t>
                      </a:r>
                      <a:r>
                        <a:rPr lang="en-US" sz="2000" b="1" dirty="0" err="1">
                          <a:cs typeface="Times New Roman" panose="02020603050405020304" pitchFamily="18" charset="0"/>
                        </a:rPr>
                        <a:t>lệnh</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000" b="1" dirty="0">
                          <a:cs typeface="Times New Roman" panose="02020603050405020304" pitchFamily="18" charset="0"/>
                        </a:rPr>
                        <a:t>UBTVQH</a:t>
                      </a:r>
                      <a:endParaRPr lang="en-US" sz="2000" b="1" dirty="0">
                        <a:solidFill>
                          <a:srgbClr val="0070C0"/>
                        </a:solidFill>
                      </a:endParaRPr>
                    </a:p>
                  </a:txBody>
                  <a:tcPr/>
                </a:tc>
                <a:extLst>
                  <a:ext uri="{0D108BD9-81ED-4DB2-BD59-A6C34878D82A}">
                    <a16:rowId xmlns:a16="http://schemas.microsoft.com/office/drawing/2014/main" val="10001"/>
                  </a:ext>
                </a:extLst>
              </a:tr>
              <a:tr h="352926">
                <a:tc>
                  <a:txBody>
                    <a:bodyPr/>
                    <a:lstStyle/>
                    <a:p>
                      <a:pPr algn="ctr"/>
                      <a:r>
                        <a:rPr lang="en-US" b="1"/>
                        <a:t>2</a:t>
                      </a:r>
                    </a:p>
                  </a:txBody>
                  <a:tcPr/>
                </a:tc>
                <a:tc>
                  <a:txBody>
                    <a:bodyPr/>
                    <a:lstStyle/>
                    <a:p>
                      <a:pPr algn="l"/>
                      <a:r>
                        <a:rPr lang="en-US" sz="2000" b="1">
                          <a:cs typeface="Times New Roman" panose="02020603050405020304" pitchFamily="18" charset="0"/>
                        </a:rPr>
                        <a:t>Nghị quyết</a:t>
                      </a:r>
                      <a:endParaRPr lang="en-US" sz="1600" b="1"/>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000" b="1" dirty="0">
                          <a:cs typeface="Times New Roman" panose="02020603050405020304" pitchFamily="18" charset="0"/>
                        </a:rPr>
                        <a:t>UBTVQH, HĐTP TANDTC, HĐND </a:t>
                      </a:r>
                      <a:r>
                        <a:rPr lang="en-US" sz="2000" b="1" dirty="0" err="1">
                          <a:cs typeface="Times New Roman" panose="02020603050405020304" pitchFamily="18" charset="0"/>
                        </a:rPr>
                        <a:t>các</a:t>
                      </a:r>
                      <a:r>
                        <a:rPr lang="en-US" sz="2000" b="1" dirty="0">
                          <a:cs typeface="Times New Roman" panose="02020603050405020304" pitchFamily="18" charset="0"/>
                        </a:rPr>
                        <a:t> </a:t>
                      </a:r>
                      <a:r>
                        <a:rPr lang="en-US" sz="2000" b="1" dirty="0" err="1">
                          <a:cs typeface="Times New Roman" panose="02020603050405020304" pitchFamily="18" charset="0"/>
                        </a:rPr>
                        <a:t>cấp</a:t>
                      </a:r>
                      <a:endParaRPr lang="en-US" sz="2000" b="1" dirty="0">
                        <a:cs typeface="Times New Roman" panose="02020603050405020304" pitchFamily="18" charset="0"/>
                      </a:endParaRPr>
                    </a:p>
                  </a:txBody>
                  <a:tcPr/>
                </a:tc>
                <a:extLst>
                  <a:ext uri="{0D108BD9-81ED-4DB2-BD59-A6C34878D82A}">
                    <a16:rowId xmlns:a16="http://schemas.microsoft.com/office/drawing/2014/main" val="10002"/>
                  </a:ext>
                </a:extLst>
              </a:tr>
              <a:tr h="617621">
                <a:tc>
                  <a:txBody>
                    <a:bodyPr/>
                    <a:lstStyle/>
                    <a:p>
                      <a:pPr algn="ctr"/>
                      <a:r>
                        <a:rPr lang="en-US" b="1"/>
                        <a:t>3</a:t>
                      </a:r>
                    </a:p>
                  </a:txBody>
                  <a:tcPr/>
                </a:tc>
                <a:tc>
                  <a:txBody>
                    <a:bodyPr/>
                    <a:lstStyle/>
                    <a:p>
                      <a:pPr algn="l"/>
                      <a:r>
                        <a:rPr lang="en-US" sz="2000" b="1">
                          <a:cs typeface="Times New Roman" panose="02020603050405020304" pitchFamily="18" charset="0"/>
                        </a:rPr>
                        <a:t>Nghị quyết liên tịch</a:t>
                      </a:r>
                      <a:endParaRPr lang="en-US" sz="1600" b="1"/>
                    </a:p>
                  </a:txBody>
                  <a:tcPr/>
                </a:tc>
                <a:tc>
                  <a:txBody>
                    <a:bodyPr/>
                    <a:lstStyle/>
                    <a:p>
                      <a:r>
                        <a:rPr lang="en-US" sz="2000" b="1" dirty="0" err="1">
                          <a:cs typeface="Times New Roman" panose="02020603050405020304" pitchFamily="18" charset="0"/>
                        </a:rPr>
                        <a:t>giữa</a:t>
                      </a:r>
                      <a:r>
                        <a:rPr lang="en-US" sz="2000" b="1" dirty="0">
                          <a:cs typeface="Times New Roman" panose="02020603050405020304" pitchFamily="18" charset="0"/>
                        </a:rPr>
                        <a:t> UBTVQ </a:t>
                      </a:r>
                      <a:r>
                        <a:rPr lang="en-US" sz="2000" b="1" dirty="0" err="1">
                          <a:cs typeface="Times New Roman" panose="02020603050405020304" pitchFamily="18" charset="0"/>
                        </a:rPr>
                        <a:t>với</a:t>
                      </a:r>
                      <a:r>
                        <a:rPr lang="en-US" sz="2000" b="1" dirty="0">
                          <a:cs typeface="Times New Roman" panose="02020603050405020304" pitchFamily="18" charset="0"/>
                        </a:rPr>
                        <a:t> </a:t>
                      </a:r>
                      <a:r>
                        <a:rPr lang="en-US" sz="2000" b="1" dirty="0" err="1">
                          <a:cs typeface="Times New Roman" panose="02020603050405020304" pitchFamily="18" charset="0"/>
                        </a:rPr>
                        <a:t>Đoàn</a:t>
                      </a:r>
                      <a:r>
                        <a:rPr lang="en-US" sz="2000" b="1" dirty="0">
                          <a:cs typeface="Times New Roman" panose="02020603050405020304" pitchFamily="18" charset="0"/>
                        </a:rPr>
                        <a:t> </a:t>
                      </a:r>
                      <a:r>
                        <a:rPr lang="en-US" sz="2000" b="1" dirty="0" err="1">
                          <a:cs typeface="Times New Roman" panose="02020603050405020304" pitchFamily="18" charset="0"/>
                        </a:rPr>
                        <a:t>Chủ</a:t>
                      </a:r>
                      <a:r>
                        <a:rPr lang="en-US" sz="2000" b="1" dirty="0">
                          <a:cs typeface="Times New Roman" panose="02020603050405020304" pitchFamily="18" charset="0"/>
                        </a:rPr>
                        <a:t> </a:t>
                      </a:r>
                      <a:r>
                        <a:rPr lang="en-US" sz="2000" b="1" dirty="0" err="1">
                          <a:cs typeface="Times New Roman" panose="02020603050405020304" pitchFamily="18" charset="0"/>
                        </a:rPr>
                        <a:t>tịch</a:t>
                      </a:r>
                      <a:r>
                        <a:rPr lang="en-US" sz="2000" b="1" dirty="0">
                          <a:cs typeface="Times New Roman" panose="02020603050405020304" pitchFamily="18" charset="0"/>
                        </a:rPr>
                        <a:t> UBTƯMTTQVN; </a:t>
                      </a:r>
                      <a:r>
                        <a:rPr lang="en-US" sz="2000" b="1" dirty="0" err="1">
                          <a:cs typeface="Times New Roman" panose="02020603050405020304" pitchFamily="18" charset="0"/>
                        </a:rPr>
                        <a:t>giữa</a:t>
                      </a:r>
                      <a:r>
                        <a:rPr lang="en-US" sz="2000" b="1" dirty="0">
                          <a:cs typeface="Times New Roman" panose="02020603050405020304" pitchFamily="18" charset="0"/>
                        </a:rPr>
                        <a:t> </a:t>
                      </a:r>
                      <a:r>
                        <a:rPr lang="en-US" sz="2000" b="1" dirty="0" err="1">
                          <a:cs typeface="Times New Roman" panose="02020603050405020304" pitchFamily="18" charset="0"/>
                        </a:rPr>
                        <a:t>Chính</a:t>
                      </a:r>
                      <a:r>
                        <a:rPr lang="en-US" sz="2000" b="1" dirty="0">
                          <a:cs typeface="Times New Roman" panose="02020603050405020304" pitchFamily="18" charset="0"/>
                        </a:rPr>
                        <a:t> </a:t>
                      </a:r>
                      <a:r>
                        <a:rPr lang="en-US" sz="2000" b="1" dirty="0" err="1">
                          <a:cs typeface="Times New Roman" panose="02020603050405020304" pitchFamily="18" charset="0"/>
                        </a:rPr>
                        <a:t>phủ</a:t>
                      </a:r>
                      <a:r>
                        <a:rPr lang="en-US" sz="2000" b="1" dirty="0">
                          <a:cs typeface="Times New Roman" panose="02020603050405020304" pitchFamily="18" charset="0"/>
                        </a:rPr>
                        <a:t> </a:t>
                      </a:r>
                      <a:r>
                        <a:rPr lang="en-US" sz="2000" b="1" dirty="0" err="1">
                          <a:cs typeface="Times New Roman" panose="02020603050405020304" pitchFamily="18" charset="0"/>
                        </a:rPr>
                        <a:t>với</a:t>
                      </a:r>
                      <a:r>
                        <a:rPr lang="en-US" sz="2000" b="1" dirty="0">
                          <a:cs typeface="Times New Roman" panose="02020603050405020304" pitchFamily="18" charset="0"/>
                        </a:rPr>
                        <a:t> </a:t>
                      </a:r>
                      <a:r>
                        <a:rPr lang="en-US" sz="2000" b="1" dirty="0" err="1">
                          <a:cs typeface="Times New Roman" panose="02020603050405020304" pitchFamily="18" charset="0"/>
                        </a:rPr>
                        <a:t>Đoàn</a:t>
                      </a:r>
                      <a:r>
                        <a:rPr lang="en-US" sz="2000" b="1" dirty="0">
                          <a:cs typeface="Times New Roman" panose="02020603050405020304" pitchFamily="18" charset="0"/>
                        </a:rPr>
                        <a:t> </a:t>
                      </a:r>
                      <a:r>
                        <a:rPr lang="en-US" sz="2000" b="1" dirty="0" err="1">
                          <a:cs typeface="Times New Roman" panose="02020603050405020304" pitchFamily="18" charset="0"/>
                        </a:rPr>
                        <a:t>Chủ</a:t>
                      </a:r>
                      <a:r>
                        <a:rPr lang="en-US" sz="2000" b="1" dirty="0">
                          <a:cs typeface="Times New Roman" panose="02020603050405020304" pitchFamily="18" charset="0"/>
                        </a:rPr>
                        <a:t> </a:t>
                      </a:r>
                      <a:r>
                        <a:rPr lang="en-US" sz="2000" b="1" dirty="0" err="1">
                          <a:cs typeface="Times New Roman" panose="02020603050405020304" pitchFamily="18" charset="0"/>
                        </a:rPr>
                        <a:t>tịch</a:t>
                      </a:r>
                      <a:r>
                        <a:rPr lang="en-US" sz="2000" b="1" dirty="0">
                          <a:cs typeface="Times New Roman" panose="02020603050405020304" pitchFamily="18" charset="0"/>
                        </a:rPr>
                        <a:t> UBTƯMTTQVN</a:t>
                      </a:r>
                      <a:endParaRPr lang="en-US" sz="1600" b="1" dirty="0"/>
                    </a:p>
                  </a:txBody>
                  <a:tcPr/>
                </a:tc>
                <a:extLst>
                  <a:ext uri="{0D108BD9-81ED-4DB2-BD59-A6C34878D82A}">
                    <a16:rowId xmlns:a16="http://schemas.microsoft.com/office/drawing/2014/main" val="10003"/>
                  </a:ext>
                </a:extLst>
              </a:tr>
              <a:tr h="352926">
                <a:tc>
                  <a:txBody>
                    <a:bodyPr/>
                    <a:lstStyle/>
                    <a:p>
                      <a:pPr algn="ctr"/>
                      <a:r>
                        <a:rPr lang="en-US" b="1"/>
                        <a:t>4</a:t>
                      </a:r>
                    </a:p>
                  </a:txBody>
                  <a:tcPr/>
                </a:tc>
                <a:tc>
                  <a:txBody>
                    <a:bodyPr/>
                    <a:lstStyle/>
                    <a:p>
                      <a:pPr algn="l"/>
                      <a:r>
                        <a:rPr lang="en-US" sz="2000" b="1">
                          <a:cs typeface="Times New Roman" panose="02020603050405020304" pitchFamily="18" charset="0"/>
                        </a:rPr>
                        <a:t>Lệnh</a:t>
                      </a:r>
                      <a:endParaRPr lang="en-US" sz="1600" b="1"/>
                    </a:p>
                  </a:txBody>
                  <a:tcPr/>
                </a:tc>
                <a:tc>
                  <a:txBody>
                    <a:bodyPr/>
                    <a:lstStyle/>
                    <a:p>
                      <a:r>
                        <a:rPr lang="en-US" sz="2000" b="1" dirty="0" err="1">
                          <a:cs typeface="Times New Roman" panose="02020603050405020304" pitchFamily="18" charset="0"/>
                        </a:rPr>
                        <a:t>Chủ</a:t>
                      </a:r>
                      <a:r>
                        <a:rPr lang="en-US" sz="2000" b="1" dirty="0">
                          <a:cs typeface="Times New Roman" panose="02020603050405020304" pitchFamily="18" charset="0"/>
                        </a:rPr>
                        <a:t> </a:t>
                      </a:r>
                      <a:r>
                        <a:rPr lang="en-US" sz="2000" b="1" dirty="0" err="1">
                          <a:cs typeface="Times New Roman" panose="02020603050405020304" pitchFamily="18" charset="0"/>
                        </a:rPr>
                        <a:t>tịch</a:t>
                      </a:r>
                      <a:r>
                        <a:rPr lang="en-US" sz="2000" b="1" dirty="0">
                          <a:cs typeface="Times New Roman" panose="02020603050405020304" pitchFamily="18" charset="0"/>
                        </a:rPr>
                        <a:t> </a:t>
                      </a:r>
                      <a:r>
                        <a:rPr lang="en-US" sz="2000" b="1" dirty="0" err="1">
                          <a:cs typeface="Times New Roman" panose="02020603050405020304" pitchFamily="18" charset="0"/>
                        </a:rPr>
                        <a:t>nước</a:t>
                      </a:r>
                      <a:endParaRPr lang="en-US" sz="1600" b="1" dirty="0"/>
                    </a:p>
                  </a:txBody>
                  <a:tcPr/>
                </a:tc>
                <a:extLst>
                  <a:ext uri="{0D108BD9-81ED-4DB2-BD59-A6C34878D82A}">
                    <a16:rowId xmlns:a16="http://schemas.microsoft.com/office/drawing/2014/main" val="10004"/>
                  </a:ext>
                </a:extLst>
              </a:tr>
              <a:tr h="352926">
                <a:tc>
                  <a:txBody>
                    <a:bodyPr/>
                    <a:lstStyle/>
                    <a:p>
                      <a:pPr algn="ctr"/>
                      <a:r>
                        <a:rPr lang="en-US" b="1"/>
                        <a:t>5</a:t>
                      </a:r>
                    </a:p>
                  </a:txBody>
                  <a:tcPr/>
                </a:tc>
                <a:tc>
                  <a:txBody>
                    <a:bodyPr/>
                    <a:lstStyle/>
                    <a:p>
                      <a:pPr algn="l"/>
                      <a:r>
                        <a:rPr lang="en-US" sz="2000" b="1">
                          <a:cs typeface="Times New Roman" panose="02020603050405020304" pitchFamily="18" charset="0"/>
                        </a:rPr>
                        <a:t>Nghị định</a:t>
                      </a:r>
                      <a:endParaRPr lang="en-US" sz="1600" b="1"/>
                    </a:p>
                  </a:txBody>
                  <a:tcPr/>
                </a:tc>
                <a:tc>
                  <a:txBody>
                    <a:bodyPr/>
                    <a:lstStyle/>
                    <a:p>
                      <a:r>
                        <a:rPr lang="en-US" sz="2000" b="1" dirty="0" err="1">
                          <a:cs typeface="Times New Roman" panose="02020603050405020304" pitchFamily="18" charset="0"/>
                        </a:rPr>
                        <a:t>Chính</a:t>
                      </a:r>
                      <a:r>
                        <a:rPr lang="en-US" sz="2000" b="1" dirty="0">
                          <a:cs typeface="Times New Roman" panose="02020603050405020304" pitchFamily="18" charset="0"/>
                        </a:rPr>
                        <a:t> </a:t>
                      </a:r>
                      <a:r>
                        <a:rPr lang="en-US" sz="2000" b="1" dirty="0" err="1">
                          <a:cs typeface="Times New Roman" panose="02020603050405020304" pitchFamily="18" charset="0"/>
                        </a:rPr>
                        <a:t>phủ</a:t>
                      </a:r>
                      <a:endParaRPr lang="en-US" sz="1600" b="1" dirty="0"/>
                    </a:p>
                  </a:txBody>
                  <a:tcPr/>
                </a:tc>
                <a:extLst>
                  <a:ext uri="{0D108BD9-81ED-4DB2-BD59-A6C34878D82A}">
                    <a16:rowId xmlns:a16="http://schemas.microsoft.com/office/drawing/2014/main" val="10005"/>
                  </a:ext>
                </a:extLst>
              </a:tr>
              <a:tr h="617621">
                <a:tc>
                  <a:txBody>
                    <a:bodyPr/>
                    <a:lstStyle/>
                    <a:p>
                      <a:pPr algn="ctr"/>
                      <a:r>
                        <a:rPr lang="en-US" b="1"/>
                        <a:t>6</a:t>
                      </a:r>
                    </a:p>
                  </a:txBody>
                  <a:tcPr/>
                </a:tc>
                <a:tc>
                  <a:txBody>
                    <a:bodyPr/>
                    <a:lstStyle/>
                    <a:p>
                      <a:pPr algn="l"/>
                      <a:r>
                        <a:rPr lang="en-US" sz="2000" b="1">
                          <a:cs typeface="Times New Roman" panose="02020603050405020304" pitchFamily="18" charset="0"/>
                        </a:rPr>
                        <a:t>Quyết định</a:t>
                      </a:r>
                      <a:endParaRPr lang="en-US" sz="1600" b="1"/>
                    </a:p>
                  </a:txBody>
                  <a:tcPr/>
                </a:tc>
                <a:tc>
                  <a:txBody>
                    <a:bodyPr/>
                    <a:lstStyle/>
                    <a:p>
                      <a:r>
                        <a:rPr lang="en-US" sz="2000" b="1" dirty="0" err="1">
                          <a:cs typeface="Times New Roman" panose="02020603050405020304" pitchFamily="18" charset="0"/>
                        </a:rPr>
                        <a:t>Chủ</a:t>
                      </a:r>
                      <a:r>
                        <a:rPr lang="en-US" sz="2000" b="1" dirty="0">
                          <a:cs typeface="Times New Roman" panose="02020603050405020304" pitchFamily="18" charset="0"/>
                        </a:rPr>
                        <a:t> </a:t>
                      </a:r>
                      <a:r>
                        <a:rPr lang="en-US" sz="2000" b="1" dirty="0" err="1">
                          <a:cs typeface="Times New Roman" panose="02020603050405020304" pitchFamily="18" charset="0"/>
                        </a:rPr>
                        <a:t>tịch</a:t>
                      </a:r>
                      <a:r>
                        <a:rPr lang="en-US" sz="2000" b="1" dirty="0">
                          <a:cs typeface="Times New Roman" panose="02020603050405020304" pitchFamily="18" charset="0"/>
                        </a:rPr>
                        <a:t> </a:t>
                      </a:r>
                      <a:r>
                        <a:rPr lang="en-US" sz="2000" b="1" dirty="0" err="1">
                          <a:cs typeface="Times New Roman" panose="02020603050405020304" pitchFamily="18" charset="0"/>
                        </a:rPr>
                        <a:t>nước</a:t>
                      </a:r>
                      <a:r>
                        <a:rPr lang="en-US" sz="2000" b="1" dirty="0">
                          <a:cs typeface="Times New Roman" panose="02020603050405020304" pitchFamily="18" charset="0"/>
                        </a:rPr>
                        <a:t>, </a:t>
                      </a:r>
                      <a:r>
                        <a:rPr lang="en-US" sz="2000" b="1" dirty="0" err="1">
                          <a:cs typeface="Times New Roman" panose="02020603050405020304" pitchFamily="18" charset="0"/>
                        </a:rPr>
                        <a:t>Thủ</a:t>
                      </a:r>
                      <a:r>
                        <a:rPr lang="en-US" sz="2000" b="1" dirty="0">
                          <a:cs typeface="Times New Roman" panose="02020603050405020304" pitchFamily="18" charset="0"/>
                        </a:rPr>
                        <a:t> </a:t>
                      </a:r>
                      <a:r>
                        <a:rPr lang="en-US" sz="2000" b="1" dirty="0" err="1">
                          <a:cs typeface="Times New Roman" panose="02020603050405020304" pitchFamily="18" charset="0"/>
                        </a:rPr>
                        <a:t>tướng</a:t>
                      </a:r>
                      <a:r>
                        <a:rPr lang="en-US" sz="2000" b="1" dirty="0">
                          <a:cs typeface="Times New Roman" panose="02020603050405020304" pitchFamily="18" charset="0"/>
                        </a:rPr>
                        <a:t> </a:t>
                      </a:r>
                      <a:r>
                        <a:rPr lang="en-US" sz="2000" b="1" dirty="0" err="1">
                          <a:cs typeface="Times New Roman" panose="02020603050405020304" pitchFamily="18" charset="0"/>
                        </a:rPr>
                        <a:t>chính</a:t>
                      </a:r>
                      <a:r>
                        <a:rPr lang="en-US" sz="2000" b="1" dirty="0">
                          <a:cs typeface="Times New Roman" panose="02020603050405020304" pitchFamily="18" charset="0"/>
                        </a:rPr>
                        <a:t> </a:t>
                      </a:r>
                      <a:r>
                        <a:rPr lang="en-US" sz="2000" b="1" dirty="0" err="1">
                          <a:cs typeface="Times New Roman" panose="02020603050405020304" pitchFamily="18" charset="0"/>
                        </a:rPr>
                        <a:t>phủ</a:t>
                      </a:r>
                      <a:r>
                        <a:rPr lang="en-US" sz="2000" b="1" dirty="0">
                          <a:cs typeface="Times New Roman" panose="02020603050405020304" pitchFamily="18" charset="0"/>
                        </a:rPr>
                        <a:t>; UBND </a:t>
                      </a:r>
                      <a:r>
                        <a:rPr lang="en-US" sz="2000" b="1" dirty="0" err="1">
                          <a:cs typeface="Times New Roman" panose="02020603050405020304" pitchFamily="18" charset="0"/>
                        </a:rPr>
                        <a:t>các</a:t>
                      </a:r>
                      <a:r>
                        <a:rPr lang="en-US" sz="2000" b="1" dirty="0">
                          <a:cs typeface="Times New Roman" panose="02020603050405020304" pitchFamily="18" charset="0"/>
                        </a:rPr>
                        <a:t> </a:t>
                      </a:r>
                      <a:r>
                        <a:rPr lang="en-US" sz="2000" b="1" dirty="0" err="1">
                          <a:cs typeface="Times New Roman" panose="02020603050405020304" pitchFamily="18" charset="0"/>
                        </a:rPr>
                        <a:t>cấp</a:t>
                      </a:r>
                      <a:r>
                        <a:rPr lang="en-US" sz="2000" b="1" dirty="0">
                          <a:cs typeface="Times New Roman" panose="02020603050405020304" pitchFamily="18" charset="0"/>
                        </a:rPr>
                        <a:t>; </a:t>
                      </a:r>
                      <a:r>
                        <a:rPr lang="en-US" sz="2000" b="1" dirty="0" err="1">
                          <a:cs typeface="Times New Roman" panose="02020603050405020304" pitchFamily="18" charset="0"/>
                        </a:rPr>
                        <a:t>Tổng</a:t>
                      </a:r>
                      <a:r>
                        <a:rPr lang="en-US" sz="2000" b="1" dirty="0">
                          <a:cs typeface="Times New Roman" panose="02020603050405020304" pitchFamily="18" charset="0"/>
                        </a:rPr>
                        <a:t> </a:t>
                      </a:r>
                      <a:r>
                        <a:rPr lang="en-US" sz="2000" b="1" dirty="0" err="1">
                          <a:cs typeface="Times New Roman" panose="02020603050405020304" pitchFamily="18" charset="0"/>
                        </a:rPr>
                        <a:t>kiểm</a:t>
                      </a:r>
                      <a:r>
                        <a:rPr lang="en-US" sz="2000" b="1" dirty="0">
                          <a:cs typeface="Times New Roman" panose="02020603050405020304" pitchFamily="18" charset="0"/>
                        </a:rPr>
                        <a:t> </a:t>
                      </a:r>
                      <a:r>
                        <a:rPr lang="en-US" sz="2000" b="1" dirty="0" err="1">
                          <a:cs typeface="Times New Roman" panose="02020603050405020304" pitchFamily="18" charset="0"/>
                        </a:rPr>
                        <a:t>toán</a:t>
                      </a:r>
                      <a:r>
                        <a:rPr lang="en-US" sz="2000" b="1" dirty="0">
                          <a:cs typeface="Times New Roman" panose="02020603050405020304" pitchFamily="18" charset="0"/>
                        </a:rPr>
                        <a:t> </a:t>
                      </a:r>
                      <a:r>
                        <a:rPr lang="en-US" sz="2000" b="1" dirty="0" err="1">
                          <a:cs typeface="Times New Roman" panose="02020603050405020304" pitchFamily="18" charset="0"/>
                        </a:rPr>
                        <a:t>Nhà</a:t>
                      </a:r>
                      <a:r>
                        <a:rPr lang="en-US" sz="2000" b="1" dirty="0">
                          <a:cs typeface="Times New Roman" panose="02020603050405020304" pitchFamily="18" charset="0"/>
                        </a:rPr>
                        <a:t> </a:t>
                      </a:r>
                      <a:r>
                        <a:rPr lang="en-US" sz="2000" b="1" dirty="0" err="1">
                          <a:cs typeface="Times New Roman" panose="02020603050405020304" pitchFamily="18" charset="0"/>
                        </a:rPr>
                        <a:t>nước</a:t>
                      </a:r>
                      <a:endParaRPr lang="en-US" sz="1600" b="1" dirty="0"/>
                    </a:p>
                  </a:txBody>
                  <a:tcPr/>
                </a:tc>
                <a:extLst>
                  <a:ext uri="{0D108BD9-81ED-4DB2-BD59-A6C34878D82A}">
                    <a16:rowId xmlns:a16="http://schemas.microsoft.com/office/drawing/2014/main" val="10006"/>
                  </a:ext>
                </a:extLst>
              </a:tr>
              <a:tr h="617621">
                <a:tc>
                  <a:txBody>
                    <a:bodyPr/>
                    <a:lstStyle/>
                    <a:p>
                      <a:pPr algn="ctr"/>
                      <a:r>
                        <a:rPr lang="en-US" b="1"/>
                        <a:t>7</a:t>
                      </a:r>
                    </a:p>
                  </a:txBody>
                  <a:tcPr/>
                </a:tc>
                <a:tc>
                  <a:txBody>
                    <a:bodyPr/>
                    <a:lstStyle/>
                    <a:p>
                      <a:pPr algn="l"/>
                      <a:r>
                        <a:rPr lang="en-US" sz="2000" b="1">
                          <a:cs typeface="Times New Roman" panose="02020603050405020304" pitchFamily="18" charset="0"/>
                        </a:rPr>
                        <a:t>Thông tư</a:t>
                      </a:r>
                      <a:endParaRPr lang="en-US" sz="1600" b="1"/>
                    </a:p>
                  </a:txBody>
                  <a:tcPr/>
                </a:tc>
                <a:tc>
                  <a:txBody>
                    <a:bodyPr/>
                    <a:lstStyle/>
                    <a:p>
                      <a:r>
                        <a:rPr lang="en-US" sz="2000" b="1" dirty="0" err="1">
                          <a:cs typeface="Times New Roman" panose="02020603050405020304" pitchFamily="18" charset="0"/>
                        </a:rPr>
                        <a:t>Chánh</a:t>
                      </a:r>
                      <a:r>
                        <a:rPr lang="en-US" sz="2000" b="1" dirty="0">
                          <a:cs typeface="Times New Roman" panose="02020603050405020304" pitchFamily="18" charset="0"/>
                        </a:rPr>
                        <a:t> </a:t>
                      </a:r>
                      <a:r>
                        <a:rPr lang="en-US" sz="2000" b="1" dirty="0" err="1">
                          <a:cs typeface="Times New Roman" panose="02020603050405020304" pitchFamily="18" charset="0"/>
                        </a:rPr>
                        <a:t>án</a:t>
                      </a:r>
                      <a:r>
                        <a:rPr lang="en-US" sz="2000" b="1" dirty="0">
                          <a:cs typeface="Times New Roman" panose="02020603050405020304" pitchFamily="18" charset="0"/>
                        </a:rPr>
                        <a:t> TANDTC; </a:t>
                      </a:r>
                      <a:r>
                        <a:rPr lang="en-US" sz="2000" b="1" dirty="0" err="1">
                          <a:cs typeface="Times New Roman" panose="02020603050405020304" pitchFamily="18" charset="0"/>
                        </a:rPr>
                        <a:t>Viện</a:t>
                      </a:r>
                      <a:r>
                        <a:rPr lang="en-US" sz="2000" b="1" dirty="0">
                          <a:cs typeface="Times New Roman" panose="02020603050405020304" pitchFamily="18" charset="0"/>
                        </a:rPr>
                        <a:t> </a:t>
                      </a:r>
                      <a:r>
                        <a:rPr lang="en-US" sz="2000" b="1" dirty="0" err="1">
                          <a:cs typeface="Times New Roman" panose="02020603050405020304" pitchFamily="18" charset="0"/>
                        </a:rPr>
                        <a:t>trưởng</a:t>
                      </a:r>
                      <a:r>
                        <a:rPr lang="en-US" sz="2000" b="1" dirty="0">
                          <a:cs typeface="Times New Roman" panose="02020603050405020304" pitchFamily="18" charset="0"/>
                        </a:rPr>
                        <a:t> VKSNDTC, </a:t>
                      </a:r>
                      <a:r>
                        <a:rPr lang="en-US" sz="2000" b="1" dirty="0" err="1">
                          <a:cs typeface="Times New Roman" panose="02020603050405020304" pitchFamily="18" charset="0"/>
                        </a:rPr>
                        <a:t>Bộ</a:t>
                      </a:r>
                      <a:r>
                        <a:rPr lang="en-US" sz="2000" b="1" dirty="0">
                          <a:cs typeface="Times New Roman" panose="02020603050405020304" pitchFamily="18" charset="0"/>
                        </a:rPr>
                        <a:t> </a:t>
                      </a:r>
                      <a:r>
                        <a:rPr lang="en-US" sz="2000" b="1" dirty="0" err="1">
                          <a:cs typeface="Times New Roman" panose="02020603050405020304" pitchFamily="18" charset="0"/>
                        </a:rPr>
                        <a:t>trưởng</a:t>
                      </a:r>
                      <a:r>
                        <a:rPr lang="en-US" sz="2000" b="1" dirty="0">
                          <a:cs typeface="Times New Roman" panose="02020603050405020304" pitchFamily="18" charset="0"/>
                        </a:rPr>
                        <a:t>, </a:t>
                      </a:r>
                      <a:r>
                        <a:rPr lang="en-US" sz="2000" b="1" dirty="0" err="1">
                          <a:cs typeface="Times New Roman" panose="02020603050405020304" pitchFamily="18" charset="0"/>
                        </a:rPr>
                        <a:t>Thủ</a:t>
                      </a:r>
                      <a:r>
                        <a:rPr lang="en-US" sz="2000" b="1" dirty="0">
                          <a:cs typeface="Times New Roman" panose="02020603050405020304" pitchFamily="18" charset="0"/>
                        </a:rPr>
                        <a:t> </a:t>
                      </a:r>
                      <a:r>
                        <a:rPr lang="en-US" sz="2000" b="1" dirty="0" err="1">
                          <a:cs typeface="Times New Roman" panose="02020603050405020304" pitchFamily="18" charset="0"/>
                        </a:rPr>
                        <a:t>trưởng</a:t>
                      </a:r>
                      <a:r>
                        <a:rPr lang="en-US" sz="2000" b="1" dirty="0">
                          <a:cs typeface="Times New Roman" panose="02020603050405020304" pitchFamily="18" charset="0"/>
                        </a:rPr>
                        <a:t> CQ </a:t>
                      </a:r>
                      <a:r>
                        <a:rPr lang="en-US" sz="2000" b="1" dirty="0" err="1">
                          <a:cs typeface="Times New Roman" panose="02020603050405020304" pitchFamily="18" charset="0"/>
                        </a:rPr>
                        <a:t>ngang</a:t>
                      </a:r>
                      <a:r>
                        <a:rPr lang="en-US" sz="2000" b="1" dirty="0">
                          <a:cs typeface="Times New Roman" panose="02020603050405020304" pitchFamily="18" charset="0"/>
                        </a:rPr>
                        <a:t> </a:t>
                      </a:r>
                      <a:r>
                        <a:rPr lang="en-US" sz="2000" b="1" dirty="0" err="1">
                          <a:cs typeface="Times New Roman" panose="02020603050405020304" pitchFamily="18" charset="0"/>
                        </a:rPr>
                        <a:t>bộ</a:t>
                      </a:r>
                      <a:endParaRPr lang="en-US" sz="1600" b="1" dirty="0"/>
                    </a:p>
                  </a:txBody>
                  <a:tcPr/>
                </a:tc>
                <a:extLst>
                  <a:ext uri="{0D108BD9-81ED-4DB2-BD59-A6C34878D82A}">
                    <a16:rowId xmlns:a16="http://schemas.microsoft.com/office/drawing/2014/main" val="10007"/>
                  </a:ext>
                </a:extLst>
              </a:tr>
              <a:tr h="1147010">
                <a:tc>
                  <a:txBody>
                    <a:bodyPr/>
                    <a:lstStyle/>
                    <a:p>
                      <a:pPr algn="ctr"/>
                      <a:r>
                        <a:rPr lang="en-US" b="1"/>
                        <a:t>8</a:t>
                      </a:r>
                    </a:p>
                  </a:txBody>
                  <a:tcPr/>
                </a:tc>
                <a:tc>
                  <a:txBody>
                    <a:bodyPr/>
                    <a:lstStyle/>
                    <a:p>
                      <a:pPr algn="l"/>
                      <a:r>
                        <a:rPr lang="en-US" sz="2000" b="1" dirty="0" err="1">
                          <a:cs typeface="Times New Roman" panose="02020603050405020304" pitchFamily="18" charset="0"/>
                        </a:rPr>
                        <a:t>Thông</a:t>
                      </a:r>
                      <a:r>
                        <a:rPr lang="en-US" sz="2000" b="1" dirty="0">
                          <a:cs typeface="Times New Roman" panose="02020603050405020304" pitchFamily="18" charset="0"/>
                        </a:rPr>
                        <a:t> </a:t>
                      </a:r>
                      <a:r>
                        <a:rPr lang="en-US" sz="2000" b="1" dirty="0" err="1">
                          <a:cs typeface="Times New Roman" panose="02020603050405020304" pitchFamily="18" charset="0"/>
                        </a:rPr>
                        <a:t>tư</a:t>
                      </a:r>
                      <a:r>
                        <a:rPr lang="en-US" sz="2000" b="1" dirty="0">
                          <a:cs typeface="Times New Roman" panose="02020603050405020304" pitchFamily="18" charset="0"/>
                        </a:rPr>
                        <a:t> </a:t>
                      </a:r>
                      <a:r>
                        <a:rPr lang="en-US" sz="2000" b="1" dirty="0" err="1">
                          <a:cs typeface="Times New Roman" panose="02020603050405020304" pitchFamily="18" charset="0"/>
                        </a:rPr>
                        <a:t>liên</a:t>
                      </a:r>
                      <a:r>
                        <a:rPr lang="en-US" sz="2000" b="1" dirty="0">
                          <a:cs typeface="Times New Roman" panose="02020603050405020304" pitchFamily="18" charset="0"/>
                        </a:rPr>
                        <a:t> </a:t>
                      </a:r>
                      <a:r>
                        <a:rPr lang="en-US" sz="2000" b="1" dirty="0" err="1">
                          <a:cs typeface="Times New Roman" panose="02020603050405020304" pitchFamily="18" charset="0"/>
                        </a:rPr>
                        <a:t>tịch</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000" b="1" dirty="0" err="1">
                          <a:cs typeface="Times New Roman" panose="02020603050405020304" pitchFamily="18" charset="0"/>
                        </a:rPr>
                        <a:t>giữa</a:t>
                      </a:r>
                      <a:r>
                        <a:rPr lang="en-US" sz="2000" b="1" dirty="0">
                          <a:cs typeface="Times New Roman" panose="02020603050405020304" pitchFamily="18" charset="0"/>
                        </a:rPr>
                        <a:t> </a:t>
                      </a:r>
                      <a:r>
                        <a:rPr lang="en-US" sz="2000" b="1" dirty="0" err="1">
                          <a:cs typeface="Times New Roman" panose="02020603050405020304" pitchFamily="18" charset="0"/>
                        </a:rPr>
                        <a:t>Chánh</a:t>
                      </a:r>
                      <a:r>
                        <a:rPr lang="en-US" sz="2000" b="1" dirty="0">
                          <a:cs typeface="Times New Roman" panose="02020603050405020304" pitchFamily="18" charset="0"/>
                        </a:rPr>
                        <a:t> </a:t>
                      </a:r>
                      <a:r>
                        <a:rPr lang="en-US" sz="2000" b="1" dirty="0" err="1">
                          <a:cs typeface="Times New Roman" panose="02020603050405020304" pitchFamily="18" charset="0"/>
                        </a:rPr>
                        <a:t>án</a:t>
                      </a:r>
                      <a:r>
                        <a:rPr lang="en-US" sz="2000" b="1" dirty="0">
                          <a:cs typeface="Times New Roman" panose="02020603050405020304" pitchFamily="18" charset="0"/>
                        </a:rPr>
                        <a:t> TANDTC </a:t>
                      </a:r>
                      <a:r>
                        <a:rPr lang="en-US" sz="2000" b="1" dirty="0" err="1">
                          <a:cs typeface="Times New Roman" panose="02020603050405020304" pitchFamily="18" charset="0"/>
                        </a:rPr>
                        <a:t>với</a:t>
                      </a:r>
                      <a:r>
                        <a:rPr lang="en-US" sz="2000" b="1" dirty="0">
                          <a:cs typeface="Times New Roman" panose="02020603050405020304" pitchFamily="18" charset="0"/>
                        </a:rPr>
                        <a:t> </a:t>
                      </a:r>
                      <a:r>
                        <a:rPr lang="en-US" sz="2000" b="1" dirty="0" err="1">
                          <a:cs typeface="Times New Roman" panose="02020603050405020304" pitchFamily="18" charset="0"/>
                        </a:rPr>
                        <a:t>Viện</a:t>
                      </a:r>
                      <a:r>
                        <a:rPr lang="en-US" sz="2000" b="1" dirty="0">
                          <a:cs typeface="Times New Roman" panose="02020603050405020304" pitchFamily="18" charset="0"/>
                        </a:rPr>
                        <a:t> </a:t>
                      </a:r>
                      <a:r>
                        <a:rPr lang="en-US" sz="2000" b="1" dirty="0" err="1">
                          <a:cs typeface="Times New Roman" panose="02020603050405020304" pitchFamily="18" charset="0"/>
                        </a:rPr>
                        <a:t>trưởng</a:t>
                      </a:r>
                      <a:r>
                        <a:rPr lang="en-US" sz="2000" b="1" dirty="0">
                          <a:cs typeface="Times New Roman" panose="02020603050405020304" pitchFamily="18" charset="0"/>
                        </a:rPr>
                        <a:t> VKSNDTC; </a:t>
                      </a:r>
                      <a:r>
                        <a:rPr lang="en-US" sz="2000" b="1" dirty="0" err="1">
                          <a:cs typeface="Times New Roman" panose="02020603050405020304" pitchFamily="18" charset="0"/>
                        </a:rPr>
                        <a:t>giữa</a:t>
                      </a:r>
                      <a:r>
                        <a:rPr lang="en-US" sz="2000" b="1" dirty="0">
                          <a:cs typeface="Times New Roman" panose="02020603050405020304" pitchFamily="18" charset="0"/>
                        </a:rPr>
                        <a:t> </a:t>
                      </a:r>
                      <a:r>
                        <a:rPr lang="en-US" sz="2000" b="1" dirty="0" err="1">
                          <a:cs typeface="Times New Roman" panose="02020603050405020304" pitchFamily="18" charset="0"/>
                        </a:rPr>
                        <a:t>Bộ</a:t>
                      </a:r>
                      <a:r>
                        <a:rPr lang="en-US" sz="2000" b="1" dirty="0">
                          <a:cs typeface="Times New Roman" panose="02020603050405020304" pitchFamily="18" charset="0"/>
                        </a:rPr>
                        <a:t> </a:t>
                      </a:r>
                      <a:r>
                        <a:rPr lang="en-US" sz="2000" b="1" dirty="0" err="1">
                          <a:cs typeface="Times New Roman" panose="02020603050405020304" pitchFamily="18" charset="0"/>
                        </a:rPr>
                        <a:t>trưởng</a:t>
                      </a:r>
                      <a:r>
                        <a:rPr lang="en-US" sz="2000" b="1" dirty="0">
                          <a:cs typeface="Times New Roman" panose="02020603050405020304" pitchFamily="18" charset="0"/>
                        </a:rPr>
                        <a:t>, </a:t>
                      </a:r>
                      <a:r>
                        <a:rPr lang="en-US" sz="2000" b="1" dirty="0" err="1">
                          <a:cs typeface="Times New Roman" panose="02020603050405020304" pitchFamily="18" charset="0"/>
                        </a:rPr>
                        <a:t>Thủ</a:t>
                      </a:r>
                      <a:r>
                        <a:rPr lang="en-US" sz="2000" b="1" dirty="0">
                          <a:cs typeface="Times New Roman" panose="02020603050405020304" pitchFamily="18" charset="0"/>
                        </a:rPr>
                        <a:t> </a:t>
                      </a:r>
                      <a:r>
                        <a:rPr lang="en-US" sz="2000" b="1" dirty="0" err="1">
                          <a:cs typeface="Times New Roman" panose="02020603050405020304" pitchFamily="18" charset="0"/>
                        </a:rPr>
                        <a:t>trưởng</a:t>
                      </a:r>
                      <a:r>
                        <a:rPr lang="en-US" sz="2000" b="1" dirty="0">
                          <a:cs typeface="Times New Roman" panose="02020603050405020304" pitchFamily="18" charset="0"/>
                        </a:rPr>
                        <a:t> CQ </a:t>
                      </a:r>
                      <a:r>
                        <a:rPr lang="en-US" sz="2000" b="1" dirty="0" err="1">
                          <a:cs typeface="Times New Roman" panose="02020603050405020304" pitchFamily="18" charset="0"/>
                        </a:rPr>
                        <a:t>ngang</a:t>
                      </a:r>
                      <a:r>
                        <a:rPr lang="en-US" sz="2000" b="1" dirty="0">
                          <a:cs typeface="Times New Roman" panose="02020603050405020304" pitchFamily="18" charset="0"/>
                        </a:rPr>
                        <a:t> </a:t>
                      </a:r>
                      <a:r>
                        <a:rPr lang="en-US" sz="2000" b="1" dirty="0" err="1">
                          <a:cs typeface="Times New Roman" panose="02020603050405020304" pitchFamily="18" charset="0"/>
                        </a:rPr>
                        <a:t>bộ</a:t>
                      </a:r>
                      <a:r>
                        <a:rPr lang="en-US" sz="2000" b="1" dirty="0">
                          <a:cs typeface="Times New Roman" panose="02020603050405020304" pitchFamily="18" charset="0"/>
                        </a:rPr>
                        <a:t> </a:t>
                      </a:r>
                      <a:r>
                        <a:rPr lang="en-US" sz="2000" b="1" dirty="0" err="1">
                          <a:cs typeface="Times New Roman" panose="02020603050405020304" pitchFamily="18" charset="0"/>
                        </a:rPr>
                        <a:t>với</a:t>
                      </a:r>
                      <a:r>
                        <a:rPr lang="en-US" sz="2000" b="1" dirty="0">
                          <a:cs typeface="Times New Roman" panose="02020603050405020304" pitchFamily="18" charset="0"/>
                        </a:rPr>
                        <a:t> </a:t>
                      </a:r>
                      <a:r>
                        <a:rPr lang="en-US" sz="2000" b="1" dirty="0" err="1">
                          <a:cs typeface="Times New Roman" panose="02020603050405020304" pitchFamily="18" charset="0"/>
                        </a:rPr>
                        <a:t>Chánh</a:t>
                      </a:r>
                      <a:r>
                        <a:rPr lang="en-US" sz="2000" b="1" dirty="0">
                          <a:cs typeface="Times New Roman" panose="02020603050405020304" pitchFamily="18" charset="0"/>
                        </a:rPr>
                        <a:t> </a:t>
                      </a:r>
                      <a:r>
                        <a:rPr lang="en-US" sz="2000" b="1" dirty="0" err="1">
                          <a:cs typeface="Times New Roman" panose="02020603050405020304" pitchFamily="18" charset="0"/>
                        </a:rPr>
                        <a:t>án</a:t>
                      </a:r>
                      <a:r>
                        <a:rPr lang="en-US" sz="2000" b="1" dirty="0">
                          <a:cs typeface="Times New Roman" panose="02020603050405020304" pitchFamily="18" charset="0"/>
                        </a:rPr>
                        <a:t> TANDTC, </a:t>
                      </a:r>
                      <a:r>
                        <a:rPr lang="en-US" sz="2000" b="1" dirty="0" err="1">
                          <a:cs typeface="Times New Roman" panose="02020603050405020304" pitchFamily="18" charset="0"/>
                        </a:rPr>
                        <a:t>Viện</a:t>
                      </a:r>
                      <a:r>
                        <a:rPr lang="en-US" sz="2000" b="1" dirty="0">
                          <a:cs typeface="Times New Roman" panose="02020603050405020304" pitchFamily="18" charset="0"/>
                        </a:rPr>
                        <a:t> </a:t>
                      </a:r>
                      <a:r>
                        <a:rPr lang="en-US" sz="2000" b="1" dirty="0" err="1">
                          <a:cs typeface="Times New Roman" panose="02020603050405020304" pitchFamily="18" charset="0"/>
                        </a:rPr>
                        <a:t>trưởng</a:t>
                      </a:r>
                      <a:r>
                        <a:rPr lang="en-US" sz="2000" b="1" dirty="0">
                          <a:cs typeface="Times New Roman" panose="02020603050405020304" pitchFamily="18" charset="0"/>
                        </a:rPr>
                        <a:t> VKSNDTC</a:t>
                      </a:r>
                    </a:p>
                    <a:p>
                      <a:endParaRPr lang="en-US" sz="1600" b="1" dirty="0"/>
                    </a:p>
                  </a:txBody>
                  <a:tcPr/>
                </a:tc>
                <a:extLst>
                  <a:ext uri="{0D108BD9-81ED-4DB2-BD59-A6C34878D82A}">
                    <a16:rowId xmlns:a16="http://schemas.microsoft.com/office/drawing/2014/main" val="10008"/>
                  </a:ext>
                </a:extLst>
              </a:tr>
            </a:tbl>
          </a:graphicData>
        </a:graphic>
      </p:graphicFrame>
      <p:sp>
        <p:nvSpPr>
          <p:cNvPr id="6" name="TextBox 5"/>
          <p:cNvSpPr txBox="1"/>
          <p:nvPr/>
        </p:nvSpPr>
        <p:spPr>
          <a:xfrm>
            <a:off x="152400" y="5980093"/>
            <a:ext cx="8839200" cy="954107"/>
          </a:xfrm>
          <a:prstGeom prst="rect">
            <a:avLst/>
          </a:prstGeom>
          <a:noFill/>
        </p:spPr>
        <p:txBody>
          <a:bodyPr wrap="square" rtlCol="0">
            <a:spAutoFit/>
          </a:bodyPr>
          <a:lstStyle/>
          <a:p>
            <a:pPr algn="ctr"/>
            <a:r>
              <a:rPr lang="en-US" sz="2800" b="1" dirty="0" err="1">
                <a:solidFill>
                  <a:srgbClr val="FF0000"/>
                </a:solidFill>
              </a:rPr>
              <a:t>Điều</a:t>
            </a:r>
            <a:r>
              <a:rPr lang="en-US" sz="2800" b="1" dirty="0">
                <a:solidFill>
                  <a:srgbClr val="FF0000"/>
                </a:solidFill>
              </a:rPr>
              <a:t> 4, </a:t>
            </a:r>
            <a:r>
              <a:rPr lang="en-US" sz="2800" b="1" dirty="0" err="1">
                <a:solidFill>
                  <a:srgbClr val="FF0000"/>
                </a:solidFill>
              </a:rPr>
              <a:t>Luật</a:t>
            </a:r>
            <a:r>
              <a:rPr lang="en-US" sz="2800" b="1" dirty="0">
                <a:solidFill>
                  <a:srgbClr val="FF0000"/>
                </a:solidFill>
              </a:rPr>
              <a:t> Ban </a:t>
            </a:r>
            <a:r>
              <a:rPr lang="en-US" sz="2800" b="1" dirty="0" err="1">
                <a:solidFill>
                  <a:srgbClr val="FF0000"/>
                </a:solidFill>
              </a:rPr>
              <a:t>hành</a:t>
            </a:r>
            <a:r>
              <a:rPr lang="en-US" sz="2800" b="1" dirty="0">
                <a:solidFill>
                  <a:srgbClr val="FF0000"/>
                </a:solidFill>
              </a:rPr>
              <a:t> </a:t>
            </a:r>
            <a:r>
              <a:rPr lang="en-US" sz="2800" b="1" dirty="0" err="1">
                <a:solidFill>
                  <a:srgbClr val="FF0000"/>
                </a:solidFill>
              </a:rPr>
              <a:t>văn</a:t>
            </a:r>
            <a:r>
              <a:rPr lang="en-US" sz="2800" b="1" dirty="0">
                <a:solidFill>
                  <a:srgbClr val="FF0000"/>
                </a:solidFill>
              </a:rPr>
              <a:t> </a:t>
            </a:r>
            <a:r>
              <a:rPr lang="en-US" sz="2800" b="1" dirty="0" err="1">
                <a:solidFill>
                  <a:srgbClr val="FF0000"/>
                </a:solidFill>
              </a:rPr>
              <a:t>bản</a:t>
            </a:r>
            <a:r>
              <a:rPr lang="en-US" sz="2800" b="1" dirty="0">
                <a:solidFill>
                  <a:srgbClr val="FF0000"/>
                </a:solidFill>
              </a:rPr>
              <a:t> </a:t>
            </a:r>
            <a:r>
              <a:rPr lang="en-US" sz="2800" b="1" dirty="0" err="1">
                <a:solidFill>
                  <a:srgbClr val="FF0000"/>
                </a:solidFill>
              </a:rPr>
              <a:t>quy</a:t>
            </a:r>
            <a:r>
              <a:rPr lang="en-US" sz="2800" b="1" dirty="0">
                <a:solidFill>
                  <a:srgbClr val="FF0000"/>
                </a:solidFill>
              </a:rPr>
              <a:t> </a:t>
            </a:r>
            <a:r>
              <a:rPr lang="en-US" sz="2800" b="1" dirty="0" err="1">
                <a:solidFill>
                  <a:srgbClr val="FF0000"/>
                </a:solidFill>
              </a:rPr>
              <a:t>phạm</a:t>
            </a:r>
            <a:r>
              <a:rPr lang="en-US" sz="2800" b="1" dirty="0">
                <a:solidFill>
                  <a:srgbClr val="FF0000"/>
                </a:solidFill>
              </a:rPr>
              <a:t> </a:t>
            </a:r>
            <a:r>
              <a:rPr lang="en-US" sz="2800" b="1" dirty="0" err="1">
                <a:solidFill>
                  <a:srgbClr val="FF0000"/>
                </a:solidFill>
              </a:rPr>
              <a:t>pháp</a:t>
            </a:r>
            <a:r>
              <a:rPr lang="en-US" sz="2800" b="1" dirty="0">
                <a:solidFill>
                  <a:srgbClr val="FF0000"/>
                </a:solidFill>
              </a:rPr>
              <a:t> </a:t>
            </a:r>
            <a:r>
              <a:rPr lang="en-US" sz="2800" b="1" dirty="0" err="1">
                <a:solidFill>
                  <a:srgbClr val="FF0000"/>
                </a:solidFill>
              </a:rPr>
              <a:t>luật</a:t>
            </a:r>
            <a:r>
              <a:rPr lang="en-US" sz="2800" b="1" dirty="0">
                <a:solidFill>
                  <a:srgbClr val="FF0000"/>
                </a:solidFill>
              </a:rPr>
              <a:t> 2015</a:t>
            </a:r>
          </a:p>
        </p:txBody>
      </p:sp>
      <p:sp>
        <p:nvSpPr>
          <p:cNvPr id="9" name="Rectangle 8"/>
          <p:cNvSpPr/>
          <p:nvPr/>
        </p:nvSpPr>
        <p:spPr>
          <a:xfrm>
            <a:off x="304800" y="-4465"/>
            <a:ext cx="5760893" cy="461665"/>
          </a:xfrm>
          <a:prstGeom prst="rect">
            <a:avLst/>
          </a:prstGeom>
        </p:spPr>
        <p:txBody>
          <a:bodyPr wrap="square">
            <a:spAutoFit/>
          </a:bodyPr>
          <a:lstStyle/>
          <a:p>
            <a:pPr algn="just" eaLnBrk="1" hangingPunct="1">
              <a:buFont typeface="Wingdings" panose="05000000000000000000" pitchFamily="2" charset="2"/>
              <a:buNone/>
            </a:pP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Hệ</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thống</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văn</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bản</a:t>
            </a:r>
            <a:r>
              <a:rPr lang="en-US" sz="2400" b="1" dirty="0">
                <a:solidFill>
                  <a:schemeClr val="bg1"/>
                </a:solidFill>
                <a:latin typeface="Times New Roman" panose="02020603050405020304" pitchFamily="18" charset="0"/>
                <a:cs typeface="Times New Roman" panose="02020603050405020304" pitchFamily="18" charset="0"/>
              </a:rPr>
              <a:t> QPPL ở </a:t>
            </a:r>
            <a:r>
              <a:rPr lang="en-US" sz="2400" b="1" dirty="0" err="1">
                <a:solidFill>
                  <a:schemeClr val="bg1"/>
                </a:solidFill>
                <a:latin typeface="Times New Roman" panose="02020603050405020304" pitchFamily="18" charset="0"/>
                <a:cs typeface="Times New Roman" panose="02020603050405020304" pitchFamily="18" charset="0"/>
              </a:rPr>
              <a:t>Việt</a:t>
            </a:r>
            <a:r>
              <a:rPr lang="en-US" sz="2400" b="1" dirty="0">
                <a:solidFill>
                  <a:schemeClr val="bg1"/>
                </a:solidFill>
                <a:latin typeface="Times New Roman" panose="02020603050405020304" pitchFamily="18" charset="0"/>
                <a:cs typeface="Times New Roman" panose="02020603050405020304" pitchFamily="18" charset="0"/>
              </a:rPr>
              <a:t> Nam</a:t>
            </a:r>
          </a:p>
        </p:txBody>
      </p:sp>
    </p:spTree>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203A41-3BC9-F3BD-415E-F780D44F39EB}"/>
              </a:ext>
            </a:extLst>
          </p:cNvPr>
          <p:cNvSpPr>
            <a:spLocks noGrp="1"/>
          </p:cNvSpPr>
          <p:nvPr>
            <p:ph type="title"/>
          </p:nvPr>
        </p:nvSpPr>
        <p:spPr>
          <a:xfrm>
            <a:off x="482600" y="-152400"/>
            <a:ext cx="8229600" cy="1143000"/>
          </a:xfrm>
        </p:spPr>
        <p:txBody>
          <a:bodyPr>
            <a:noAutofit/>
          </a:bodyPr>
          <a:lstStyle/>
          <a:p>
            <a:r>
              <a:rPr lang="en-VN" sz="3200" b="1" dirty="0">
                <a:solidFill>
                  <a:schemeClr val="bg1"/>
                </a:solidFill>
                <a:latin typeface="Arial" panose="020B0604020202020204" pitchFamily="34" charset="0"/>
                <a:cs typeface="Arial" panose="020B0604020202020204" pitchFamily="34" charset="0"/>
              </a:rPr>
              <a:t>4. HIỆU LỰC CỦA VĂN BẢN QPPL</a:t>
            </a:r>
          </a:p>
        </p:txBody>
      </p:sp>
      <p:sp>
        <p:nvSpPr>
          <p:cNvPr id="3" name="Slide Number Placeholder 2">
            <a:extLst>
              <a:ext uri="{FF2B5EF4-FFF2-40B4-BE49-F238E27FC236}">
                <a16:creationId xmlns:a16="http://schemas.microsoft.com/office/drawing/2014/main" id="{9EE2AD92-05BC-F570-7709-FA379CBC36FD}"/>
              </a:ext>
            </a:extLst>
          </p:cNvPr>
          <p:cNvSpPr>
            <a:spLocks noGrp="1"/>
          </p:cNvSpPr>
          <p:nvPr>
            <p:ph type="sldNum" sz="quarter" idx="12"/>
          </p:nvPr>
        </p:nvSpPr>
        <p:spPr/>
        <p:txBody>
          <a:bodyPr/>
          <a:lstStyle/>
          <a:p>
            <a:fld id="{812AC747-7535-43C5-AB16-59D96E15A904}" type="slidenum">
              <a:rPr lang="en-US" smtClean="0"/>
              <a:t>8</a:t>
            </a:fld>
            <a:endParaRPr lang="en-US"/>
          </a:p>
        </p:txBody>
      </p:sp>
      <p:graphicFrame>
        <p:nvGraphicFramePr>
          <p:cNvPr id="6" name="Diagram 5">
            <a:extLst>
              <a:ext uri="{FF2B5EF4-FFF2-40B4-BE49-F238E27FC236}">
                <a16:creationId xmlns:a16="http://schemas.microsoft.com/office/drawing/2014/main" id="{3739B538-8257-2320-0A71-7F81D96AFF58}"/>
              </a:ext>
            </a:extLst>
          </p:cNvPr>
          <p:cNvGraphicFramePr/>
          <p:nvPr/>
        </p:nvGraphicFramePr>
        <p:xfrm>
          <a:off x="609600" y="1676400"/>
          <a:ext cx="7772400" cy="462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862379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A4CF25-EF10-F513-C410-6847F33F3913}"/>
              </a:ext>
            </a:extLst>
          </p:cNvPr>
          <p:cNvSpPr>
            <a:spLocks noGrp="1"/>
          </p:cNvSpPr>
          <p:nvPr>
            <p:ph type="sldNum" sz="quarter" idx="12"/>
          </p:nvPr>
        </p:nvSpPr>
        <p:spPr/>
        <p:txBody>
          <a:bodyPr/>
          <a:lstStyle/>
          <a:p>
            <a:fld id="{812AC747-7535-43C5-AB16-59D96E15A904}" type="slidenum">
              <a:rPr lang="en-US" smtClean="0"/>
              <a:t>9</a:t>
            </a:fld>
            <a:endParaRPr lang="en-US"/>
          </a:p>
        </p:txBody>
      </p:sp>
      <p:sp>
        <p:nvSpPr>
          <p:cNvPr id="5" name="Rounded Rectangle 4">
            <a:extLst>
              <a:ext uri="{FF2B5EF4-FFF2-40B4-BE49-F238E27FC236}">
                <a16:creationId xmlns:a16="http://schemas.microsoft.com/office/drawing/2014/main" id="{4FC04F82-8FC7-9784-2774-BD9FC0DBFFBD}"/>
              </a:ext>
            </a:extLst>
          </p:cNvPr>
          <p:cNvSpPr/>
          <p:nvPr/>
        </p:nvSpPr>
        <p:spPr>
          <a:xfrm>
            <a:off x="685800" y="1295400"/>
            <a:ext cx="1143000" cy="3733800"/>
          </a:xfrm>
          <a:prstGeom prst="roundRect">
            <a:avLst/>
          </a:prstGeom>
          <a:solidFill>
            <a:srgbClr val="F6903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2400" b="1" dirty="0">
                <a:latin typeface="Arial" panose="020B0604020202020204" pitchFamily="34" charset="0"/>
                <a:cs typeface="Arial" panose="020B0604020202020204" pitchFamily="34" charset="0"/>
              </a:rPr>
              <a:t>HIỆU LỰC CỦA VĂN BẢN QPPL </a:t>
            </a:r>
          </a:p>
        </p:txBody>
      </p:sp>
      <p:sp>
        <p:nvSpPr>
          <p:cNvPr id="6" name="TextBox 5">
            <a:extLst>
              <a:ext uri="{FF2B5EF4-FFF2-40B4-BE49-F238E27FC236}">
                <a16:creationId xmlns:a16="http://schemas.microsoft.com/office/drawing/2014/main" id="{7BDEC697-174B-1889-E2E2-B4B4512BF01C}"/>
              </a:ext>
            </a:extLst>
          </p:cNvPr>
          <p:cNvSpPr txBox="1"/>
          <p:nvPr/>
        </p:nvSpPr>
        <p:spPr>
          <a:xfrm>
            <a:off x="1955800" y="1413986"/>
            <a:ext cx="1905000" cy="369332"/>
          </a:xfrm>
          <a:prstGeom prst="rect">
            <a:avLst/>
          </a:prstGeom>
          <a:noFill/>
        </p:spPr>
        <p:txBody>
          <a:bodyPr wrap="square" rtlCol="0">
            <a:spAutoFit/>
          </a:bodyPr>
          <a:lstStyle/>
          <a:p>
            <a:r>
              <a:rPr lang="en-VN" b="1" dirty="0">
                <a:solidFill>
                  <a:srgbClr val="C00000"/>
                </a:solidFill>
              </a:rPr>
              <a:t>THEO THỜI GIAN</a:t>
            </a:r>
          </a:p>
        </p:txBody>
      </p:sp>
      <p:sp>
        <p:nvSpPr>
          <p:cNvPr id="7" name="TextBox 6">
            <a:extLst>
              <a:ext uri="{FF2B5EF4-FFF2-40B4-BE49-F238E27FC236}">
                <a16:creationId xmlns:a16="http://schemas.microsoft.com/office/drawing/2014/main" id="{D8EAEB88-65D0-2646-D333-3E4BDC6BA8E4}"/>
              </a:ext>
            </a:extLst>
          </p:cNvPr>
          <p:cNvSpPr txBox="1"/>
          <p:nvPr/>
        </p:nvSpPr>
        <p:spPr>
          <a:xfrm>
            <a:off x="1955800" y="2810728"/>
            <a:ext cx="2209800" cy="369332"/>
          </a:xfrm>
          <a:prstGeom prst="rect">
            <a:avLst/>
          </a:prstGeom>
          <a:noFill/>
        </p:spPr>
        <p:txBody>
          <a:bodyPr wrap="square" rtlCol="0">
            <a:spAutoFit/>
          </a:bodyPr>
          <a:lstStyle/>
          <a:p>
            <a:r>
              <a:rPr lang="en-VN" b="1" dirty="0">
                <a:solidFill>
                  <a:srgbClr val="C00000"/>
                </a:solidFill>
              </a:rPr>
              <a:t>THEO KHÔNG GIAN</a:t>
            </a:r>
          </a:p>
        </p:txBody>
      </p:sp>
      <p:sp>
        <p:nvSpPr>
          <p:cNvPr id="8" name="TextBox 7">
            <a:extLst>
              <a:ext uri="{FF2B5EF4-FFF2-40B4-BE49-F238E27FC236}">
                <a16:creationId xmlns:a16="http://schemas.microsoft.com/office/drawing/2014/main" id="{F339F080-6A7B-75F1-F022-82A3FC47B7BF}"/>
              </a:ext>
            </a:extLst>
          </p:cNvPr>
          <p:cNvSpPr txBox="1"/>
          <p:nvPr/>
        </p:nvSpPr>
        <p:spPr>
          <a:xfrm>
            <a:off x="2019300" y="4583152"/>
            <a:ext cx="2209800" cy="369332"/>
          </a:xfrm>
          <a:prstGeom prst="rect">
            <a:avLst/>
          </a:prstGeom>
          <a:noFill/>
        </p:spPr>
        <p:txBody>
          <a:bodyPr wrap="square" rtlCol="0">
            <a:spAutoFit/>
          </a:bodyPr>
          <a:lstStyle/>
          <a:p>
            <a:r>
              <a:rPr lang="en-VN" b="1" dirty="0">
                <a:solidFill>
                  <a:srgbClr val="C00000"/>
                </a:solidFill>
              </a:rPr>
              <a:t>THEO ĐỐI TƯỢNG</a:t>
            </a:r>
          </a:p>
        </p:txBody>
      </p:sp>
      <p:sp>
        <p:nvSpPr>
          <p:cNvPr id="9" name="Rounded Rectangle 8">
            <a:extLst>
              <a:ext uri="{FF2B5EF4-FFF2-40B4-BE49-F238E27FC236}">
                <a16:creationId xmlns:a16="http://schemas.microsoft.com/office/drawing/2014/main" id="{24134FAC-CFCB-0CF9-5FF5-7E8B8C0E35B9}"/>
              </a:ext>
            </a:extLst>
          </p:cNvPr>
          <p:cNvSpPr/>
          <p:nvPr/>
        </p:nvSpPr>
        <p:spPr>
          <a:xfrm>
            <a:off x="4165600" y="1129784"/>
            <a:ext cx="4368800" cy="106680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2000" dirty="0">
                <a:solidFill>
                  <a:schemeClr val="tx2"/>
                </a:solidFill>
                <a:latin typeface="Arial" panose="020B0604020202020204" pitchFamily="34" charset="0"/>
                <a:cs typeface="Arial" panose="020B0604020202020204" pitchFamily="34" charset="0"/>
              </a:rPr>
              <a:t>Được xác định từ thời điểm phát sinh cho đến khi chấm dứt sự tác động của văn bản đó</a:t>
            </a:r>
          </a:p>
        </p:txBody>
      </p:sp>
      <p:sp>
        <p:nvSpPr>
          <p:cNvPr id="10" name="Rounded Rectangle 9">
            <a:extLst>
              <a:ext uri="{FF2B5EF4-FFF2-40B4-BE49-F238E27FC236}">
                <a16:creationId xmlns:a16="http://schemas.microsoft.com/office/drawing/2014/main" id="{117FFCAF-D9B4-3258-B809-21C23B763419}"/>
              </a:ext>
            </a:extLst>
          </p:cNvPr>
          <p:cNvSpPr/>
          <p:nvPr/>
        </p:nvSpPr>
        <p:spPr>
          <a:xfrm>
            <a:off x="4191000" y="2546092"/>
            <a:ext cx="4343400" cy="118770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2000" dirty="0">
                <a:solidFill>
                  <a:schemeClr val="tx2"/>
                </a:solidFill>
                <a:latin typeface="Arial" panose="020B0604020202020204" pitchFamily="34" charset="0"/>
                <a:cs typeface="Arial" panose="020B0604020202020204" pitchFamily="34" charset="0"/>
              </a:rPr>
              <a:t>Giới hạn phạm vi tác động của văn bản về mặt không gian</a:t>
            </a:r>
          </a:p>
        </p:txBody>
      </p:sp>
      <p:sp>
        <p:nvSpPr>
          <p:cNvPr id="11" name="Rounded Rectangle 10">
            <a:extLst>
              <a:ext uri="{FF2B5EF4-FFF2-40B4-BE49-F238E27FC236}">
                <a16:creationId xmlns:a16="http://schemas.microsoft.com/office/drawing/2014/main" id="{2A62C94F-183E-F6C3-86E5-8947FC315AFA}"/>
              </a:ext>
            </a:extLst>
          </p:cNvPr>
          <p:cNvSpPr/>
          <p:nvPr/>
        </p:nvSpPr>
        <p:spPr>
          <a:xfrm>
            <a:off x="4229100" y="3962400"/>
            <a:ext cx="4305300" cy="137160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2000" dirty="0">
                <a:solidFill>
                  <a:schemeClr val="tx2"/>
                </a:solidFill>
                <a:latin typeface="Arial" panose="020B0604020202020204" pitchFamily="34" charset="0"/>
                <a:cs typeface="Arial" panose="020B0604020202020204" pitchFamily="34" charset="0"/>
              </a:rPr>
              <a:t>Giới hạn phạm vi các cá nhân, tổ chức có nghĩa vụ thi hành</a:t>
            </a:r>
          </a:p>
        </p:txBody>
      </p:sp>
    </p:spTree>
    <p:extLst>
      <p:ext uri="{BB962C8B-B14F-4D97-AF65-F5344CB8AC3E}">
        <p14:creationId xmlns:p14="http://schemas.microsoft.com/office/powerpoint/2010/main" val="1849582723"/>
      </p:ext>
    </p:extLst>
  </p:cSld>
  <p:clrMapOvr>
    <a:masterClrMapping/>
  </p:clrMapOvr>
  <p:transition>
    <p:wipe/>
  </p:transition>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TotalTime>
  <Words>561</Words>
  <Application>Microsoft Macintosh PowerPoint</Application>
  <PresentationFormat>On-screen Show (4:3)</PresentationFormat>
  <Paragraphs>76</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Courier New</vt:lpstr>
      <vt:lpstr>Times New Roman</vt:lpstr>
      <vt:lpstr>Wingdings</vt:lpstr>
      <vt:lpstr>1_Office Theme</vt:lpstr>
      <vt:lpstr>HỆ THỐNG VĂN BẢN  QUY PHẠM PHÁP LUẬT  VIỆT NAM</vt:lpstr>
      <vt:lpstr>1. KHÁI NIỆM</vt:lpstr>
      <vt:lpstr>2. ĐẶC ĐIỂM</vt:lpstr>
      <vt:lpstr>3. PHÂN LOẠI</vt:lpstr>
      <vt:lpstr>PowerPoint Presentation</vt:lpstr>
      <vt:lpstr>VĂN BẢN DƯỚI LUẬT là những văn bản QPPL do cơ quan nhà nước có thẩm quyền ban hành theo thủ tục và hình thức được luật quy định và có hiệu lực pháp lý thấp hơn văn bản luật</vt:lpstr>
      <vt:lpstr>PowerPoint Presentation</vt:lpstr>
      <vt:lpstr>4. HIỆU LỰC CỦA VĂN BẢN QPPL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DANG BUI</dc:creator>
  <cp:lastModifiedBy>Hoàng Thanh Tú</cp:lastModifiedBy>
  <cp:revision>337</cp:revision>
  <cp:lastPrinted>2018-01-11T12:45:00Z</cp:lastPrinted>
  <dcterms:created xsi:type="dcterms:W3CDTF">2006-08-16T00:00:00Z</dcterms:created>
  <dcterms:modified xsi:type="dcterms:W3CDTF">2023-06-14T05:27:49Z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3DF48F85EDC64D048A85E352E0566EA0</vt:lpwstr>
  </property>
  <property fmtid="{D5CDD505-2E9C-101B-9397-08002B2CF9AE}" pid="3" name="KSOProductBuildVer">
    <vt:lpwstr>1033-11.2.0.11341</vt:lpwstr>
  </property>
</Properties>
</file>