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0" r:id="rId6"/>
    <p:sldId id="367" r:id="rId7"/>
    <p:sldId id="269" r:id="rId8"/>
    <p:sldId id="271" r:id="rId9"/>
    <p:sldId id="342" r:id="rId10"/>
    <p:sldId id="339" r:id="rId11"/>
    <p:sldId id="395" r:id="rId12"/>
    <p:sldId id="396" r:id="rId13"/>
    <p:sldId id="525" r:id="rId14"/>
    <p:sldId id="521" r:id="rId15"/>
    <p:sldId id="524" r:id="rId16"/>
    <p:sldId id="527" r:id="rId17"/>
    <p:sldId id="528" r:id="rId18"/>
    <p:sldId id="529" r:id="rId19"/>
    <p:sldId id="397" r:id="rId20"/>
    <p:sldId id="398" r:id="rId21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1296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慣性の法則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4" t="2644" r="9030" b="5721"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E5C04D0-5CD0-D37F-3A5F-9639437C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思考実験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877C9-E667-2FEE-ED2F-ADFAF0015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19A44-A458-E003-414D-A4D5879FA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5" y="671513"/>
            <a:ext cx="2481703" cy="2481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FA61225-A823-BB2F-2C73-071F3C01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3486"/>
            <a:ext cx="4479715" cy="40765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CAEDB26-1CD3-ABBC-9A9D-52DAC91F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6" y="1568014"/>
            <a:ext cx="2367443" cy="1745144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9A23A67-6CD0-79E5-E958-2E7777C100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103 0.68264 L -1.28205E-6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51" y="-3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BBFD-18A8-C86B-1F31-60DBD4E1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4DF212-C4FF-2CB6-FB89-9B7D50A14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6548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紙飛行機を飛ばして，</a:t>
            </a:r>
            <a:r>
              <a:rPr lang="ja-JP" altLang="en-US" dirty="0">
                <a:solidFill>
                  <a:schemeClr val="accent6"/>
                </a:solidFill>
              </a:rPr>
              <a:t>途中で妨害</a:t>
            </a:r>
            <a:r>
              <a:rPr lang="ja-JP" altLang="en-US" dirty="0"/>
              <a:t>したらどうなる？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B78104-C695-1FBE-C0F8-5997EF4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EDAC18-7E25-9B1C-7F1B-DD02C59FEC8A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飛んでいる紙飛行機に力を加えると，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78966ECA-A1A9-BA20-99ED-4532EF61F51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46EF-3B22-8124-54E7-336B626E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EAE87-0255-5888-8995-BA1E706A03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8800" dirty="0"/>
              <a:t>力は</a:t>
            </a:r>
            <a:r>
              <a:rPr lang="ja-JP" altLang="en-US" sz="8800" dirty="0">
                <a:solidFill>
                  <a:schemeClr val="accent6"/>
                </a:solidFill>
              </a:rPr>
              <a:t>物体の動き</a:t>
            </a:r>
            <a:r>
              <a:rPr lang="ja-JP" altLang="en-US" sz="8800" dirty="0"/>
              <a:t>を</a:t>
            </a:r>
            <a:endParaRPr lang="en-US" altLang="ja-JP" sz="8800" dirty="0"/>
          </a:p>
          <a:p>
            <a:pPr marL="0" indent="0" algn="ctr">
              <a:buNone/>
            </a:pPr>
            <a:r>
              <a:rPr lang="ja-JP" altLang="en-US" sz="88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962F8-FECE-1EF4-8325-1C3D81E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2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8DF1D07-81BC-66BF-D5C7-E6A07ABA144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A91C6C-3822-F239-B438-B341773642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自然界に見られる現象の法則性を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実験</a:t>
            </a:r>
            <a:r>
              <a:rPr kumimoji="1" lang="ja-JP" altLang="en-US" sz="4400" dirty="0"/>
              <a:t>または</a:t>
            </a:r>
            <a:r>
              <a:rPr kumimoji="1" lang="ja-JP" altLang="en-US" sz="4400" dirty="0">
                <a:solidFill>
                  <a:schemeClr val="accent6"/>
                </a:solidFill>
              </a:rPr>
              <a:t>観測</a:t>
            </a:r>
            <a:r>
              <a:rPr kumimoji="1" lang="ja-JP" altLang="en-US" sz="4400" dirty="0"/>
              <a:t>で見出し，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数学</a:t>
            </a:r>
            <a:r>
              <a:rPr kumimoji="1" lang="ja-JP" altLang="en-US" sz="4400" dirty="0"/>
              <a:t>を用いて記述する．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すなわち，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経験則</a:t>
            </a:r>
            <a:r>
              <a:rPr kumimoji="1" lang="ja-JP" altLang="en-US" sz="4400" dirty="0"/>
              <a:t>である．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法則性の正しさは，</a:t>
            </a:r>
            <a:r>
              <a:rPr lang="ja-JP" altLang="en-US" sz="4400" dirty="0">
                <a:solidFill>
                  <a:schemeClr val="accent6"/>
                </a:solidFill>
              </a:rPr>
              <a:t>測定の「不確かさ」の範囲</a:t>
            </a:r>
            <a:r>
              <a:rPr lang="ja-JP" altLang="en-US" sz="4400" dirty="0"/>
              <a:t>で検証される．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そのため，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証明はされない</a:t>
            </a:r>
            <a:r>
              <a:rPr kumimoji="1"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6D6F5A-572D-8895-4FD0-241BA12F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法則とは？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83A2301D-1B0A-A5DF-0F54-2D4AA26552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1586</TotalTime>
  <Words>960</Words>
  <Application>Microsoft Office PowerPoint</Application>
  <PresentationFormat>A4 210 x 297 mm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Arial</vt:lpstr>
      <vt:lpstr>Wingdings</vt:lpstr>
      <vt:lpstr>Template</vt:lpstr>
      <vt:lpstr>中学理科 物理分野 ～慣性の法則～</vt:lpstr>
      <vt:lpstr>思考実験</vt:lpstr>
      <vt:lpstr>考察</vt:lpstr>
      <vt:lpstr>力の性質 No. 2</vt:lpstr>
      <vt:lpstr>物体はナマケモノ？</vt:lpstr>
      <vt:lpstr>だるま落とし</vt:lpstr>
      <vt:lpstr>テーブルクロス引き</vt:lpstr>
      <vt:lpstr>法則とは？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133</cp:revision>
  <cp:lastPrinted>2025-07-26T19:55:07Z</cp:lastPrinted>
  <dcterms:created xsi:type="dcterms:W3CDTF">2025-07-12T17:38:21Z</dcterms:created>
  <dcterms:modified xsi:type="dcterms:W3CDTF">2025-08-20T19:55:30Z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