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333" r:id="rId4"/>
    <p:sldId id="376" r:id="rId5"/>
    <p:sldId id="332" r:id="rId6"/>
    <p:sldId id="387" r:id="rId7"/>
    <p:sldId id="335" r:id="rId8"/>
    <p:sldId id="395" r:id="rId9"/>
    <p:sldId id="462" r:id="rId10"/>
    <p:sldId id="394" r:id="rId11"/>
    <p:sldId id="336" r:id="rId12"/>
    <p:sldId id="392" r:id="rId13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2178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3-CfukEgs?t=172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43-CfukEgs?start=172&amp;feature=oembed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3-CfukEgs?t=86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43-CfukEgs?start=86&amp;feature=oembed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～思考実験～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248125E-6993-14C1-E70F-B0AB3EAC2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知りたいのは，</a:t>
            </a:r>
            <a:r>
              <a:rPr lang="ja-JP" altLang="en-US" sz="4400" dirty="0">
                <a:solidFill>
                  <a:schemeClr val="accent6"/>
                </a:solidFill>
              </a:rPr>
              <a:t>質量</a:t>
            </a:r>
            <a:r>
              <a:rPr kumimoji="1" lang="ja-JP" altLang="en-US" sz="4400" dirty="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 dirty="0">
                <a:solidFill>
                  <a:schemeClr val="accent6"/>
                </a:solidFill>
              </a:rPr>
              <a:t>か</a:t>
            </a:r>
            <a:r>
              <a:rPr lang="ja-JP" altLang="en-US" sz="4400" dirty="0"/>
              <a:t>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 dirty="0"/>
              <a:t>質量以外の条件を合わせることで，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 dirty="0"/>
              <a:t>になる．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この実験方法を</a:t>
            </a:r>
            <a:r>
              <a:rPr kumimoji="1" lang="ja-JP" altLang="en-US" sz="4400" dirty="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 dirty="0"/>
              <a:t>という．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白い羽の方が，</a:t>
            </a:r>
            <a:r>
              <a:rPr kumimoji="1" lang="ja-JP" altLang="en-US" sz="4400" dirty="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 dirty="0"/>
              <a:t>と考えられる．</a:t>
            </a:r>
            <a:endParaRPr kumimoji="1"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ガリレオ</a:t>
            </a:r>
            <a:r>
              <a:rPr lang="ja-JP" altLang="en-US" dirty="0">
                <a:solidFill>
                  <a:srgbClr val="00B0F0"/>
                </a:solidFill>
              </a:rPr>
              <a:t>の疑問は正しかった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lang="en-US" altLang="ja-JP" dirty="0">
                <a:hlinkClick r:id="rId3"/>
              </a:rPr>
              <a:t>https://youtu.be/E43-CfukEgs?t=172</a:t>
            </a:r>
            <a:endParaRPr lang="en-US" altLang="ja-JP" dirty="0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6" name="オンライン メディア 5" title="Brian Cox visits the world's biggest vacuum | Human Universe - BBC">
            <a:hlinkClick r:id="" action="ppaction://media"/>
            <a:extLst>
              <a:ext uri="{FF2B5EF4-FFF2-40B4-BE49-F238E27FC236}">
                <a16:creationId xmlns:a16="http://schemas.microsoft.com/office/drawing/2014/main" id="{07404030-E2AF-3C26-CA3E-7B54EB69A6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778122"/>
            <a:ext cx="990600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大きい石と小さい石，</a:t>
            </a: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解答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実際に実験をせず</a:t>
            </a:r>
            <a:r>
              <a:rPr lang="ja-JP" altLang="en-US" dirty="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dirty="0"/>
              <a:t>し，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論理的に起こり得ることを考察する方法．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大きな石は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小さな石よりも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 dirty="0">
                <a:solidFill>
                  <a:schemeClr val="tx1"/>
                </a:solidFill>
              </a:rPr>
              <a:t>ん</a:t>
            </a:r>
            <a:r>
              <a:rPr kumimoji="1" lang="ja-JP" altLang="en-US" sz="3200" dirty="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commons.wikimedia.org/wiki/File:Aristotle_Altemps_Inv8575.jpg</a:t>
            </a:r>
            <a:endParaRPr lang="en-US" altLang="ja-JP" dirty="0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 dirty="0"/>
              <a:t>アリストテレス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B.C. 384-322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大きい石と小さい石，</a:t>
            </a: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5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commons.wikimedia.org/wiki/File:Galileo-sustermans2.jpg</a:t>
            </a:r>
            <a:endParaRPr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 dirty="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 dirty="0"/>
              <a:t>ガリレオ・ガリレイ</a:t>
            </a:r>
            <a:br>
              <a:rPr lang="en-US" altLang="ja-JP" sz="4800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A.D. 1564-1642</a:t>
            </a:r>
            <a:r>
              <a:rPr lang="ja-JP" altLang="en-US" sz="2800" dirty="0"/>
              <a:t>年）</a:t>
            </a:r>
            <a:endParaRPr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100 kg</a:t>
            </a:r>
            <a:r>
              <a:rPr kumimoji="1" lang="ja-JP" altLang="en-US" sz="2000" dirty="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アリストテレスの価値観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lang="en-US" altLang="ja-JP" dirty="0">
                <a:hlinkClick r:id="rId3"/>
              </a:rPr>
              <a:t>https://youtu.be/E43-CfukEgs?t=86</a:t>
            </a:r>
            <a:endParaRPr lang="en-US" altLang="ja-JP" dirty="0"/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DBDDA5CC-618A-17F5-1931-A5A5C7391B1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6" name="オンライン メディア 5" title="Brian Cox visits the world's biggest vacuum | Human Universe - BBC">
            <a:hlinkClick r:id="" action="ppaction://media"/>
            <a:extLst>
              <a:ext uri="{FF2B5EF4-FFF2-40B4-BE49-F238E27FC236}">
                <a16:creationId xmlns:a16="http://schemas.microsoft.com/office/drawing/2014/main" id="{8EA63A49-4E55-1064-FE8F-A601CF12BE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778122"/>
            <a:ext cx="990600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 dirty="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100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 dirty="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27" grpId="1" animBg="1"/>
      <p:bldP spid="27" grpId="2" animBg="1"/>
      <p:bldP spid="16" grpId="0"/>
      <p:bldP spid="16" grpId="1"/>
      <p:bldP spid="16" grpId="2"/>
      <p:bldP spid="35" grpId="0"/>
      <p:bldP spid="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 dirty="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100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より速く</a:t>
            </a:r>
            <a:r>
              <a:rPr kumimoji="1" lang="ja-JP" altLang="en-US" sz="2400" dirty="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より遅く</a:t>
            </a:r>
            <a:r>
              <a:rPr kumimoji="1" lang="ja-JP" altLang="en-US" sz="2400" dirty="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重い物体ほど速く落下する！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673</Words>
  <Application>Microsoft Office PowerPoint</Application>
  <PresentationFormat>A4 210 x 297 mm</PresentationFormat>
  <Paragraphs>82</Paragraphs>
  <Slides>12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Arial</vt:lpstr>
      <vt:lpstr>Wingdings</vt:lpstr>
      <vt:lpstr>Template</vt:lpstr>
      <vt:lpstr>中学理科 物理分野 ～思考実験～</vt:lpstr>
      <vt:lpstr>思考実験とは</vt:lpstr>
      <vt:lpstr>アリストテレス （B.C. 384-322年）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2025-08-25T18:33:25Z</dcterms:created>
  <dcterms:modified xsi:type="dcterms:W3CDTF">2025-08-25T18:33:39Z</dcterms:modified>
  <cp:contentStatus/>
</cp:coreProperties>
</file>