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69" r:id="rId3"/>
    <p:sldId id="270" r:id="rId4"/>
    <p:sldId id="266" r:id="rId5"/>
    <p:sldId id="351" r:id="rId6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lang="ja-JP" alt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作用・反作用の法則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風船の上に本を乗せたら，</a:t>
            </a:r>
            <a:r>
              <a:rPr lang="ja-JP" altLang="en-US" dirty="0">
                <a:solidFill>
                  <a:schemeClr val="accent6"/>
                </a:solidFill>
              </a:rPr>
              <a:t>風船は</a:t>
            </a:r>
            <a:r>
              <a:rPr lang="ja-JP" altLang="en-US" dirty="0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 dirty="0"/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 dirty="0"/>
              <a:t>力は</a:t>
            </a:r>
            <a:r>
              <a:rPr lang="ja-JP" altLang="en-US" sz="11500" dirty="0">
                <a:solidFill>
                  <a:schemeClr val="accent6"/>
                </a:solidFill>
              </a:rPr>
              <a:t>物体を</a:t>
            </a:r>
            <a:endParaRPr lang="en-US" altLang="ja-JP" sz="115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 dirty="0">
                <a:solidFill>
                  <a:schemeClr val="accent6"/>
                </a:solidFill>
              </a:rPr>
              <a:t>支える</a:t>
            </a:r>
            <a:r>
              <a:rPr lang="ja-JP" altLang="en-US" sz="11500" dirty="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3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つの物体がもう一方の物体に力を加えると，</a:t>
            </a:r>
            <a:r>
              <a:rPr lang="ja-JP" altLang="en-US" dirty="0">
                <a:solidFill>
                  <a:schemeClr val="accent6"/>
                </a:solidFill>
              </a:rPr>
              <a:t>同じ大きさ</a:t>
            </a:r>
            <a:r>
              <a:rPr lang="ja-JP" altLang="en-US" dirty="0"/>
              <a:t>，</a:t>
            </a:r>
            <a:r>
              <a:rPr lang="ja-JP" altLang="en-US" dirty="0">
                <a:solidFill>
                  <a:schemeClr val="accent6"/>
                </a:solidFill>
              </a:rPr>
              <a:t>逆向きの力</a:t>
            </a:r>
            <a:r>
              <a:rPr lang="ja-JP" altLang="en-US" dirty="0"/>
              <a:t>がはたらく．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これを</a:t>
            </a:r>
            <a:r>
              <a:rPr lang="ja-JP" altLang="en-US" dirty="0">
                <a:solidFill>
                  <a:schemeClr val="accent6"/>
                </a:solidFill>
              </a:rPr>
              <a:t>作用・反作用の法則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目には目を，歯には歯を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ja-JP" altLang="en-US" dirty="0">
                <a:solidFill>
                  <a:srgbClr val="00B0F0"/>
                </a:solidFill>
              </a:rPr>
              <a:t>前に進める</a:t>
            </a:r>
            <a:r>
              <a:rPr lang="ja-JP" altLang="en-US" dirty="0"/>
              <a:t>のか？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www.irasutoya.com</a:t>
            </a:r>
            <a:endParaRPr lang="ja-JP" altLang="en-US" dirty="0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 dirty="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地面が足を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203</Words>
  <Application>Microsoft Office PowerPoint</Application>
  <PresentationFormat>A4 210 x 297 mm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Wingdings</vt:lpstr>
      <vt:lpstr>Template</vt:lpstr>
      <vt:lpstr>中学理科 物理分野 ～作用・反作用の法則～</vt:lpstr>
      <vt:lpstr>考察</vt:lpstr>
      <vt:lpstr>力の性質 No. 3</vt:lpstr>
      <vt:lpstr>目には目を，歯には歯を…</vt:lpstr>
      <vt:lpstr>なぜ前に進めるのか？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2025-08-25T18:35:44Z</dcterms:created>
  <dcterms:modified xsi:type="dcterms:W3CDTF">2025-08-25T18:35:51Z</dcterms:modified>
  <cp:contentStatus/>
</cp:coreProperties>
</file>