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342" r:id="rId7"/>
    <p:sldId id="339" r:id="rId8"/>
    <p:sldId id="396" r:id="rId9"/>
    <p:sldId id="525" r:id="rId10"/>
    <p:sldId id="521" r:id="rId11"/>
    <p:sldId id="524" r:id="rId12"/>
    <p:sldId id="527" r:id="rId13"/>
    <p:sldId id="528" r:id="rId14"/>
    <p:sldId id="529" r:id="rId15"/>
    <p:sldId id="397" r:id="rId16"/>
    <p:sldId id="398" r:id="rId17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～等速直線運動～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1A93D00-137A-615D-3650-05D49BBCB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623C733-8E62-9513-C176-46FBF7724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44" r="9030" b="5721"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https://soco-st.com/16180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https://www.irasutoya.com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https://www.irasutoya.com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1565</TotalTime>
  <Words>501</Words>
  <Application>Microsoft Office PowerPoint</Application>
  <PresentationFormat>A4 210 x 297 mm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～等速直線運動～</vt:lpstr>
      <vt:lpstr>物体はナマケモノ？</vt:lpstr>
      <vt:lpstr>だるま落とし</vt:lpstr>
      <vt:lpstr>テーブルクロス引き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Hojicya</cp:lastModifiedBy>
  <cp:revision>122</cp:revision>
  <cp:lastPrinted>2025-07-26T19:55:07Z</cp:lastPrinted>
  <dcterms:created xsi:type="dcterms:W3CDTF">2025-07-12T17:38:21Z</dcterms:created>
  <dcterms:modified xsi:type="dcterms:W3CDTF">2025-08-11T15:14:03Z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