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32" r:id="rId3"/>
    <p:sldMasterId id="2147483864" r:id="rId4"/>
    <p:sldMasterId id="2147483882" r:id="rId5"/>
  </p:sldMasterIdLst>
  <p:sldIdLst>
    <p:sldId id="256" r:id="rId6"/>
    <p:sldId id="274" r:id="rId7"/>
    <p:sldId id="259" r:id="rId8"/>
    <p:sldId id="275" r:id="rId9"/>
    <p:sldId id="271" r:id="rId10"/>
    <p:sldId id="270" r:id="rId11"/>
    <p:sldId id="272" r:id="rId12"/>
    <p:sldId id="264" r:id="rId13"/>
    <p:sldId id="265" r:id="rId14"/>
    <p:sldId id="266" r:id="rId15"/>
    <p:sldId id="261" r:id="rId16"/>
    <p:sldId id="262" r:id="rId17"/>
    <p:sldId id="263" r:id="rId18"/>
    <p:sldId id="267" r:id="rId19"/>
    <p:sldId id="268" r:id="rId20"/>
    <p:sldId id="269" r:id="rId21"/>
    <p:sldId id="257" r:id="rId22"/>
    <p:sldId id="258" r:id="rId23"/>
    <p:sldId id="260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  <p:sp>
        <p:nvSpPr>
          <p:cNvPr id="32" name="31 Rectángulo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39 Rectángulo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40 Rectángulo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41 Rectángulo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56" name="55 Rectángulo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64 Rectángulo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65 Rectángulo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66 Rectángulo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25" name="24 Subtítulo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1" name="30 Marcador de fecha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Marcador de posición de imagen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Forma libre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Forma libre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Forma libre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Forma libre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Forma libre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Forma libre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Forma libre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20 Forma libre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Forma libre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22 Forma libre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23 Forma libre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24 Forma libre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25 Forma libre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Forma libre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8 Rectángulo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2553252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6478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32287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18606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93044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654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70692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35401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9819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9134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370895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6215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67840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6501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33252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291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Rectángulo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15 Rectángulo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16 Rectángulo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Rectángulo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Rectángulo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Rectángulo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Rectángulo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29 Rectángulo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51393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2266380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023187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26285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20455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98491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69779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889576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143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984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963798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69979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595430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32331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986948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720398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845586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254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8 Conector recto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9 Grupo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14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grpSp>
        <p:nvGrpSpPr>
          <p:cNvPr id="14" name="13 Grupo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10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17 Grupo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18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14 Rectángulo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15 Rectángulo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16 Rectángulo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1" name="30 Marcador de texto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27" name="26 Marcador de fecha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825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463008-3E75-4458-AA6A-7AF4ADFBCFA4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7EC303-C28E-42CF-9A06-79F73BB048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956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894654" y="1"/>
            <a:ext cx="3761187" cy="6857999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63642" y="924232"/>
            <a:ext cx="6131228" cy="3285866"/>
          </a:xfrm>
        </p:spPr>
        <p:txBody>
          <a:bodyPr>
            <a:normAutofit/>
          </a:bodyPr>
          <a:lstStyle/>
          <a:p>
            <a:pPr algn="l"/>
            <a:r>
              <a:rPr lang="es-ES" sz="5400" dirty="0" err="1">
                <a:latin typeface="Abadi" panose="020B0604020104020204" pitchFamily="34" charset="0"/>
              </a:rPr>
              <a:t>NyaGames</a:t>
            </a:r>
            <a:endParaRPr lang="es-ES" sz="5400" dirty="0">
              <a:latin typeface="Abadi" panose="020B0604020104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6962F9F-AE05-4194-87A5-62C844B75212}"/>
              </a:ext>
            </a:extLst>
          </p:cNvPr>
          <p:cNvSpPr txBox="1"/>
          <p:nvPr/>
        </p:nvSpPr>
        <p:spPr>
          <a:xfrm>
            <a:off x="763642" y="4210098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ESTUDIO DE DESARROLLO DE VIDEOJUEGOS INDIES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particulillas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Enseño mas cosas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Neon</a:t>
            </a:r>
            <a:r>
              <a:rPr lang="es-ES" dirty="0"/>
              <a:t> Beat Onda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Explicamiento</a:t>
            </a:r>
            <a:r>
              <a:rPr lang="es-ES" dirty="0"/>
              <a:t> de la onda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Mas Onda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Fotos de ondas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Mas </a:t>
            </a:r>
            <a:r>
              <a:rPr lang="es-ES" dirty="0" err="1"/>
              <a:t>mas</a:t>
            </a:r>
            <a:r>
              <a:rPr lang="es-ES" dirty="0"/>
              <a:t> onda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Mas cosas de la onda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Neon</a:t>
            </a:r>
            <a:r>
              <a:rPr lang="es-ES" dirty="0"/>
              <a:t> Beat </a:t>
            </a:r>
            <a:r>
              <a:rPr lang="es-ES" dirty="0" err="1"/>
              <a:t>Gameplay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Explicar cosas del </a:t>
            </a:r>
            <a:r>
              <a:rPr lang="es-ES" dirty="0" err="1"/>
              <a:t>gameplay</a:t>
            </a:r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Gameplay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Como funciona la vida o algo </a:t>
            </a:r>
            <a:r>
              <a:rPr lang="es-ES" dirty="0" err="1"/>
              <a:t>asi</a:t>
            </a:r>
            <a:endParaRPr lang="es-ES" dirty="0"/>
          </a:p>
          <a:p>
            <a:endParaRPr lang="es-ES" dirty="0"/>
          </a:p>
          <a:p>
            <a:r>
              <a:rPr lang="es-ES" dirty="0"/>
              <a:t>Poner las imágenes del tutorial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gameplay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Victoria y derrota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5592" y="0"/>
            <a:ext cx="3761187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696" y="667808"/>
            <a:ext cx="8170607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2276" y="1261872"/>
            <a:ext cx="2359152" cy="4334256"/>
          </a:xfrm>
        </p:spPr>
        <p:txBody>
          <a:bodyPr>
            <a:normAutofit/>
          </a:bodyPr>
          <a:lstStyle/>
          <a:p>
            <a:pPr algn="r"/>
            <a:r>
              <a:rPr lang="es-ES" sz="3100" dirty="0">
                <a:latin typeface="Abadi" panose="020B0604020104020204" pitchFamily="34" charset="0"/>
              </a:rPr>
              <a:t>El equipo responsable de “</a:t>
            </a:r>
            <a:r>
              <a:rPr lang="es-ES" sz="3100" dirty="0" err="1">
                <a:latin typeface="Abadi" panose="020B0604020104020204" pitchFamily="34" charset="0"/>
              </a:rPr>
              <a:t>Neon</a:t>
            </a:r>
            <a:r>
              <a:rPr lang="es-ES" sz="3100" dirty="0">
                <a:latin typeface="Abadi" panose="020B0604020104020204" pitchFamily="34" charset="0"/>
              </a:rPr>
              <a:t> Beat”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646899" y="1261873"/>
            <a:ext cx="4572309" cy="4449422"/>
          </a:xfrm>
        </p:spPr>
        <p:txBody>
          <a:bodyPr>
            <a:normAutofit/>
          </a:bodyPr>
          <a:lstStyle/>
          <a:p>
            <a:r>
              <a:rPr lang="es-ES" sz="1700" dirty="0">
                <a:latin typeface="Abadi" panose="020B0604020104020204" pitchFamily="34" charset="0"/>
              </a:rPr>
              <a:t>Diego “Jusi” Sánchez Ramírez: Concept art</a:t>
            </a:r>
          </a:p>
          <a:p>
            <a:r>
              <a:rPr lang="es-ES" sz="1700" dirty="0">
                <a:latin typeface="Abadi" panose="020B0604020104020204" pitchFamily="34" charset="0"/>
              </a:rPr>
              <a:t>Pablo </a:t>
            </a:r>
            <a:r>
              <a:rPr lang="es-ES" sz="1700" dirty="0" err="1">
                <a:latin typeface="Abadi" panose="020B0604020104020204" pitchFamily="34" charset="0"/>
              </a:rPr>
              <a:t>Martinez</a:t>
            </a:r>
            <a:r>
              <a:rPr lang="es-ES" sz="1700" dirty="0">
                <a:latin typeface="Abadi" panose="020B0604020104020204" pitchFamily="34" charset="0"/>
              </a:rPr>
              <a:t> Domingo: Wave </a:t>
            </a:r>
            <a:r>
              <a:rPr lang="es-ES" sz="1700" dirty="0" err="1">
                <a:latin typeface="Abadi" panose="020B0604020104020204" pitchFamily="34" charset="0"/>
              </a:rPr>
              <a:t>designer</a:t>
            </a:r>
            <a:endParaRPr lang="es-ES" sz="1700" dirty="0">
              <a:latin typeface="Abadi" panose="020B0604020104020204" pitchFamily="34" charset="0"/>
            </a:endParaRPr>
          </a:p>
          <a:p>
            <a:r>
              <a:rPr lang="es-ES" sz="1700" dirty="0">
                <a:latin typeface="Abadi" panose="020B0604020104020204" pitchFamily="34" charset="0"/>
              </a:rPr>
              <a:t>Daniel </a:t>
            </a:r>
            <a:r>
              <a:rPr lang="es-ES" sz="1700" dirty="0" err="1">
                <a:latin typeface="Abadi" panose="020B0604020104020204" pitchFamily="34" charset="0"/>
              </a:rPr>
              <a:t>Davila</a:t>
            </a:r>
            <a:r>
              <a:rPr lang="es-ES" sz="1700" dirty="0">
                <a:latin typeface="Abadi" panose="020B0604020104020204" pitchFamily="34" charset="0"/>
              </a:rPr>
              <a:t> </a:t>
            </a:r>
            <a:r>
              <a:rPr lang="es-ES" sz="1700" dirty="0" err="1">
                <a:latin typeface="Abadi" panose="020B0604020104020204" pitchFamily="34" charset="0"/>
              </a:rPr>
              <a:t>Perez</a:t>
            </a:r>
            <a:r>
              <a:rPr lang="es-ES" sz="1700" dirty="0">
                <a:latin typeface="Abadi" panose="020B0604020104020204" pitchFamily="34" charset="0"/>
              </a:rPr>
              <a:t>: </a:t>
            </a:r>
            <a:r>
              <a:rPr lang="es-ES" sz="1700" dirty="0" err="1">
                <a:latin typeface="Abadi" panose="020B0604020104020204" pitchFamily="34" charset="0"/>
              </a:rPr>
              <a:t>Gameplay</a:t>
            </a:r>
            <a:r>
              <a:rPr lang="es-ES" sz="1700" dirty="0">
                <a:latin typeface="Abadi" panose="020B0604020104020204" pitchFamily="34" charset="0"/>
              </a:rPr>
              <a:t> </a:t>
            </a:r>
            <a:r>
              <a:rPr lang="es-ES" sz="1700" dirty="0" err="1">
                <a:latin typeface="Abadi" panose="020B0604020104020204" pitchFamily="34" charset="0"/>
              </a:rPr>
              <a:t>programmer</a:t>
            </a:r>
            <a:endParaRPr lang="es-ES" sz="1700" dirty="0">
              <a:latin typeface="Abadi" panose="020B0604020104020204" pitchFamily="34" charset="0"/>
            </a:endParaRPr>
          </a:p>
          <a:p>
            <a:r>
              <a:rPr lang="es-ES" sz="1700" dirty="0">
                <a:latin typeface="Abadi" panose="020B0604020104020204" pitchFamily="34" charset="0"/>
              </a:rPr>
              <a:t>Jaime </a:t>
            </a:r>
            <a:r>
              <a:rPr lang="es-ES" sz="1700" dirty="0" err="1">
                <a:latin typeface="Abadi" panose="020B0604020104020204" pitchFamily="34" charset="0"/>
              </a:rPr>
              <a:t>Rodriguez</a:t>
            </a:r>
            <a:r>
              <a:rPr lang="es-ES" sz="1700" dirty="0">
                <a:latin typeface="Abadi" panose="020B0604020104020204" pitchFamily="34" charset="0"/>
              </a:rPr>
              <a:t> Aguado: 2d </a:t>
            </a:r>
            <a:r>
              <a:rPr lang="es-ES" sz="1700" dirty="0" err="1">
                <a:latin typeface="Abadi" panose="020B0604020104020204" pitchFamily="34" charset="0"/>
              </a:rPr>
              <a:t>animator</a:t>
            </a:r>
            <a:endParaRPr lang="es-ES" sz="1700" dirty="0">
              <a:latin typeface="Abadi" panose="020B0604020104020204" pitchFamily="34" charset="0"/>
            </a:endParaRPr>
          </a:p>
          <a:p>
            <a:r>
              <a:rPr lang="es-ES" sz="1700" dirty="0">
                <a:latin typeface="Abadi" panose="020B0604020104020204" pitchFamily="34" charset="0"/>
              </a:rPr>
              <a:t>Jaime </a:t>
            </a:r>
            <a:r>
              <a:rPr lang="es-ES" sz="1700" dirty="0" err="1">
                <a:latin typeface="Abadi" panose="020B0604020104020204" pitchFamily="34" charset="0"/>
              </a:rPr>
              <a:t>Barzano</a:t>
            </a:r>
            <a:r>
              <a:rPr lang="es-ES" sz="1700" dirty="0">
                <a:latin typeface="Abadi" panose="020B0604020104020204" pitchFamily="34" charset="0"/>
              </a:rPr>
              <a:t> Enrique: VFX </a:t>
            </a:r>
            <a:r>
              <a:rPr lang="es-ES" sz="1700" dirty="0" err="1">
                <a:latin typeface="Abadi" panose="020B0604020104020204" pitchFamily="34" charset="0"/>
              </a:rPr>
              <a:t>programmer</a:t>
            </a:r>
            <a:endParaRPr lang="es-ES" sz="1700" dirty="0">
              <a:latin typeface="Abadi" panose="020B060402010402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76" y="-4763"/>
            <a:ext cx="3761187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17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894654" y="1"/>
            <a:ext cx="3761187" cy="6857999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3642" y="924232"/>
            <a:ext cx="6131228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Pagina Web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3642" y="4210098"/>
            <a:ext cx="5383553" cy="8633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Enseñarla y eso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76" y="-4763"/>
            <a:ext cx="3761187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894654" y="1"/>
            <a:ext cx="3761187" cy="6857999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3642" y="924232"/>
            <a:ext cx="6131228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Twitter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3642" y="4210098"/>
            <a:ext cx="5383553" cy="8633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Importante enseñar el trabajo que hemos hecho en twitter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894654" y="0"/>
            <a:ext cx="3761187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3643" y="685800"/>
            <a:ext cx="5558869" cy="1752599"/>
          </a:xfrm>
        </p:spPr>
        <p:txBody>
          <a:bodyPr>
            <a:normAutofit/>
          </a:bodyPr>
          <a:lstStyle/>
          <a:p>
            <a:pPr algn="l"/>
            <a:r>
              <a:rPr lang="es-ES" sz="5400" dirty="0">
                <a:latin typeface="Abadi" panose="020B0604020104020204" pitchFamily="34" charset="0"/>
              </a:rPr>
              <a:t>¡¡VOLUNTARIOS!!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3642" y="2666999"/>
            <a:ext cx="5432702" cy="2719193"/>
          </a:xfrm>
        </p:spPr>
        <p:txBody>
          <a:bodyPr anchor="t">
            <a:normAutofit/>
          </a:bodyPr>
          <a:lstStyle/>
          <a:p>
            <a:r>
              <a:rPr lang="es-ES" sz="1800" dirty="0">
                <a:latin typeface="Abadi" panose="020B0604020104020204" pitchFamily="34" charset="0"/>
              </a:rPr>
              <a:t>Necesitamos un valiente dispuesto a jugar una partida de </a:t>
            </a:r>
            <a:r>
              <a:rPr lang="es-ES" sz="1800" dirty="0" err="1">
                <a:latin typeface="Abadi" panose="020B0604020104020204" pitchFamily="34" charset="0"/>
              </a:rPr>
              <a:t>Neon</a:t>
            </a:r>
            <a:r>
              <a:rPr lang="es-ES" sz="1800" dirty="0">
                <a:latin typeface="Abadi" panose="020B0604020104020204" pitchFamily="34" charset="0"/>
              </a:rPr>
              <a:t> Beat.</a:t>
            </a:r>
          </a:p>
          <a:p>
            <a:r>
              <a:rPr lang="es-ES" sz="1800" dirty="0">
                <a:latin typeface="Abadi" panose="020B0604020104020204" pitchFamily="34" charset="0"/>
              </a:rPr>
              <a:t>El voluntario seleccionará una canción, la cual vamos a conseguir de formas LEGALES y podrá jugar al mapa generado por esta canción.</a:t>
            </a:r>
          </a:p>
          <a:p>
            <a:r>
              <a:rPr lang="es-ES" sz="1800" dirty="0">
                <a:latin typeface="Abadi" panose="020B0604020104020204" pitchFamily="34" charset="0"/>
              </a:rPr>
              <a:t>Mejor que explicar nada es mostrarlo.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76" y="-4763"/>
            <a:ext cx="3761187" cy="6862763"/>
            <a:chOff x="2928938" y="-4763"/>
            <a:chExt cx="5014912" cy="6862763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894654" y="1"/>
            <a:ext cx="3761187" cy="6857999"/>
            <a:chOff x="2928938" y="-4763"/>
            <a:chExt cx="5014912" cy="6862763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3642" y="2797162"/>
            <a:ext cx="6131228" cy="12131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7200" kern="120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Neon Beat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76" y="-4763"/>
            <a:ext cx="3761187" cy="6862763"/>
            <a:chOff x="2928938" y="-4763"/>
            <a:chExt cx="5014912" cy="6862763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894654" y="1"/>
            <a:ext cx="3761187" cy="6857999"/>
            <a:chOff x="2928938" y="-4763"/>
            <a:chExt cx="5014912" cy="6862763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3642" y="968627"/>
            <a:ext cx="6131228" cy="12131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latin typeface="Abadi" panose="020B0604020104020204" pitchFamily="34" charset="0"/>
              </a:rPr>
              <a:t>Neon Beat</a:t>
            </a:r>
            <a:endParaRPr lang="en-US" sz="6000" kern="1200" cap="none" dirty="0">
              <a:ln w="3175" cmpd="sng"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18" name="1 Título">
            <a:extLst>
              <a:ext uri="{FF2B5EF4-FFF2-40B4-BE49-F238E27FC236}">
                <a16:creationId xmlns:a16="http://schemas.microsoft.com/office/drawing/2014/main" id="{F4CF8D73-2FB8-4EC9-BDBF-5428E46900A3}"/>
              </a:ext>
            </a:extLst>
          </p:cNvPr>
          <p:cNvSpPr txBox="1">
            <a:spLocks/>
          </p:cNvSpPr>
          <p:nvPr/>
        </p:nvSpPr>
        <p:spPr>
          <a:xfrm>
            <a:off x="755576" y="1881597"/>
            <a:ext cx="6148983" cy="26382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atin typeface="Abadi" panose="020B0604020104020204" pitchFamily="34" charset="0"/>
              </a:rPr>
              <a:t>Neon Beat es un </a:t>
            </a:r>
            <a:r>
              <a:rPr lang="en-US" sz="2800" dirty="0" err="1">
                <a:latin typeface="Abadi" panose="020B0604020104020204" pitchFamily="34" charset="0"/>
              </a:rPr>
              <a:t>juego</a:t>
            </a:r>
            <a:r>
              <a:rPr lang="en-US" sz="2800" dirty="0">
                <a:latin typeface="Abadi" panose="020B0604020104020204" pitchFamily="34" charset="0"/>
              </a:rPr>
              <a:t> de </a:t>
            </a:r>
            <a:r>
              <a:rPr lang="en-US" sz="2800" dirty="0" err="1">
                <a:latin typeface="Abadi" panose="020B0604020104020204" pitchFamily="34" charset="0"/>
              </a:rPr>
              <a:t>ritmo</a:t>
            </a:r>
            <a:r>
              <a:rPr lang="en-US" sz="2800" dirty="0">
                <a:latin typeface="Abadi" panose="020B0604020104020204" pitchFamily="34" charset="0"/>
              </a:rPr>
              <a:t> que </a:t>
            </a:r>
            <a:r>
              <a:rPr lang="en-US" sz="2800" dirty="0" err="1">
                <a:latin typeface="Abadi" panose="020B0604020104020204" pitchFamily="34" charset="0"/>
              </a:rPr>
              <a:t>busca</a:t>
            </a:r>
            <a:r>
              <a:rPr lang="en-US" sz="2800" dirty="0">
                <a:latin typeface="Abadi" panose="020B0604020104020204" pitchFamily="34" charset="0"/>
              </a:rPr>
              <a:t> que </a:t>
            </a:r>
            <a:r>
              <a:rPr lang="en-US" sz="2800" dirty="0" err="1">
                <a:latin typeface="Abadi" panose="020B0604020104020204" pitchFamily="34" charset="0"/>
              </a:rPr>
              <a:t>cualquier</a:t>
            </a:r>
            <a:r>
              <a:rPr lang="en-US" sz="2800" dirty="0">
                <a:latin typeface="Abadi" panose="020B0604020104020204" pitchFamily="34" charset="0"/>
              </a:rPr>
              <a:t> persona </a:t>
            </a:r>
            <a:r>
              <a:rPr lang="en-US" sz="2800" dirty="0" err="1">
                <a:latin typeface="Abadi" panose="020B0604020104020204" pitchFamily="34" charset="0"/>
              </a:rPr>
              <a:t>pueda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800" dirty="0" err="1">
                <a:latin typeface="Abadi" panose="020B0604020104020204" pitchFamily="34" charset="0"/>
              </a:rPr>
              <a:t>jugar</a:t>
            </a:r>
            <a:r>
              <a:rPr lang="en-US" sz="2800" dirty="0">
                <a:latin typeface="Abadi" panose="020B0604020104020204" pitchFamily="34" charset="0"/>
              </a:rPr>
              <a:t> con </a:t>
            </a:r>
            <a:r>
              <a:rPr lang="en-US" sz="2800" dirty="0" err="1">
                <a:latin typeface="Abadi" panose="020B0604020104020204" pitchFamily="34" charset="0"/>
              </a:rPr>
              <a:t>su</a:t>
            </a:r>
            <a:r>
              <a:rPr lang="en-US" sz="2800" dirty="0">
                <a:latin typeface="Abadi" panose="020B0604020104020204" pitchFamily="34" charset="0"/>
              </a:rPr>
              <a:t> cancion </a:t>
            </a:r>
            <a:r>
              <a:rPr lang="en-US" sz="2800" dirty="0" err="1">
                <a:latin typeface="Abadi" panose="020B0604020104020204" pitchFamily="34" charset="0"/>
              </a:rPr>
              <a:t>favorita</a:t>
            </a:r>
            <a:r>
              <a:rPr lang="en-US" sz="2800" dirty="0">
                <a:latin typeface="Abadi" panose="020B0604020104020204" pitchFamily="34" charset="0"/>
              </a:rPr>
              <a:t> sin </a:t>
            </a:r>
            <a:r>
              <a:rPr lang="en-US" sz="2800" dirty="0" err="1">
                <a:latin typeface="Abadi" panose="020B0604020104020204" pitchFamily="34" charset="0"/>
              </a:rPr>
              <a:t>esperar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800" dirty="0" err="1">
                <a:latin typeface="Abadi" panose="020B0604020104020204" pitchFamily="34" charset="0"/>
              </a:rPr>
              <a:t>más</a:t>
            </a:r>
            <a:r>
              <a:rPr lang="en-US" sz="2800" dirty="0">
                <a:latin typeface="Abadi" panose="020B0604020104020204" pitchFamily="34" charset="0"/>
              </a:rPr>
              <a:t> que </a:t>
            </a:r>
            <a:r>
              <a:rPr lang="en-US" sz="2800" dirty="0" err="1">
                <a:latin typeface="Abadi" panose="020B0604020104020204" pitchFamily="34" charset="0"/>
              </a:rPr>
              <a:t>unos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800" dirty="0" err="1">
                <a:latin typeface="Abadi" panose="020B0604020104020204" pitchFamily="34" charset="0"/>
              </a:rPr>
              <a:t>pocos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800" dirty="0" err="1">
                <a:latin typeface="Abadi" panose="020B0604020104020204" pitchFamily="34" charset="0"/>
              </a:rPr>
              <a:t>segundos</a:t>
            </a:r>
            <a:r>
              <a:rPr lang="en-US" sz="2800" dirty="0">
                <a:latin typeface="Abadi" panose="020B06040201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0737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7CD2F605-77BD-4D9C-BC95-97EB75D69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76" y="-4763"/>
            <a:ext cx="3761187" cy="6862763"/>
            <a:chOff x="2928938" y="-4763"/>
            <a:chExt cx="5014912" cy="6862763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40259AB5-8B5C-4CD4-AE10-7A177BB73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DB110D97-363A-40D5-98E8-D367DFCFB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30DC9DB4-96D0-47E9-A6E5-1590DED84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8CA317D7-424B-4887-BEDF-18EF7915C5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ACF40F67-B16B-4E7F-A595-0EF370063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EB2264F1-4BB6-4403-A681-A463AA730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F9DFC70C-0B30-4D8A-ACCE-E112906E6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">
            <a:extLst>
              <a:ext uri="{FF2B5EF4-FFF2-40B4-BE49-F238E27FC236}">
                <a16:creationId xmlns:a16="http://schemas.microsoft.com/office/drawing/2014/main" id="{C5078CE6-CE6B-4EB4-BE80-35B2D5EAB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2699" y="-16933"/>
            <a:ext cx="5505449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4350" y="1634067"/>
            <a:ext cx="3047206" cy="2489200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700" kern="1200" cap="none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Aspecto visual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FE3F97D-27C5-498C-A189-D1D4ADE01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48076" y="-4763"/>
            <a:ext cx="3761187" cy="6862763"/>
            <a:chOff x="2928938" y="-4763"/>
            <a:chExt cx="5014912" cy="6862763"/>
          </a:xfrm>
        </p:grpSpPr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E16A77AE-FC02-41D6-84BA-87C5D2842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5AC60704-A008-45AB-86B8-68AE06B21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8" name="Freeform 12">
              <a:extLst>
                <a:ext uri="{FF2B5EF4-FFF2-40B4-BE49-F238E27FC236}">
                  <a16:creationId xmlns:a16="http://schemas.microsoft.com/office/drawing/2014/main" id="{6D4F05EC-AD9F-40D6-8289-ED8032142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E1AEBD23-D7CE-46D8-B8F4-0016B2F63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0" name="Freeform 14">
              <a:extLst>
                <a:ext uri="{FF2B5EF4-FFF2-40B4-BE49-F238E27FC236}">
                  <a16:creationId xmlns:a16="http://schemas.microsoft.com/office/drawing/2014/main" id="{5E461B2A-6F25-4FD3-B8A8-8358718FB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1" name="Freeform 15">
              <a:extLst>
                <a:ext uri="{FF2B5EF4-FFF2-40B4-BE49-F238E27FC236}">
                  <a16:creationId xmlns:a16="http://schemas.microsoft.com/office/drawing/2014/main" id="{DC9F5BDD-A982-4275-A718-21F673A3C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1028" name="Picture 4" descr="Resultado de imagen de beat saber">
            <a:extLst>
              <a:ext uri="{FF2B5EF4-FFF2-40B4-BE49-F238E27FC236}">
                <a16:creationId xmlns:a16="http://schemas.microsoft.com/office/drawing/2014/main" id="{F3EB4B25-A282-48A1-9379-AD4A61E28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3" r="31789" b="-2"/>
          <a:stretch/>
        </p:blipFill>
        <p:spPr bwMode="auto">
          <a:xfrm>
            <a:off x="4320813" y="10"/>
            <a:ext cx="4823187" cy="4338304"/>
          </a:xfrm>
          <a:custGeom>
            <a:avLst/>
            <a:gdLst>
              <a:gd name="connsiteX0" fmla="*/ 712614 w 6430917"/>
              <a:gd name="connsiteY0" fmla="*/ 0 h 4338314"/>
              <a:gd name="connsiteX1" fmla="*/ 6430917 w 6430917"/>
              <a:gd name="connsiteY1" fmla="*/ 0 h 4338314"/>
              <a:gd name="connsiteX2" fmla="*/ 6430917 w 6430917"/>
              <a:gd name="connsiteY2" fmla="*/ 4338314 h 4338314"/>
              <a:gd name="connsiteX3" fmla="*/ 0 w 6430917"/>
              <a:gd name="connsiteY3" fmla="*/ 2800083 h 433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30917" h="4338314">
                <a:moveTo>
                  <a:pt x="712614" y="0"/>
                </a:moveTo>
                <a:lnTo>
                  <a:pt x="6430917" y="0"/>
                </a:lnTo>
                <a:lnTo>
                  <a:pt x="6430917" y="4338314"/>
                </a:lnTo>
                <a:lnTo>
                  <a:pt x="0" y="28000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de tetris effect">
            <a:extLst>
              <a:ext uri="{FF2B5EF4-FFF2-40B4-BE49-F238E27FC236}">
                <a16:creationId xmlns:a16="http://schemas.microsoft.com/office/drawing/2014/main" id="{B29DD3C3-280C-4AE1-8AA0-D5DB156F5D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5" r="17989" b="2"/>
          <a:stretch/>
        </p:blipFill>
        <p:spPr bwMode="auto">
          <a:xfrm>
            <a:off x="4312759" y="2797516"/>
            <a:ext cx="4831241" cy="4060485"/>
          </a:xfrm>
          <a:custGeom>
            <a:avLst/>
            <a:gdLst>
              <a:gd name="connsiteX0" fmla="*/ 0 w 6441654"/>
              <a:gd name="connsiteY0" fmla="*/ 0 h 4060485"/>
              <a:gd name="connsiteX1" fmla="*/ 6441654 w 6441654"/>
              <a:gd name="connsiteY1" fmla="*/ 1540800 h 4060485"/>
              <a:gd name="connsiteX2" fmla="*/ 6441654 w 6441654"/>
              <a:gd name="connsiteY2" fmla="*/ 4060485 h 4060485"/>
              <a:gd name="connsiteX3" fmla="*/ 4297229 w 6441654"/>
              <a:gd name="connsiteY3" fmla="*/ 4060485 h 4060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1654" h="4060485">
                <a:moveTo>
                  <a:pt x="0" y="0"/>
                </a:moveTo>
                <a:lnTo>
                  <a:pt x="6441654" y="1540800"/>
                </a:lnTo>
                <a:lnTo>
                  <a:pt x="6441654" y="4060485"/>
                </a:lnTo>
                <a:lnTo>
                  <a:pt x="4297229" y="406048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82133" y="116632"/>
            <a:ext cx="7704667" cy="1981200"/>
          </a:xfrm>
        </p:spPr>
        <p:txBody>
          <a:bodyPr/>
          <a:lstStyle/>
          <a:p>
            <a:r>
              <a:rPr lang="es-ES" dirty="0"/>
              <a:t>Aspecto visual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30A44D0-72EA-4896-887B-0CB12A17D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772" y="4119591"/>
            <a:ext cx="4392488" cy="251145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CE86118-099E-4E7B-9D9E-2A5802ECA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772816"/>
            <a:ext cx="4176464" cy="23467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2245C68-02A6-40C3-AD1B-826B6858B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76" y="1772816"/>
            <a:ext cx="4077640" cy="2346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Aspecto visual</a:t>
            </a:r>
            <a:br>
              <a:rPr lang="es-ES" dirty="0"/>
            </a:b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9F6D1A0-B1AB-4823-8CD1-0D9A1F0D7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667517"/>
            <a:ext cx="4724819" cy="27187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Neon</a:t>
            </a:r>
            <a:r>
              <a:rPr lang="es-ES" dirty="0"/>
              <a:t> Beat Particulillas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Meto mis cosas de particulillas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particulillas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Particulillas en el juego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pulento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o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5.xml><?xml version="1.0" encoding="utf-8"?>
<a:theme xmlns:a="http://schemas.openxmlformats.org/drawingml/2006/main" name="1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207</Words>
  <Application>Microsoft Office PowerPoint</Application>
  <PresentationFormat>Presentación en pantalla (4:3)</PresentationFormat>
  <Paragraphs>42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19</vt:i4>
      </vt:variant>
    </vt:vector>
  </HeadingPairs>
  <TitlesOfParts>
    <vt:vector size="33" baseType="lpstr">
      <vt:lpstr>Abadi</vt:lpstr>
      <vt:lpstr>Arial</vt:lpstr>
      <vt:lpstr>Century Schoolbook</vt:lpstr>
      <vt:lpstr>Consolas</vt:lpstr>
      <vt:lpstr>Corbel</vt:lpstr>
      <vt:lpstr>Trebuchet MS</vt:lpstr>
      <vt:lpstr>Wingdings</vt:lpstr>
      <vt:lpstr>Wingdings 2</vt:lpstr>
      <vt:lpstr>Wingdings 3</vt:lpstr>
      <vt:lpstr>Metro</vt:lpstr>
      <vt:lpstr>Opulento</vt:lpstr>
      <vt:lpstr>Mirador</vt:lpstr>
      <vt:lpstr>Parallax</vt:lpstr>
      <vt:lpstr>1_Parallax</vt:lpstr>
      <vt:lpstr>NyaGames</vt:lpstr>
      <vt:lpstr>¡¡VOLUNTARIOS!!</vt:lpstr>
      <vt:lpstr>Neon Beat</vt:lpstr>
      <vt:lpstr>Neon Beat</vt:lpstr>
      <vt:lpstr>Aspecto visual</vt:lpstr>
      <vt:lpstr>Aspecto visual</vt:lpstr>
      <vt:lpstr>Aspecto visual </vt:lpstr>
      <vt:lpstr>Neon Beat Particulillas</vt:lpstr>
      <vt:lpstr>particulillas</vt:lpstr>
      <vt:lpstr>particulillas</vt:lpstr>
      <vt:lpstr>Neon Beat Onda</vt:lpstr>
      <vt:lpstr>Mas Onda</vt:lpstr>
      <vt:lpstr>Mas mas onda</vt:lpstr>
      <vt:lpstr>Neon Beat Gameplay</vt:lpstr>
      <vt:lpstr>Gameplay</vt:lpstr>
      <vt:lpstr>gameplay</vt:lpstr>
      <vt:lpstr>El equipo responsable de “Neon Beat”</vt:lpstr>
      <vt:lpstr>Pagina Web</vt:lpstr>
      <vt:lpstr>Twitter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NyaGames</dc:title>
  <dc:creator>Diego Sánchez Ramírez</dc:creator>
  <cp:lastModifiedBy>Diego Sánchez Ramírez</cp:lastModifiedBy>
  <cp:revision>4</cp:revision>
  <dcterms:created xsi:type="dcterms:W3CDTF">2019-10-17T15:21:16Z</dcterms:created>
  <dcterms:modified xsi:type="dcterms:W3CDTF">2019-10-17T15:51:17Z</dcterms:modified>
</cp:coreProperties>
</file>