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81F4F-FA1E-4E00-A0F4-BEFB1C735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Neon</a:t>
            </a:r>
            <a:r>
              <a:rPr lang="es-ES" dirty="0"/>
              <a:t> beat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49372C-9951-4BB0-853D-2458E58FD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Juegos para web – Universidad Rey Juan Carlos - </a:t>
            </a:r>
            <a:r>
              <a:rPr lang="es-ES" dirty="0" err="1"/>
              <a:t>NyaGames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416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2BAAA-7C20-433D-A61F-3E304B53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27EB3-29A5-465E-86C6-579F1264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E37B7A-1A6D-471A-A808-127394FF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Se busca fidelizar a un usuario que busca entretener los ratos muertos que dan por ejemplo viajar en transporte publico.</a:t>
            </a:r>
          </a:p>
          <a:p>
            <a:r>
              <a:rPr lang="es-ES" dirty="0"/>
              <a:t>Las partidas en </a:t>
            </a:r>
            <a:r>
              <a:rPr lang="es-ES" dirty="0" err="1"/>
              <a:t>Neon</a:t>
            </a:r>
            <a:r>
              <a:rPr lang="es-ES" dirty="0"/>
              <a:t> Beat siempre serán cortas y con recompensa inmediata.</a:t>
            </a:r>
          </a:p>
        </p:txBody>
      </p:sp>
      <p:pic>
        <p:nvPicPr>
          <p:cNvPr id="2050" name="Picture 2" descr="Resultado de imagen de metro madrid">
            <a:extLst>
              <a:ext uri="{FF2B5EF4-FFF2-40B4-BE49-F238E27FC236}">
                <a16:creationId xmlns:a16="http://schemas.microsoft.com/office/drawing/2014/main" id="{022253AA-CE08-4848-9CD5-7CAEECB7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82" y="733059"/>
            <a:ext cx="4689594" cy="263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cercanias renfe">
            <a:extLst>
              <a:ext uri="{FF2B5EF4-FFF2-40B4-BE49-F238E27FC236}">
                <a16:creationId xmlns:a16="http://schemas.microsoft.com/office/drawing/2014/main" id="{BF3BFEBA-C361-4BA2-9439-4AED7989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91" y="3363302"/>
            <a:ext cx="5077409" cy="28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30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B0C6B-611E-4567-B0DE-82F5BAB5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nyagames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E954E-6F91-4F7B-A30A-6B7F60A2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Somos un estudio de desarrollo de videojuegos indies creado por estudiantes de videojuegos de la URJC.</a:t>
            </a:r>
          </a:p>
          <a:p>
            <a:r>
              <a:rPr lang="es-ES" dirty="0"/>
              <a:t>Nuestros excelentísimos miembros son:</a:t>
            </a:r>
          </a:p>
          <a:p>
            <a:pPr lvl="1"/>
            <a:r>
              <a:rPr lang="es-ES" dirty="0"/>
              <a:t>Diego Sánchez Ramírez</a:t>
            </a:r>
          </a:p>
          <a:p>
            <a:pPr lvl="1"/>
            <a:r>
              <a:rPr lang="es-ES" dirty="0"/>
              <a:t>Daniel Dávila Pérez</a:t>
            </a:r>
          </a:p>
          <a:p>
            <a:pPr lvl="1"/>
            <a:r>
              <a:rPr lang="es-ES" dirty="0"/>
              <a:t>Pablo Martínez Domingo</a:t>
            </a:r>
          </a:p>
          <a:p>
            <a:pPr lvl="1"/>
            <a:r>
              <a:rPr lang="es-ES" dirty="0"/>
              <a:t>Jaime Rodríguez Aguado</a:t>
            </a:r>
          </a:p>
          <a:p>
            <a:pPr lvl="1"/>
            <a:r>
              <a:rPr lang="es-ES" dirty="0"/>
              <a:t>Jaime </a:t>
            </a:r>
            <a:r>
              <a:rPr lang="es-ES" dirty="0" err="1"/>
              <a:t>Bárzano</a:t>
            </a:r>
            <a:r>
              <a:rPr lang="es-ES" dirty="0"/>
              <a:t> Enrique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7EEDFD-9A36-45C8-93DB-E248D5AA9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¿Quiénes somos?</a:t>
            </a:r>
          </a:p>
        </p:txBody>
      </p:sp>
    </p:spTree>
    <p:extLst>
      <p:ext uri="{BB962C8B-B14F-4D97-AF65-F5344CB8AC3E}">
        <p14:creationId xmlns:p14="http://schemas.microsoft.com/office/powerpoint/2010/main" val="368961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21E14-9F58-40E7-9D3F-1B5F5E43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dirty="0"/>
              <a:t>¡Voluntarios!</a:t>
            </a:r>
          </a:p>
        </p:txBody>
      </p:sp>
    </p:spTree>
    <p:extLst>
      <p:ext uri="{BB962C8B-B14F-4D97-AF65-F5344CB8AC3E}">
        <p14:creationId xmlns:p14="http://schemas.microsoft.com/office/powerpoint/2010/main" val="174607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4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2C4E07-FFCC-469B-AFF5-10964C2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Neon beat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84CD9-3A31-4F0B-B796-48EA634E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94560"/>
            <a:ext cx="4753466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Neon Beat es un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juego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navegador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busca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cualquier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persona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introducir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canción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favorita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jugar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generado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 Neon Beat.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Más que un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juego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una “”””””””””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experiencia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”””””””””””.</a:t>
            </a:r>
          </a:p>
        </p:txBody>
      </p:sp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78504A2D-00F6-40D5-ACD7-FC9ABF8E0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792" r="21025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9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2C4E07-FFCC-469B-AFF5-10964C2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Neon beat</a:t>
            </a:r>
            <a:endParaRPr lang="en-US" sz="40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84CD9-3A31-4F0B-B796-48EA634E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Neon Beat es un juego de ritmo que apuesta por un aspect visual muy concreto.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crearlo, nos hemos basado en juegos como Tetris Effect o Beat Saber.</a:t>
            </a:r>
          </a:p>
        </p:txBody>
      </p:sp>
      <p:pic>
        <p:nvPicPr>
          <p:cNvPr id="1028" name="Picture 4" descr="Resultado de imagen de beat saber">
            <a:extLst>
              <a:ext uri="{FF2B5EF4-FFF2-40B4-BE49-F238E27FC236}">
                <a16:creationId xmlns:a16="http://schemas.microsoft.com/office/drawing/2014/main" id="{9183DB05-1E41-4F59-A7AB-81AE0AE83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1" b="-3"/>
          <a:stretch/>
        </p:blipFill>
        <p:spPr bwMode="auto">
          <a:xfrm>
            <a:off x="7861238" y="933693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tetris effect">
            <a:extLst>
              <a:ext uri="{FF2B5EF4-FFF2-40B4-BE49-F238E27FC236}">
                <a16:creationId xmlns:a16="http://schemas.microsoft.com/office/drawing/2014/main" id="{02D49EFF-91D0-4B05-A4F0-EA52C726A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r="8198" b="-3"/>
          <a:stretch/>
        </p:blipFill>
        <p:spPr bwMode="auto">
          <a:xfrm>
            <a:off x="7861238" y="3588301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2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2C4E07-FFCC-469B-AFF5-10964C2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Apartado</a:t>
            </a: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visual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84CD9-3A31-4F0B-B796-48EA634E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Resultado de imagen de beat saber">
            <a:extLst>
              <a:ext uri="{FF2B5EF4-FFF2-40B4-BE49-F238E27FC236}">
                <a16:creationId xmlns:a16="http://schemas.microsoft.com/office/drawing/2014/main" id="{9183DB05-1E41-4F59-A7AB-81AE0AE83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1" b="-3"/>
          <a:stretch/>
        </p:blipFill>
        <p:spPr bwMode="auto">
          <a:xfrm>
            <a:off x="7861238" y="933693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tetris effect">
            <a:extLst>
              <a:ext uri="{FF2B5EF4-FFF2-40B4-BE49-F238E27FC236}">
                <a16:creationId xmlns:a16="http://schemas.microsoft.com/office/drawing/2014/main" id="{02D49EFF-91D0-4B05-A4F0-EA52C726A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r="8198" b="-3"/>
          <a:stretch/>
        </p:blipFill>
        <p:spPr bwMode="auto">
          <a:xfrm>
            <a:off x="7861238" y="3588301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2C4E07-FFCC-469B-AFF5-10964C2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onda</a:t>
            </a:r>
            <a:endParaRPr lang="en-US" sz="40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84CD9-3A31-4F0B-B796-48EA634E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Resultado de imagen de beat saber">
            <a:extLst>
              <a:ext uri="{FF2B5EF4-FFF2-40B4-BE49-F238E27FC236}">
                <a16:creationId xmlns:a16="http://schemas.microsoft.com/office/drawing/2014/main" id="{9183DB05-1E41-4F59-A7AB-81AE0AE83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1" b="-3"/>
          <a:stretch/>
        </p:blipFill>
        <p:spPr bwMode="auto">
          <a:xfrm>
            <a:off x="7861238" y="933693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tetris effect">
            <a:extLst>
              <a:ext uri="{FF2B5EF4-FFF2-40B4-BE49-F238E27FC236}">
                <a16:creationId xmlns:a16="http://schemas.microsoft.com/office/drawing/2014/main" id="{02D49EFF-91D0-4B05-A4F0-EA52C726A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r="8198" b="-3"/>
          <a:stretch/>
        </p:blipFill>
        <p:spPr bwMode="auto">
          <a:xfrm>
            <a:off x="7861238" y="3588301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05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2C4E07-FFCC-469B-AFF5-10964C2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gameplay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84CD9-3A31-4F0B-B796-48EA634E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Resultado de imagen de beat saber">
            <a:extLst>
              <a:ext uri="{FF2B5EF4-FFF2-40B4-BE49-F238E27FC236}">
                <a16:creationId xmlns:a16="http://schemas.microsoft.com/office/drawing/2014/main" id="{9183DB05-1E41-4F59-A7AB-81AE0AE83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1" b="-3"/>
          <a:stretch/>
        </p:blipFill>
        <p:spPr bwMode="auto">
          <a:xfrm>
            <a:off x="7861238" y="933693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tetris effect">
            <a:extLst>
              <a:ext uri="{FF2B5EF4-FFF2-40B4-BE49-F238E27FC236}">
                <a16:creationId xmlns:a16="http://schemas.microsoft.com/office/drawing/2014/main" id="{02D49EFF-91D0-4B05-A4F0-EA52C726A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r="8198" b="-3"/>
          <a:stretch/>
        </p:blipFill>
        <p:spPr bwMode="auto">
          <a:xfrm>
            <a:off x="7861238" y="3588301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87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29737-8C74-4D6C-B893-EA9BB61A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205AE-43CF-4D08-9E2E-2371456D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59D93A-4C12-4309-988D-CC3E1CDD8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De cara a monetizar </a:t>
            </a:r>
            <a:r>
              <a:rPr lang="es-ES" dirty="0" err="1"/>
              <a:t>Neon</a:t>
            </a:r>
            <a:r>
              <a:rPr lang="es-ES" dirty="0"/>
              <a:t> Beat y hacer carrera de ello, se busca crear fidelización y una relación cercana con el jugador.</a:t>
            </a:r>
          </a:p>
          <a:p>
            <a:r>
              <a:rPr lang="es-ES" dirty="0"/>
              <a:t>Basándose en un esquema “</a:t>
            </a:r>
            <a:r>
              <a:rPr lang="es-ES" dirty="0" err="1"/>
              <a:t>freemium</a:t>
            </a:r>
            <a:r>
              <a:rPr lang="es-ES" dirty="0"/>
              <a:t>”, el juego base consiste en unas cuantas canciones predefinidas que se podrán jugar cuantas veces se quiera.</a:t>
            </a:r>
          </a:p>
          <a:p>
            <a:r>
              <a:rPr lang="es-ES" dirty="0"/>
              <a:t>Para optar al producto completo, es decir, poder meter tus propias canciones habrá que pagar una pequeña cantidad.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CEF239-1FB7-4FD6-A9D8-61235D2458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01935" y="1028432"/>
            <a:ext cx="4897912" cy="49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1335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241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Estela de condensación</vt:lpstr>
      <vt:lpstr>Neon beat</vt:lpstr>
      <vt:lpstr>nyagames</vt:lpstr>
      <vt:lpstr>¡Voluntarios!</vt:lpstr>
      <vt:lpstr>Neon beat</vt:lpstr>
      <vt:lpstr>Neon beat</vt:lpstr>
      <vt:lpstr>Apartado visual</vt:lpstr>
      <vt:lpstr>onda</vt:lpstr>
      <vt:lpstr>gameplay</vt:lpstr>
      <vt:lpstr>Modelo de negocio</vt:lpstr>
      <vt:lpstr>Tipo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 beat</dc:title>
  <dc:creator>Diego Sánchez Ramírez</dc:creator>
  <cp:lastModifiedBy>Diego Sánchez Ramírez</cp:lastModifiedBy>
  <cp:revision>2</cp:revision>
  <dcterms:created xsi:type="dcterms:W3CDTF">2019-10-18T15:53:33Z</dcterms:created>
  <dcterms:modified xsi:type="dcterms:W3CDTF">2019-10-18T16:04:29Z</dcterms:modified>
</cp:coreProperties>
</file>