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61F65-F7EE-B17E-B56F-5289E170B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4F90CD-C81B-166C-BDEB-053455ED2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FEA4F-F5F2-437C-FC0E-DAB8EDF2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E3B5D-CB80-419F-85FD-DBD21D96F31A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0D83B-E6CA-8044-190C-4550BC53C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6A434-2179-474F-1F3C-D6CF008B5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00DA-C55D-4D10-BF07-648A1752A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41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5703E-9D0B-45E5-9A32-E8B4DDCCD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8220F2-FECA-2DA5-60FC-3C7E82C1D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D7650-5DEF-195D-F7B8-0DC3891F2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E3B5D-CB80-419F-85FD-DBD21D96F31A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00C9E-E395-58E7-7AFB-2E805B4D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DC1BD-2759-448F-C067-74B4F8D06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00DA-C55D-4D10-BF07-648A1752A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35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538ED5-9796-74E5-7287-3A2B64765C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F7C61C-1B7D-20DA-CA4D-F5245BC4C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BA264-6401-CD1C-A717-7A2A74720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E3B5D-CB80-419F-85FD-DBD21D96F31A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1115D-0DDC-2EC8-E083-5F59772F9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753E0-C120-5EF4-F46F-13CDADCA1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00DA-C55D-4D10-BF07-648A1752A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7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7D6A9-BF57-62EE-C6B4-4DBE98603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3E16A-DBB4-5906-F71A-3D665CD7C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72950-4AD1-F3BF-386C-2F0450224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E3B5D-CB80-419F-85FD-DBD21D96F31A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4049F-5791-0674-5DEF-1CA06A039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AC658-EA0B-7745-4C33-16419F9E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00DA-C55D-4D10-BF07-648A1752A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11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16BCA-1460-67A4-C620-985BC4D42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79FE3-C206-54F8-DAC7-5ABFC1B08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80560-B33D-F34B-D35F-A558CA536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E3B5D-CB80-419F-85FD-DBD21D96F31A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C5BF3-65EC-B778-0D68-132674C02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65B42-A189-5111-5943-6F0C85568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00DA-C55D-4D10-BF07-648A1752A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16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B3D88-2065-75E6-7A14-B5CCFFC7E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D0B97-C137-C7AD-2FC7-9896CA8248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6FBC0-6EED-8EA9-2862-8E0EB1333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390D6-E47A-C691-6729-EBBC3CAAB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E3B5D-CB80-419F-85FD-DBD21D96F31A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83D00-BEB1-F2DF-BE9F-0EAC03567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AC0F4-D2E0-54DB-09A1-7E2648BC8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00DA-C55D-4D10-BF07-648A1752A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83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60CEF-12C3-2882-FB76-23CC8223D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2A020-A30C-92FA-29BE-D2669C9E2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549BCF-A6EA-F6FF-8737-61DA2FA21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A405C1-CC67-A653-7139-B715B3CAE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BD2223-E8A7-4502-70A0-9B0620F190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5D1F19-2016-46CC-223E-C6C65A4C3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E3B5D-CB80-419F-85FD-DBD21D96F31A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09EDE4-095C-163B-824F-4BADE6D72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B3CC5C-4434-C045-3AE6-3ED91939E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00DA-C55D-4D10-BF07-648A1752A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37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0A6B1-C87E-DD1B-F4AD-F8C9484B6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BC8174-3F04-4C03-544A-6AF167692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E3B5D-CB80-419F-85FD-DBD21D96F31A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FAACC-43AB-37FA-51B9-A79D6881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55C168-6F62-1723-F3EE-AD128B7A4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00DA-C55D-4D10-BF07-648A1752A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95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9BD7F0-85EF-39BC-5156-73FD50ED5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E3B5D-CB80-419F-85FD-DBD21D96F31A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612B02-6FCF-F495-9C7F-BDCB71E1E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D2DE7-FF7C-99A4-3489-13EEFF6C6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00DA-C55D-4D10-BF07-648A1752A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10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B1F5E-90A2-6767-4000-02AD96505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E063F-52C5-8ECC-AF68-BCF8182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59841C-FF42-B568-8F82-4A519B36E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4F468-5452-C93B-F43E-C00D58F78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E3B5D-CB80-419F-85FD-DBD21D96F31A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D4FC70-8621-C828-7A31-31CFA8318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0AE22-1673-7DBB-5E7A-B7BE3A85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00DA-C55D-4D10-BF07-648A1752A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3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52314-D04A-96B2-79C8-078B059AE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DB4A7-A437-9F7B-103B-BC2C5C9B99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B5CC3-28C0-04F2-BED1-043D1A504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215003-058B-87D8-AC79-EBA13F9F7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E3B5D-CB80-419F-85FD-DBD21D96F31A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8D679-0F4F-3A9E-9261-ED03BD5C0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4B97B-2670-D5EE-E28C-ED6F14E90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A00DA-C55D-4D10-BF07-648A1752A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52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C3498A-AE6D-42FC-3E91-3821C0F4C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6E27B-5177-93F5-5EB5-06BB182C1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C0BE3-4DD0-C6B0-49E9-6C358F4707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9E3B5D-CB80-419F-85FD-DBD21D96F31A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645D0-4E2F-58D3-0C76-36165E7D9F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A90D1-B23A-EDA2-AFF2-E59F5F736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EA00DA-C55D-4D10-BF07-648A1752A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AFD862-401B-AE01-6CE8-574AF6BB04B8}"/>
              </a:ext>
            </a:extLst>
          </p:cNvPr>
          <p:cNvSpPr txBox="1"/>
          <p:nvPr/>
        </p:nvSpPr>
        <p:spPr>
          <a:xfrm>
            <a:off x="0" y="155448"/>
            <a:ext cx="710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Crystal Long  Module 6.2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45E4B1D-A7FE-EE5C-8C1E-A83AAA6EBB88}"/>
              </a:ext>
            </a:extLst>
          </p:cNvPr>
          <p:cNvSpPr/>
          <p:nvPr/>
        </p:nvSpPr>
        <p:spPr>
          <a:xfrm>
            <a:off x="265176" y="524780"/>
            <a:ext cx="1499616" cy="4536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B67838-E2B6-C4F5-158B-25FDC3253351}"/>
              </a:ext>
            </a:extLst>
          </p:cNvPr>
          <p:cNvSpPr/>
          <p:nvPr/>
        </p:nvSpPr>
        <p:spPr>
          <a:xfrm>
            <a:off x="164592" y="1115568"/>
            <a:ext cx="1956816" cy="5394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Import random, sys, time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31AAF351-383D-93EB-52D4-FA8D52A03A3C}"/>
              </a:ext>
            </a:extLst>
          </p:cNvPr>
          <p:cNvSpPr/>
          <p:nvPr/>
        </p:nvSpPr>
        <p:spPr>
          <a:xfrm>
            <a:off x="164592" y="1938528"/>
            <a:ext cx="1956816" cy="68580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Bext</a:t>
            </a:r>
            <a:r>
              <a:rPr lang="en-US" sz="1200" dirty="0"/>
              <a:t> available?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0776B0-F05B-E74D-F7F8-4529A42E7752}"/>
              </a:ext>
            </a:extLst>
          </p:cNvPr>
          <p:cNvSpPr/>
          <p:nvPr/>
        </p:nvSpPr>
        <p:spPr>
          <a:xfrm>
            <a:off x="2706624" y="978408"/>
            <a:ext cx="1563624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error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951E210-5A93-4FD3-B3BC-17B8F2C3F918}"/>
              </a:ext>
            </a:extLst>
          </p:cNvPr>
          <p:cNvSpPr/>
          <p:nvPr/>
        </p:nvSpPr>
        <p:spPr>
          <a:xfrm>
            <a:off x="7379208" y="850392"/>
            <a:ext cx="1399032" cy="3693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AE1D8C-18D8-7103-E526-386C6A16C9A4}"/>
              </a:ext>
            </a:extLst>
          </p:cNvPr>
          <p:cNvSpPr/>
          <p:nvPr/>
        </p:nvSpPr>
        <p:spPr>
          <a:xfrm>
            <a:off x="292608" y="2907792"/>
            <a:ext cx="1828800" cy="2194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Variables set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0781D3-AEFA-FEFB-0C9D-BFCB473A11EE}"/>
              </a:ext>
            </a:extLst>
          </p:cNvPr>
          <p:cNvSpPr/>
          <p:nvPr/>
        </p:nvSpPr>
        <p:spPr>
          <a:xfrm>
            <a:off x="292608" y="3410712"/>
            <a:ext cx="2414016" cy="3200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Define constants and lake shape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9D7039-89E1-158B-5F54-1F0CCA8D4ED3}"/>
              </a:ext>
            </a:extLst>
          </p:cNvPr>
          <p:cNvSpPr/>
          <p:nvPr/>
        </p:nvSpPr>
        <p:spPr>
          <a:xfrm>
            <a:off x="265176" y="3931920"/>
            <a:ext cx="2505456" cy="301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 main create lake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367BF8-7077-AA82-5F47-219A8B34282C}"/>
              </a:ext>
            </a:extLst>
          </p:cNvPr>
          <p:cNvSpPr/>
          <p:nvPr/>
        </p:nvSpPr>
        <p:spPr>
          <a:xfrm>
            <a:off x="265176" y="4498848"/>
            <a:ext cx="2441448" cy="301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Trees and empty spaces</a:t>
            </a:r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64482FDB-1422-7669-488D-009D4B51592C}"/>
              </a:ext>
            </a:extLst>
          </p:cNvPr>
          <p:cNvSpPr/>
          <p:nvPr/>
        </p:nvSpPr>
        <p:spPr>
          <a:xfrm>
            <a:off x="987552" y="4992624"/>
            <a:ext cx="1655064" cy="749808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Is it empty?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04D4D4-6F26-C9A6-0338-AEB385409CE0}"/>
              </a:ext>
            </a:extLst>
          </p:cNvPr>
          <p:cNvSpPr/>
          <p:nvPr/>
        </p:nvSpPr>
        <p:spPr>
          <a:xfrm>
            <a:off x="3364992" y="3291841"/>
            <a:ext cx="1106424" cy="475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Copy lake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40EDB6-6A06-C5AE-D479-9287D123E8CA}"/>
              </a:ext>
            </a:extLst>
          </p:cNvPr>
          <p:cNvSpPr/>
          <p:nvPr/>
        </p:nvSpPr>
        <p:spPr>
          <a:xfrm>
            <a:off x="3063240" y="5879592"/>
            <a:ext cx="2560320" cy="8229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Spread fire to neighbors, maybe empty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987C89-432F-18CE-D26B-02695B14F736}"/>
              </a:ext>
            </a:extLst>
          </p:cNvPr>
          <p:cNvSpPr/>
          <p:nvPr/>
        </p:nvSpPr>
        <p:spPr>
          <a:xfrm>
            <a:off x="3666744" y="4800600"/>
            <a:ext cx="1517904" cy="548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Maybe burn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2014D0-C3A5-1241-2673-1A720D67D045}"/>
              </a:ext>
            </a:extLst>
          </p:cNvPr>
          <p:cNvSpPr/>
          <p:nvPr/>
        </p:nvSpPr>
        <p:spPr>
          <a:xfrm>
            <a:off x="7196329" y="3561588"/>
            <a:ext cx="1248157" cy="30266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forest = </a:t>
            </a:r>
            <a:r>
              <a:rPr lang="en-US" dirty="0" err="1"/>
              <a:t>nextForest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3F3E58-4895-F107-2BBD-373A5131264D}"/>
              </a:ext>
            </a:extLst>
          </p:cNvPr>
          <p:cNvSpPr/>
          <p:nvPr/>
        </p:nvSpPr>
        <p:spPr>
          <a:xfrm>
            <a:off x="9134856" y="3282696"/>
            <a:ext cx="1517904" cy="33375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Repeat infinite (unless </a:t>
            </a:r>
            <a:r>
              <a:rPr lang="en-US" dirty="0" err="1"/>
              <a:t>Ctrl+C</a:t>
            </a:r>
            <a:r>
              <a:rPr lang="en-US" dirty="0"/>
              <a:t>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EB4248-316C-1CA8-A992-A7F5A014A2E6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1014984" y="978408"/>
            <a:ext cx="128016" cy="137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72F12CB-D3F1-CDE5-00DA-22A720594C19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143000" y="1655064"/>
            <a:ext cx="0" cy="2834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20B193B-515C-1915-683E-53D28E2FAFF3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2121408" y="1163074"/>
            <a:ext cx="585216" cy="111835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5B6E48E-7331-5C78-5C82-056F5AAC1F98}"/>
              </a:ext>
            </a:extLst>
          </p:cNvPr>
          <p:cNvCxnSpPr>
            <a:cxnSpLocks/>
            <a:stCxn id="8" idx="3"/>
            <a:endCxn id="10" idx="2"/>
          </p:cNvCxnSpPr>
          <p:nvPr/>
        </p:nvCxnSpPr>
        <p:spPr>
          <a:xfrm flipV="1">
            <a:off x="4270248" y="1035058"/>
            <a:ext cx="3108960" cy="1280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77FC4C7-E438-1BB9-8577-6759D2512B18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1143000" y="2624328"/>
            <a:ext cx="64008" cy="2834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C57870C-F62E-B660-B76C-886BF6BA1DB6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1207008" y="3127248"/>
            <a:ext cx="292608" cy="2834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A7B5FE-F339-760C-5730-68FE50AD5D06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1499616" y="3730753"/>
            <a:ext cx="18288" cy="201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236ABD5-8D11-0DB1-79B2-EE4F7303D88E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flipH="1">
            <a:off x="1485900" y="4233672"/>
            <a:ext cx="32004" cy="2651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FCC81A9-718A-2B4F-03D8-5F7BCC011DA8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1485900" y="4800600"/>
            <a:ext cx="329184" cy="1920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ED07845A-798A-EF09-3099-2FD8B4F42D37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2642616" y="3529585"/>
            <a:ext cx="722376" cy="183794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A9AAB21A-D6AB-61C7-08E0-5EB5B98CBE75}"/>
              </a:ext>
            </a:extLst>
          </p:cNvPr>
          <p:cNvCxnSpPr>
            <a:cxnSpLocks/>
            <a:stCxn id="16" idx="2"/>
            <a:endCxn id="18" idx="1"/>
          </p:cNvCxnSpPr>
          <p:nvPr/>
        </p:nvCxnSpPr>
        <p:spPr>
          <a:xfrm rot="16200000" flipH="1">
            <a:off x="2164842" y="5392674"/>
            <a:ext cx="548640" cy="124815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B7CFDC3-BDE4-925A-DDD7-E3F6013E7933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5184648" y="5074920"/>
            <a:ext cx="6583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715F94A-4208-768D-6813-FAB4F60ED70E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 flipV="1">
            <a:off x="8444486" y="4951476"/>
            <a:ext cx="690370" cy="123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A471150D-6738-5D31-63CF-490E50F038F3}"/>
              </a:ext>
            </a:extLst>
          </p:cNvPr>
          <p:cNvCxnSpPr>
            <a:cxnSpLocks/>
            <a:stCxn id="21" idx="0"/>
            <a:endCxn id="10" idx="4"/>
          </p:cNvCxnSpPr>
          <p:nvPr/>
        </p:nvCxnSpPr>
        <p:spPr>
          <a:xfrm rot="16200000" flipV="1">
            <a:off x="7954780" y="1343668"/>
            <a:ext cx="2062972" cy="181508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81C4D1D-0126-37CE-7AD8-567D65B0321F}"/>
              </a:ext>
            </a:extLst>
          </p:cNvPr>
          <p:cNvSpPr txBox="1"/>
          <p:nvPr/>
        </p:nvSpPr>
        <p:spPr>
          <a:xfrm>
            <a:off x="2487168" y="1792224"/>
            <a:ext cx="448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9207236-7787-4CB6-CB66-BDCC9500D5E7}"/>
              </a:ext>
            </a:extLst>
          </p:cNvPr>
          <p:cNvSpPr txBox="1"/>
          <p:nvPr/>
        </p:nvSpPr>
        <p:spPr>
          <a:xfrm>
            <a:off x="1485900" y="2546604"/>
            <a:ext cx="790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3CF6C78-602E-B229-BF92-F7C3E3511A02}"/>
              </a:ext>
            </a:extLst>
          </p:cNvPr>
          <p:cNvSpPr txBox="1"/>
          <p:nvPr/>
        </p:nvSpPr>
        <p:spPr>
          <a:xfrm>
            <a:off x="3063240" y="4233672"/>
            <a:ext cx="722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879A72A-CA6B-9F64-C47D-EC3E615FB19B}"/>
              </a:ext>
            </a:extLst>
          </p:cNvPr>
          <p:cNvSpPr txBox="1"/>
          <p:nvPr/>
        </p:nvSpPr>
        <p:spPr>
          <a:xfrm>
            <a:off x="1938528" y="5879592"/>
            <a:ext cx="99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Else if</a:t>
            </a:r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EB119223-A146-26C8-F33C-9D7BA5071E9A}"/>
              </a:ext>
            </a:extLst>
          </p:cNvPr>
          <p:cNvCxnSpPr>
            <a:cxnSpLocks/>
            <a:stCxn id="17" idx="3"/>
            <a:endCxn id="18" idx="3"/>
          </p:cNvCxnSpPr>
          <p:nvPr/>
        </p:nvCxnSpPr>
        <p:spPr>
          <a:xfrm>
            <a:off x="4471416" y="3529585"/>
            <a:ext cx="1152144" cy="2761487"/>
          </a:xfrm>
          <a:prstGeom prst="bentConnector3">
            <a:avLst>
              <a:gd name="adj1" fmla="val 11984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B16DBBE-F04A-4A9E-86C4-3C1B51995D38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5861304" y="5074920"/>
            <a:ext cx="13350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4E6701F9-FDF6-E841-510C-BEF2195E327F}"/>
              </a:ext>
            </a:extLst>
          </p:cNvPr>
          <p:cNvSpPr txBox="1"/>
          <p:nvPr/>
        </p:nvSpPr>
        <p:spPr>
          <a:xfrm>
            <a:off x="8307324" y="1700784"/>
            <a:ext cx="1517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Ctrl+C</a:t>
            </a:r>
            <a:r>
              <a:rPr lang="en-US" dirty="0"/>
              <a:t> pressed</a:t>
            </a:r>
          </a:p>
        </p:txBody>
      </p:sp>
    </p:spTree>
    <p:extLst>
      <p:ext uri="{BB962C8B-B14F-4D97-AF65-F5344CB8AC3E}">
        <p14:creationId xmlns:p14="http://schemas.microsoft.com/office/powerpoint/2010/main" val="2627750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68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Crystal Long</dc:creator>
  <cp:lastModifiedBy>Crystal Long</cp:lastModifiedBy>
  <cp:revision>1</cp:revision>
  <dcterms:created xsi:type="dcterms:W3CDTF">2025-04-10T02:33:46Z</dcterms:created>
  <dcterms:modified xsi:type="dcterms:W3CDTF">2025-04-10T02:56:19Z</dcterms:modified>
</cp:coreProperties>
</file>