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B28EE-8318-4D14-A902-5D4621AA1F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EB7ABF-40AF-41FD-BC25-4CF4E105F56F}">
      <dgm:prSet/>
      <dgm:spPr/>
      <dgm:t>
        <a:bodyPr/>
        <a:lstStyle/>
        <a:p>
          <a:pPr>
            <a:defRPr cap="all"/>
          </a:pPr>
          <a:r>
            <a:rPr lang="en-US"/>
            <a:t>Traditional environments take weeks or months due to manual steps.</a:t>
          </a:r>
        </a:p>
      </dgm:t>
    </dgm:pt>
    <dgm:pt modelId="{B75B1645-D4D2-4AAF-947C-70A30B1A7503}" type="parTrans" cxnId="{D93F5DDF-19B9-4668-851E-6638ABFBF38D}">
      <dgm:prSet/>
      <dgm:spPr/>
      <dgm:t>
        <a:bodyPr/>
        <a:lstStyle/>
        <a:p>
          <a:endParaRPr lang="en-US"/>
        </a:p>
      </dgm:t>
    </dgm:pt>
    <dgm:pt modelId="{D656BBD4-859F-4963-A208-9FDD95737C97}" type="sibTrans" cxnId="{D93F5DDF-19B9-4668-851E-6638ABFBF38D}">
      <dgm:prSet/>
      <dgm:spPr/>
      <dgm:t>
        <a:bodyPr/>
        <a:lstStyle/>
        <a:p>
          <a:endParaRPr lang="en-US"/>
        </a:p>
      </dgm:t>
    </dgm:pt>
    <dgm:pt modelId="{4FCB2839-39A7-4B07-A295-D7B0954FEB1E}">
      <dgm:prSet/>
      <dgm:spPr/>
      <dgm:t>
        <a:bodyPr/>
        <a:lstStyle/>
        <a:p>
          <a:pPr>
            <a:defRPr cap="all"/>
          </a:pPr>
          <a:r>
            <a:rPr lang="en-US"/>
            <a:t>Many handoffs between teams cause delays.</a:t>
          </a:r>
        </a:p>
      </dgm:t>
    </dgm:pt>
    <dgm:pt modelId="{3026FAE8-646D-4493-ABE4-29A13CD4A94D}" type="parTrans" cxnId="{E685E74B-E8C8-4FF0-A6E2-0EB0704E89BB}">
      <dgm:prSet/>
      <dgm:spPr/>
      <dgm:t>
        <a:bodyPr/>
        <a:lstStyle/>
        <a:p>
          <a:endParaRPr lang="en-US"/>
        </a:p>
      </dgm:t>
    </dgm:pt>
    <dgm:pt modelId="{2A462A09-92E6-4511-AF81-EB923BFEDEAA}" type="sibTrans" cxnId="{E685E74B-E8C8-4FF0-A6E2-0EB0704E89BB}">
      <dgm:prSet/>
      <dgm:spPr/>
      <dgm:t>
        <a:bodyPr/>
        <a:lstStyle/>
        <a:p>
          <a:endParaRPr lang="en-US"/>
        </a:p>
      </dgm:t>
    </dgm:pt>
    <dgm:pt modelId="{B37147E1-9420-4298-9CE2-4BD48B990E5C}">
      <dgm:prSet/>
      <dgm:spPr/>
      <dgm:t>
        <a:bodyPr/>
        <a:lstStyle/>
        <a:p>
          <a:pPr>
            <a:defRPr cap="all"/>
          </a:pPr>
          <a:r>
            <a:rPr lang="en-US"/>
            <a:t>Actual coding is fast, but approvals and testing slow deployment.</a:t>
          </a:r>
        </a:p>
      </dgm:t>
    </dgm:pt>
    <dgm:pt modelId="{613813BA-CAF9-438D-BE44-04F9468E65D0}" type="parTrans" cxnId="{6ACE904C-648C-479F-ACDB-B40C340C0F4B}">
      <dgm:prSet/>
      <dgm:spPr/>
      <dgm:t>
        <a:bodyPr/>
        <a:lstStyle/>
        <a:p>
          <a:endParaRPr lang="en-US"/>
        </a:p>
      </dgm:t>
    </dgm:pt>
    <dgm:pt modelId="{F89ADA34-41AF-490F-B0F7-C87FFC63AE4D}" type="sibTrans" cxnId="{6ACE904C-648C-479F-ACDB-B40C340C0F4B}">
      <dgm:prSet/>
      <dgm:spPr/>
      <dgm:t>
        <a:bodyPr/>
        <a:lstStyle/>
        <a:p>
          <a:endParaRPr lang="en-US"/>
        </a:p>
      </dgm:t>
    </dgm:pt>
    <dgm:pt modelId="{B83942F8-CFD9-4759-BF52-3FBC0E85E307}">
      <dgm:prSet/>
      <dgm:spPr/>
      <dgm:t>
        <a:bodyPr/>
        <a:lstStyle/>
        <a:p>
          <a:pPr>
            <a:defRPr cap="all"/>
          </a:pPr>
          <a:r>
            <a:rPr lang="en-US"/>
            <a:t>Results: higher risk, frustration, and cost.</a:t>
          </a:r>
        </a:p>
      </dgm:t>
    </dgm:pt>
    <dgm:pt modelId="{B10C89F1-B04A-4860-A889-356943410775}" type="parTrans" cxnId="{E9EBCFCF-4EDA-4C8B-923C-F3A2487D28CA}">
      <dgm:prSet/>
      <dgm:spPr/>
      <dgm:t>
        <a:bodyPr/>
        <a:lstStyle/>
        <a:p>
          <a:endParaRPr lang="en-US"/>
        </a:p>
      </dgm:t>
    </dgm:pt>
    <dgm:pt modelId="{0CF49C2D-8312-4D1D-9415-90BD53AE2476}" type="sibTrans" cxnId="{E9EBCFCF-4EDA-4C8B-923C-F3A2487D28CA}">
      <dgm:prSet/>
      <dgm:spPr/>
      <dgm:t>
        <a:bodyPr/>
        <a:lstStyle/>
        <a:p>
          <a:endParaRPr lang="en-US"/>
        </a:p>
      </dgm:t>
    </dgm:pt>
    <dgm:pt modelId="{1C32946B-0015-4F77-AC8B-8D61BE96A39A}" type="pres">
      <dgm:prSet presAssocID="{E4BB28EE-8318-4D14-A902-5D4621AA1FAF}" presName="root" presStyleCnt="0">
        <dgm:presLayoutVars>
          <dgm:dir/>
          <dgm:resizeHandles val="exact"/>
        </dgm:presLayoutVars>
      </dgm:prSet>
      <dgm:spPr/>
    </dgm:pt>
    <dgm:pt modelId="{54481E76-B426-4EFA-9159-20D08687E487}" type="pres">
      <dgm:prSet presAssocID="{7DEB7ABF-40AF-41FD-BC25-4CF4E105F56F}" presName="compNode" presStyleCnt="0"/>
      <dgm:spPr/>
    </dgm:pt>
    <dgm:pt modelId="{AFA7388B-F42E-494A-8229-3B04642AA84F}" type="pres">
      <dgm:prSet presAssocID="{7DEB7ABF-40AF-41FD-BC25-4CF4E105F56F}" presName="iconBgRect" presStyleLbl="bgShp" presStyleIdx="0" presStyleCnt="4"/>
      <dgm:spPr/>
    </dgm:pt>
    <dgm:pt modelId="{8ADEA747-02A5-4A89-8DB5-801BEDECCF09}" type="pres">
      <dgm:prSet presAssocID="{7DEB7ABF-40AF-41FD-BC25-4CF4E105F5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AFA97A9-187E-41BA-B5B0-CFCC02F0195B}" type="pres">
      <dgm:prSet presAssocID="{7DEB7ABF-40AF-41FD-BC25-4CF4E105F56F}" presName="spaceRect" presStyleCnt="0"/>
      <dgm:spPr/>
    </dgm:pt>
    <dgm:pt modelId="{FBD5EF8C-CF3C-4C56-A8B7-3C9B9CC288C8}" type="pres">
      <dgm:prSet presAssocID="{7DEB7ABF-40AF-41FD-BC25-4CF4E105F56F}" presName="textRect" presStyleLbl="revTx" presStyleIdx="0" presStyleCnt="4">
        <dgm:presLayoutVars>
          <dgm:chMax val="1"/>
          <dgm:chPref val="1"/>
        </dgm:presLayoutVars>
      </dgm:prSet>
      <dgm:spPr/>
    </dgm:pt>
    <dgm:pt modelId="{54872C6B-184C-4AE2-8C3E-705FE5979FED}" type="pres">
      <dgm:prSet presAssocID="{D656BBD4-859F-4963-A208-9FDD95737C97}" presName="sibTrans" presStyleCnt="0"/>
      <dgm:spPr/>
    </dgm:pt>
    <dgm:pt modelId="{5D15B56D-29B2-41E9-BBF9-26FA8EFADE84}" type="pres">
      <dgm:prSet presAssocID="{4FCB2839-39A7-4B07-A295-D7B0954FEB1E}" presName="compNode" presStyleCnt="0"/>
      <dgm:spPr/>
    </dgm:pt>
    <dgm:pt modelId="{E3E8352A-006A-4794-A55D-8209C24589DD}" type="pres">
      <dgm:prSet presAssocID="{4FCB2839-39A7-4B07-A295-D7B0954FEB1E}" presName="iconBgRect" presStyleLbl="bgShp" presStyleIdx="1" presStyleCnt="4"/>
      <dgm:spPr/>
    </dgm:pt>
    <dgm:pt modelId="{4EE393DD-9B1B-42FE-8EFA-D13BC24D87D2}" type="pres">
      <dgm:prSet presAssocID="{4FCB2839-39A7-4B07-A295-D7B0954FEB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E9376B0-4694-4A96-B1BD-CD161A95C270}" type="pres">
      <dgm:prSet presAssocID="{4FCB2839-39A7-4B07-A295-D7B0954FEB1E}" presName="spaceRect" presStyleCnt="0"/>
      <dgm:spPr/>
    </dgm:pt>
    <dgm:pt modelId="{FB83497F-7452-42C7-913F-FEEBEA2E10FC}" type="pres">
      <dgm:prSet presAssocID="{4FCB2839-39A7-4B07-A295-D7B0954FEB1E}" presName="textRect" presStyleLbl="revTx" presStyleIdx="1" presStyleCnt="4">
        <dgm:presLayoutVars>
          <dgm:chMax val="1"/>
          <dgm:chPref val="1"/>
        </dgm:presLayoutVars>
      </dgm:prSet>
      <dgm:spPr/>
    </dgm:pt>
    <dgm:pt modelId="{CD611645-51F6-411D-B525-5734E9A71589}" type="pres">
      <dgm:prSet presAssocID="{2A462A09-92E6-4511-AF81-EB923BFEDEAA}" presName="sibTrans" presStyleCnt="0"/>
      <dgm:spPr/>
    </dgm:pt>
    <dgm:pt modelId="{182A5ADD-DA52-4998-9D60-06EB6DAE80B4}" type="pres">
      <dgm:prSet presAssocID="{B37147E1-9420-4298-9CE2-4BD48B990E5C}" presName="compNode" presStyleCnt="0"/>
      <dgm:spPr/>
    </dgm:pt>
    <dgm:pt modelId="{35BCFD32-BF7F-4CF0-9B00-DA44E77FC242}" type="pres">
      <dgm:prSet presAssocID="{B37147E1-9420-4298-9CE2-4BD48B990E5C}" presName="iconBgRect" presStyleLbl="bgShp" presStyleIdx="2" presStyleCnt="4"/>
      <dgm:spPr/>
    </dgm:pt>
    <dgm:pt modelId="{E1E34771-0784-4EEB-B10E-F3EA4B715206}" type="pres">
      <dgm:prSet presAssocID="{B37147E1-9420-4298-9CE2-4BD48B990E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03E24E7-7733-435B-887A-57247F516CFA}" type="pres">
      <dgm:prSet presAssocID="{B37147E1-9420-4298-9CE2-4BD48B990E5C}" presName="spaceRect" presStyleCnt="0"/>
      <dgm:spPr/>
    </dgm:pt>
    <dgm:pt modelId="{B869DC6D-4437-4800-AA63-A06E25FB843A}" type="pres">
      <dgm:prSet presAssocID="{B37147E1-9420-4298-9CE2-4BD48B990E5C}" presName="textRect" presStyleLbl="revTx" presStyleIdx="2" presStyleCnt="4">
        <dgm:presLayoutVars>
          <dgm:chMax val="1"/>
          <dgm:chPref val="1"/>
        </dgm:presLayoutVars>
      </dgm:prSet>
      <dgm:spPr/>
    </dgm:pt>
    <dgm:pt modelId="{8E790BB1-72DE-4648-9031-D98A4F7C9BE6}" type="pres">
      <dgm:prSet presAssocID="{F89ADA34-41AF-490F-B0F7-C87FFC63AE4D}" presName="sibTrans" presStyleCnt="0"/>
      <dgm:spPr/>
    </dgm:pt>
    <dgm:pt modelId="{89BDECAC-6457-4859-B368-A63274A19ABB}" type="pres">
      <dgm:prSet presAssocID="{B83942F8-CFD9-4759-BF52-3FBC0E85E307}" presName="compNode" presStyleCnt="0"/>
      <dgm:spPr/>
    </dgm:pt>
    <dgm:pt modelId="{84D88555-8423-4976-A47D-5DE227F57E3E}" type="pres">
      <dgm:prSet presAssocID="{B83942F8-CFD9-4759-BF52-3FBC0E85E307}" presName="iconBgRect" presStyleLbl="bgShp" presStyleIdx="3" presStyleCnt="4"/>
      <dgm:spPr/>
    </dgm:pt>
    <dgm:pt modelId="{E251AA02-0BC3-4517-8C00-3012348E31C5}" type="pres">
      <dgm:prSet presAssocID="{B83942F8-CFD9-4759-BF52-3FBC0E85E3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D6B3F4A7-3D59-4060-8976-9DA8EB55C567}" type="pres">
      <dgm:prSet presAssocID="{B83942F8-CFD9-4759-BF52-3FBC0E85E307}" presName="spaceRect" presStyleCnt="0"/>
      <dgm:spPr/>
    </dgm:pt>
    <dgm:pt modelId="{5D16417C-9B37-4AC7-8D35-352BA6A3BA50}" type="pres">
      <dgm:prSet presAssocID="{B83942F8-CFD9-4759-BF52-3FBC0E85E3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F1E417-8F62-4643-BBFF-6F80823AB015}" type="presOf" srcId="{B83942F8-CFD9-4759-BF52-3FBC0E85E307}" destId="{5D16417C-9B37-4AC7-8D35-352BA6A3BA50}" srcOrd="0" destOrd="0" presId="urn:microsoft.com/office/officeart/2018/5/layout/IconCircleLabelList"/>
    <dgm:cxn modelId="{E1DE0927-C266-4512-8F67-65BF74FA4026}" type="presOf" srcId="{E4BB28EE-8318-4D14-A902-5D4621AA1FAF}" destId="{1C32946B-0015-4F77-AC8B-8D61BE96A39A}" srcOrd="0" destOrd="0" presId="urn:microsoft.com/office/officeart/2018/5/layout/IconCircleLabelList"/>
    <dgm:cxn modelId="{E685E74B-E8C8-4FF0-A6E2-0EB0704E89BB}" srcId="{E4BB28EE-8318-4D14-A902-5D4621AA1FAF}" destId="{4FCB2839-39A7-4B07-A295-D7B0954FEB1E}" srcOrd="1" destOrd="0" parTransId="{3026FAE8-646D-4493-ABE4-29A13CD4A94D}" sibTransId="{2A462A09-92E6-4511-AF81-EB923BFEDEAA}"/>
    <dgm:cxn modelId="{6ACE904C-648C-479F-ACDB-B40C340C0F4B}" srcId="{E4BB28EE-8318-4D14-A902-5D4621AA1FAF}" destId="{B37147E1-9420-4298-9CE2-4BD48B990E5C}" srcOrd="2" destOrd="0" parTransId="{613813BA-CAF9-438D-BE44-04F9468E65D0}" sibTransId="{F89ADA34-41AF-490F-B0F7-C87FFC63AE4D}"/>
    <dgm:cxn modelId="{2758FD95-852F-4D8F-AD14-C7CEC80D9355}" type="presOf" srcId="{B37147E1-9420-4298-9CE2-4BD48B990E5C}" destId="{B869DC6D-4437-4800-AA63-A06E25FB843A}" srcOrd="0" destOrd="0" presId="urn:microsoft.com/office/officeart/2018/5/layout/IconCircleLabelList"/>
    <dgm:cxn modelId="{A6B47696-B80F-4313-AB80-66C0AC2C131B}" type="presOf" srcId="{7DEB7ABF-40AF-41FD-BC25-4CF4E105F56F}" destId="{FBD5EF8C-CF3C-4C56-A8B7-3C9B9CC288C8}" srcOrd="0" destOrd="0" presId="urn:microsoft.com/office/officeart/2018/5/layout/IconCircleLabelList"/>
    <dgm:cxn modelId="{7188BEB5-EEDB-4851-B486-236BE0D6AF01}" type="presOf" srcId="{4FCB2839-39A7-4B07-A295-D7B0954FEB1E}" destId="{FB83497F-7452-42C7-913F-FEEBEA2E10FC}" srcOrd="0" destOrd="0" presId="urn:microsoft.com/office/officeart/2018/5/layout/IconCircleLabelList"/>
    <dgm:cxn modelId="{E9EBCFCF-4EDA-4C8B-923C-F3A2487D28CA}" srcId="{E4BB28EE-8318-4D14-A902-5D4621AA1FAF}" destId="{B83942F8-CFD9-4759-BF52-3FBC0E85E307}" srcOrd="3" destOrd="0" parTransId="{B10C89F1-B04A-4860-A889-356943410775}" sibTransId="{0CF49C2D-8312-4D1D-9415-90BD53AE2476}"/>
    <dgm:cxn modelId="{D93F5DDF-19B9-4668-851E-6638ABFBF38D}" srcId="{E4BB28EE-8318-4D14-A902-5D4621AA1FAF}" destId="{7DEB7ABF-40AF-41FD-BC25-4CF4E105F56F}" srcOrd="0" destOrd="0" parTransId="{B75B1645-D4D2-4AAF-947C-70A30B1A7503}" sibTransId="{D656BBD4-859F-4963-A208-9FDD95737C97}"/>
    <dgm:cxn modelId="{D3F63774-5579-47F0-841E-96E4A3E1CFB2}" type="presParOf" srcId="{1C32946B-0015-4F77-AC8B-8D61BE96A39A}" destId="{54481E76-B426-4EFA-9159-20D08687E487}" srcOrd="0" destOrd="0" presId="urn:microsoft.com/office/officeart/2018/5/layout/IconCircleLabelList"/>
    <dgm:cxn modelId="{3CF5F0A4-3A11-46F4-999D-A44C17700DC2}" type="presParOf" srcId="{54481E76-B426-4EFA-9159-20D08687E487}" destId="{AFA7388B-F42E-494A-8229-3B04642AA84F}" srcOrd="0" destOrd="0" presId="urn:microsoft.com/office/officeart/2018/5/layout/IconCircleLabelList"/>
    <dgm:cxn modelId="{FF03A28E-DDE2-4ED4-9233-C5B82D2DE85D}" type="presParOf" srcId="{54481E76-B426-4EFA-9159-20D08687E487}" destId="{8ADEA747-02A5-4A89-8DB5-801BEDECCF09}" srcOrd="1" destOrd="0" presId="urn:microsoft.com/office/officeart/2018/5/layout/IconCircleLabelList"/>
    <dgm:cxn modelId="{6AFA6060-03DA-4E30-9A61-4C9272F7F286}" type="presParOf" srcId="{54481E76-B426-4EFA-9159-20D08687E487}" destId="{FAFA97A9-187E-41BA-B5B0-CFCC02F0195B}" srcOrd="2" destOrd="0" presId="urn:microsoft.com/office/officeart/2018/5/layout/IconCircleLabelList"/>
    <dgm:cxn modelId="{95F06CD9-FACF-49E7-A355-7F08A55095D9}" type="presParOf" srcId="{54481E76-B426-4EFA-9159-20D08687E487}" destId="{FBD5EF8C-CF3C-4C56-A8B7-3C9B9CC288C8}" srcOrd="3" destOrd="0" presId="urn:microsoft.com/office/officeart/2018/5/layout/IconCircleLabelList"/>
    <dgm:cxn modelId="{475E6FA0-4062-4F57-8B68-57099BEF8F73}" type="presParOf" srcId="{1C32946B-0015-4F77-AC8B-8D61BE96A39A}" destId="{54872C6B-184C-4AE2-8C3E-705FE5979FED}" srcOrd="1" destOrd="0" presId="urn:microsoft.com/office/officeart/2018/5/layout/IconCircleLabelList"/>
    <dgm:cxn modelId="{029A2922-A5F2-4787-B0D2-6CA7587FF152}" type="presParOf" srcId="{1C32946B-0015-4F77-AC8B-8D61BE96A39A}" destId="{5D15B56D-29B2-41E9-BBF9-26FA8EFADE84}" srcOrd="2" destOrd="0" presId="urn:microsoft.com/office/officeart/2018/5/layout/IconCircleLabelList"/>
    <dgm:cxn modelId="{D6564B07-A2E8-4B0D-92E0-67DC99541C89}" type="presParOf" srcId="{5D15B56D-29B2-41E9-BBF9-26FA8EFADE84}" destId="{E3E8352A-006A-4794-A55D-8209C24589DD}" srcOrd="0" destOrd="0" presId="urn:microsoft.com/office/officeart/2018/5/layout/IconCircleLabelList"/>
    <dgm:cxn modelId="{8DB1A41C-64D3-4518-809F-421532BBCB42}" type="presParOf" srcId="{5D15B56D-29B2-41E9-BBF9-26FA8EFADE84}" destId="{4EE393DD-9B1B-42FE-8EFA-D13BC24D87D2}" srcOrd="1" destOrd="0" presId="urn:microsoft.com/office/officeart/2018/5/layout/IconCircleLabelList"/>
    <dgm:cxn modelId="{8A017C5A-9647-4616-8599-00FF8B71A4B2}" type="presParOf" srcId="{5D15B56D-29B2-41E9-BBF9-26FA8EFADE84}" destId="{BE9376B0-4694-4A96-B1BD-CD161A95C270}" srcOrd="2" destOrd="0" presId="urn:microsoft.com/office/officeart/2018/5/layout/IconCircleLabelList"/>
    <dgm:cxn modelId="{CA284780-24AC-4E05-B56F-32905FFE1855}" type="presParOf" srcId="{5D15B56D-29B2-41E9-BBF9-26FA8EFADE84}" destId="{FB83497F-7452-42C7-913F-FEEBEA2E10FC}" srcOrd="3" destOrd="0" presId="urn:microsoft.com/office/officeart/2018/5/layout/IconCircleLabelList"/>
    <dgm:cxn modelId="{4E06FCCF-4DE3-4755-BD20-5E9A1608AB90}" type="presParOf" srcId="{1C32946B-0015-4F77-AC8B-8D61BE96A39A}" destId="{CD611645-51F6-411D-B525-5734E9A71589}" srcOrd="3" destOrd="0" presId="urn:microsoft.com/office/officeart/2018/5/layout/IconCircleLabelList"/>
    <dgm:cxn modelId="{58A7C818-993C-43E6-92B6-C10D13C2DBBC}" type="presParOf" srcId="{1C32946B-0015-4F77-AC8B-8D61BE96A39A}" destId="{182A5ADD-DA52-4998-9D60-06EB6DAE80B4}" srcOrd="4" destOrd="0" presId="urn:microsoft.com/office/officeart/2018/5/layout/IconCircleLabelList"/>
    <dgm:cxn modelId="{D1A80EA3-5FAA-418F-9CFA-5CC64E28115C}" type="presParOf" srcId="{182A5ADD-DA52-4998-9D60-06EB6DAE80B4}" destId="{35BCFD32-BF7F-4CF0-9B00-DA44E77FC242}" srcOrd="0" destOrd="0" presId="urn:microsoft.com/office/officeart/2018/5/layout/IconCircleLabelList"/>
    <dgm:cxn modelId="{4D5FF975-C3C1-44B5-8961-E20499287BC0}" type="presParOf" srcId="{182A5ADD-DA52-4998-9D60-06EB6DAE80B4}" destId="{E1E34771-0784-4EEB-B10E-F3EA4B715206}" srcOrd="1" destOrd="0" presId="urn:microsoft.com/office/officeart/2018/5/layout/IconCircleLabelList"/>
    <dgm:cxn modelId="{5A1F43D0-4A7C-462A-9D78-DA3FDF014213}" type="presParOf" srcId="{182A5ADD-DA52-4998-9D60-06EB6DAE80B4}" destId="{403E24E7-7733-435B-887A-57247F516CFA}" srcOrd="2" destOrd="0" presId="urn:microsoft.com/office/officeart/2018/5/layout/IconCircleLabelList"/>
    <dgm:cxn modelId="{D09422C7-BDDD-461C-9A18-AB951058860B}" type="presParOf" srcId="{182A5ADD-DA52-4998-9D60-06EB6DAE80B4}" destId="{B869DC6D-4437-4800-AA63-A06E25FB843A}" srcOrd="3" destOrd="0" presId="urn:microsoft.com/office/officeart/2018/5/layout/IconCircleLabelList"/>
    <dgm:cxn modelId="{E7EA70F6-B353-41F4-8002-8F75663B004E}" type="presParOf" srcId="{1C32946B-0015-4F77-AC8B-8D61BE96A39A}" destId="{8E790BB1-72DE-4648-9031-D98A4F7C9BE6}" srcOrd="5" destOrd="0" presId="urn:microsoft.com/office/officeart/2018/5/layout/IconCircleLabelList"/>
    <dgm:cxn modelId="{184F3A64-AE60-47E4-A04E-2511C091C7B1}" type="presParOf" srcId="{1C32946B-0015-4F77-AC8B-8D61BE96A39A}" destId="{89BDECAC-6457-4859-B368-A63274A19ABB}" srcOrd="6" destOrd="0" presId="urn:microsoft.com/office/officeart/2018/5/layout/IconCircleLabelList"/>
    <dgm:cxn modelId="{DF1A912B-F540-46D5-B04E-975B5B24BF39}" type="presParOf" srcId="{89BDECAC-6457-4859-B368-A63274A19ABB}" destId="{84D88555-8423-4976-A47D-5DE227F57E3E}" srcOrd="0" destOrd="0" presId="urn:microsoft.com/office/officeart/2018/5/layout/IconCircleLabelList"/>
    <dgm:cxn modelId="{0709ADCD-7AAC-403D-A1A0-D95EE12C02CC}" type="presParOf" srcId="{89BDECAC-6457-4859-B368-A63274A19ABB}" destId="{E251AA02-0BC3-4517-8C00-3012348E31C5}" srcOrd="1" destOrd="0" presId="urn:microsoft.com/office/officeart/2018/5/layout/IconCircleLabelList"/>
    <dgm:cxn modelId="{7D8C34F1-635D-410C-B6E9-0B3C9190686B}" type="presParOf" srcId="{89BDECAC-6457-4859-B368-A63274A19ABB}" destId="{D6B3F4A7-3D59-4060-8976-9DA8EB55C567}" srcOrd="2" destOrd="0" presId="urn:microsoft.com/office/officeart/2018/5/layout/IconCircleLabelList"/>
    <dgm:cxn modelId="{ED7B2B50-D5DD-4B4D-94BC-03D1ACDCD87E}" type="presParOf" srcId="{89BDECAC-6457-4859-B368-A63274A19ABB}" destId="{5D16417C-9B37-4AC7-8D35-352BA6A3BA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028589-4CD9-45F5-91BC-F3EC0E10A78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1B7A66-1657-47A8-9F95-7751E8D7AFB2}">
      <dgm:prSet/>
      <dgm:spPr/>
      <dgm:t>
        <a:bodyPr/>
        <a:lstStyle/>
        <a:p>
          <a:r>
            <a:rPr lang="en-US"/>
            <a:t>Slow response to customer needs.</a:t>
          </a:r>
        </a:p>
      </dgm:t>
    </dgm:pt>
    <dgm:pt modelId="{2BC30F4D-9E88-4287-ABE2-3B5993F7BD44}" type="parTrans" cxnId="{A5533EB4-AA8B-47FE-84D4-AEDD02CE5207}">
      <dgm:prSet/>
      <dgm:spPr/>
      <dgm:t>
        <a:bodyPr/>
        <a:lstStyle/>
        <a:p>
          <a:endParaRPr lang="en-US"/>
        </a:p>
      </dgm:t>
    </dgm:pt>
    <dgm:pt modelId="{37793EA8-B43A-4F2F-81EC-0733C588CF5B}" type="sibTrans" cxnId="{A5533EB4-AA8B-47FE-84D4-AEDD02CE5207}">
      <dgm:prSet/>
      <dgm:spPr/>
      <dgm:t>
        <a:bodyPr/>
        <a:lstStyle/>
        <a:p>
          <a:endParaRPr lang="en-US"/>
        </a:p>
      </dgm:t>
    </dgm:pt>
    <dgm:pt modelId="{C3A80B3F-D970-45E8-9151-588F005C0780}">
      <dgm:prSet/>
      <dgm:spPr/>
      <dgm:t>
        <a:bodyPr/>
        <a:lstStyle/>
        <a:p>
          <a:r>
            <a:rPr lang="en-US"/>
            <a:t>Large, risky releases instead of frequent updates.</a:t>
          </a:r>
        </a:p>
      </dgm:t>
    </dgm:pt>
    <dgm:pt modelId="{96E1F510-0784-40F7-9B67-252832B0E9AE}" type="parTrans" cxnId="{2366C721-55BB-44AA-9CFE-69CD475FB8E4}">
      <dgm:prSet/>
      <dgm:spPr/>
      <dgm:t>
        <a:bodyPr/>
        <a:lstStyle/>
        <a:p>
          <a:endParaRPr lang="en-US"/>
        </a:p>
      </dgm:t>
    </dgm:pt>
    <dgm:pt modelId="{403F6724-9B2D-4BF9-849A-886B14B5899F}" type="sibTrans" cxnId="{2366C721-55BB-44AA-9CFE-69CD475FB8E4}">
      <dgm:prSet/>
      <dgm:spPr/>
      <dgm:t>
        <a:bodyPr/>
        <a:lstStyle/>
        <a:p>
          <a:endParaRPr lang="en-US"/>
        </a:p>
      </dgm:t>
    </dgm:pt>
    <dgm:pt modelId="{65B159C8-87DD-453A-9C64-619C115AA408}">
      <dgm:prSet/>
      <dgm:spPr/>
      <dgm:t>
        <a:bodyPr/>
        <a:lstStyle/>
        <a:p>
          <a:r>
            <a:rPr lang="en-US"/>
            <a:t>More time fixing problems, less delivering value.</a:t>
          </a:r>
        </a:p>
      </dgm:t>
    </dgm:pt>
    <dgm:pt modelId="{D194862F-C018-4B1B-842A-6BA8F895D6D7}" type="parTrans" cxnId="{C7363772-0BDD-4926-A2A9-F5D99B2055D7}">
      <dgm:prSet/>
      <dgm:spPr/>
      <dgm:t>
        <a:bodyPr/>
        <a:lstStyle/>
        <a:p>
          <a:endParaRPr lang="en-US"/>
        </a:p>
      </dgm:t>
    </dgm:pt>
    <dgm:pt modelId="{90C6405D-90F8-4B17-8FC8-045D977C80E9}" type="sibTrans" cxnId="{C7363772-0BDD-4926-A2A9-F5D99B2055D7}">
      <dgm:prSet/>
      <dgm:spPr/>
      <dgm:t>
        <a:bodyPr/>
        <a:lstStyle/>
        <a:p>
          <a:endParaRPr lang="en-US"/>
        </a:p>
      </dgm:t>
    </dgm:pt>
    <dgm:pt modelId="{954C1FF3-D159-4E75-BC4D-F1EF8F0BA159}">
      <dgm:prSet/>
      <dgm:spPr/>
      <dgm:t>
        <a:bodyPr/>
        <a:lstStyle/>
        <a:p>
          <a:r>
            <a:rPr lang="en-US"/>
            <a:t>Creates tension between development and operations.</a:t>
          </a:r>
        </a:p>
      </dgm:t>
    </dgm:pt>
    <dgm:pt modelId="{52DDF74E-0128-4541-AC74-BD96602E34C1}" type="parTrans" cxnId="{FA3DA916-5BF0-4656-A926-A91B53727C52}">
      <dgm:prSet/>
      <dgm:spPr/>
      <dgm:t>
        <a:bodyPr/>
        <a:lstStyle/>
        <a:p>
          <a:endParaRPr lang="en-US"/>
        </a:p>
      </dgm:t>
    </dgm:pt>
    <dgm:pt modelId="{187EEC10-6695-4123-B527-A068E7FB9F0B}" type="sibTrans" cxnId="{FA3DA916-5BF0-4656-A926-A91B53727C52}">
      <dgm:prSet/>
      <dgm:spPr/>
      <dgm:t>
        <a:bodyPr/>
        <a:lstStyle/>
        <a:p>
          <a:endParaRPr lang="en-US"/>
        </a:p>
      </dgm:t>
    </dgm:pt>
    <dgm:pt modelId="{D3446573-2656-4C15-8F79-A4C591959C03}" type="pres">
      <dgm:prSet presAssocID="{96028589-4CD9-45F5-91BC-F3EC0E10A7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141406-0672-4918-88B5-C77D4E161726}" type="pres">
      <dgm:prSet presAssocID="{101B7A66-1657-47A8-9F95-7751E8D7AFB2}" presName="hierRoot1" presStyleCnt="0"/>
      <dgm:spPr/>
    </dgm:pt>
    <dgm:pt modelId="{0567B554-5F18-4543-B0A9-26877C98702D}" type="pres">
      <dgm:prSet presAssocID="{101B7A66-1657-47A8-9F95-7751E8D7AFB2}" presName="composite" presStyleCnt="0"/>
      <dgm:spPr/>
    </dgm:pt>
    <dgm:pt modelId="{676B8052-4D80-4229-A799-8853541D3EC3}" type="pres">
      <dgm:prSet presAssocID="{101B7A66-1657-47A8-9F95-7751E8D7AFB2}" presName="background" presStyleLbl="node0" presStyleIdx="0" presStyleCnt="4"/>
      <dgm:spPr/>
    </dgm:pt>
    <dgm:pt modelId="{9135BEC4-27B3-464D-BFC6-886A9A9F1252}" type="pres">
      <dgm:prSet presAssocID="{101B7A66-1657-47A8-9F95-7751E8D7AFB2}" presName="text" presStyleLbl="fgAcc0" presStyleIdx="0" presStyleCnt="4">
        <dgm:presLayoutVars>
          <dgm:chPref val="3"/>
        </dgm:presLayoutVars>
      </dgm:prSet>
      <dgm:spPr/>
    </dgm:pt>
    <dgm:pt modelId="{9A8A0160-B9FC-4C8F-A1A2-52B23931A50E}" type="pres">
      <dgm:prSet presAssocID="{101B7A66-1657-47A8-9F95-7751E8D7AFB2}" presName="hierChild2" presStyleCnt="0"/>
      <dgm:spPr/>
    </dgm:pt>
    <dgm:pt modelId="{D4A29830-BC7D-4850-9A87-73D82941ECFA}" type="pres">
      <dgm:prSet presAssocID="{C3A80B3F-D970-45E8-9151-588F005C0780}" presName="hierRoot1" presStyleCnt="0"/>
      <dgm:spPr/>
    </dgm:pt>
    <dgm:pt modelId="{FD11180D-27EE-4C58-B666-47C3F8255EBF}" type="pres">
      <dgm:prSet presAssocID="{C3A80B3F-D970-45E8-9151-588F005C0780}" presName="composite" presStyleCnt="0"/>
      <dgm:spPr/>
    </dgm:pt>
    <dgm:pt modelId="{0EE75AF0-FAE7-43C0-B8E4-2AC4BC28316D}" type="pres">
      <dgm:prSet presAssocID="{C3A80B3F-D970-45E8-9151-588F005C0780}" presName="background" presStyleLbl="node0" presStyleIdx="1" presStyleCnt="4"/>
      <dgm:spPr/>
    </dgm:pt>
    <dgm:pt modelId="{475016C0-4D10-4547-AA43-49F9A926CB8F}" type="pres">
      <dgm:prSet presAssocID="{C3A80B3F-D970-45E8-9151-588F005C0780}" presName="text" presStyleLbl="fgAcc0" presStyleIdx="1" presStyleCnt="4">
        <dgm:presLayoutVars>
          <dgm:chPref val="3"/>
        </dgm:presLayoutVars>
      </dgm:prSet>
      <dgm:spPr/>
    </dgm:pt>
    <dgm:pt modelId="{93A773C5-AF8C-4345-B5F8-642CE0622AB5}" type="pres">
      <dgm:prSet presAssocID="{C3A80B3F-D970-45E8-9151-588F005C0780}" presName="hierChild2" presStyleCnt="0"/>
      <dgm:spPr/>
    </dgm:pt>
    <dgm:pt modelId="{B955C12A-1DD7-478C-81FE-1F6B680FEC4A}" type="pres">
      <dgm:prSet presAssocID="{65B159C8-87DD-453A-9C64-619C115AA408}" presName="hierRoot1" presStyleCnt="0"/>
      <dgm:spPr/>
    </dgm:pt>
    <dgm:pt modelId="{19A9BF39-C199-4CEB-8DE5-683C68D73EE7}" type="pres">
      <dgm:prSet presAssocID="{65B159C8-87DD-453A-9C64-619C115AA408}" presName="composite" presStyleCnt="0"/>
      <dgm:spPr/>
    </dgm:pt>
    <dgm:pt modelId="{001B27C6-2CF5-41E3-96C4-CC303311C1A5}" type="pres">
      <dgm:prSet presAssocID="{65B159C8-87DD-453A-9C64-619C115AA408}" presName="background" presStyleLbl="node0" presStyleIdx="2" presStyleCnt="4"/>
      <dgm:spPr/>
    </dgm:pt>
    <dgm:pt modelId="{AACB7B04-BA5B-4055-B440-574C86C3719D}" type="pres">
      <dgm:prSet presAssocID="{65B159C8-87DD-453A-9C64-619C115AA408}" presName="text" presStyleLbl="fgAcc0" presStyleIdx="2" presStyleCnt="4">
        <dgm:presLayoutVars>
          <dgm:chPref val="3"/>
        </dgm:presLayoutVars>
      </dgm:prSet>
      <dgm:spPr/>
    </dgm:pt>
    <dgm:pt modelId="{A9B308BA-A3FD-40E2-A73F-C8F110EE4950}" type="pres">
      <dgm:prSet presAssocID="{65B159C8-87DD-453A-9C64-619C115AA408}" presName="hierChild2" presStyleCnt="0"/>
      <dgm:spPr/>
    </dgm:pt>
    <dgm:pt modelId="{C643DE92-D096-428B-B9F0-21AEFD8EE479}" type="pres">
      <dgm:prSet presAssocID="{954C1FF3-D159-4E75-BC4D-F1EF8F0BA159}" presName="hierRoot1" presStyleCnt="0"/>
      <dgm:spPr/>
    </dgm:pt>
    <dgm:pt modelId="{757FB578-3BE4-43F5-A3DE-09A916959EEB}" type="pres">
      <dgm:prSet presAssocID="{954C1FF3-D159-4E75-BC4D-F1EF8F0BA159}" presName="composite" presStyleCnt="0"/>
      <dgm:spPr/>
    </dgm:pt>
    <dgm:pt modelId="{139422D4-0C57-485E-90F4-FE38AF7DE2B7}" type="pres">
      <dgm:prSet presAssocID="{954C1FF3-D159-4E75-BC4D-F1EF8F0BA159}" presName="background" presStyleLbl="node0" presStyleIdx="3" presStyleCnt="4"/>
      <dgm:spPr/>
    </dgm:pt>
    <dgm:pt modelId="{3AFE61B3-3E92-48E1-8FE3-B2C9761C1F25}" type="pres">
      <dgm:prSet presAssocID="{954C1FF3-D159-4E75-BC4D-F1EF8F0BA159}" presName="text" presStyleLbl="fgAcc0" presStyleIdx="3" presStyleCnt="4">
        <dgm:presLayoutVars>
          <dgm:chPref val="3"/>
        </dgm:presLayoutVars>
      </dgm:prSet>
      <dgm:spPr/>
    </dgm:pt>
    <dgm:pt modelId="{A9606E77-40BF-423C-95D3-346E499CDD7B}" type="pres">
      <dgm:prSet presAssocID="{954C1FF3-D159-4E75-BC4D-F1EF8F0BA159}" presName="hierChild2" presStyleCnt="0"/>
      <dgm:spPr/>
    </dgm:pt>
  </dgm:ptLst>
  <dgm:cxnLst>
    <dgm:cxn modelId="{FA3DA916-5BF0-4656-A926-A91B53727C52}" srcId="{96028589-4CD9-45F5-91BC-F3EC0E10A787}" destId="{954C1FF3-D159-4E75-BC4D-F1EF8F0BA159}" srcOrd="3" destOrd="0" parTransId="{52DDF74E-0128-4541-AC74-BD96602E34C1}" sibTransId="{187EEC10-6695-4123-B527-A068E7FB9F0B}"/>
    <dgm:cxn modelId="{2366C721-55BB-44AA-9CFE-69CD475FB8E4}" srcId="{96028589-4CD9-45F5-91BC-F3EC0E10A787}" destId="{C3A80B3F-D970-45E8-9151-588F005C0780}" srcOrd="1" destOrd="0" parTransId="{96E1F510-0784-40F7-9B67-252832B0E9AE}" sibTransId="{403F6724-9B2D-4BF9-849A-886B14B5899F}"/>
    <dgm:cxn modelId="{C7363772-0BDD-4926-A2A9-F5D99B2055D7}" srcId="{96028589-4CD9-45F5-91BC-F3EC0E10A787}" destId="{65B159C8-87DD-453A-9C64-619C115AA408}" srcOrd="2" destOrd="0" parTransId="{D194862F-C018-4B1B-842A-6BA8F895D6D7}" sibTransId="{90C6405D-90F8-4B17-8FC8-045D977C80E9}"/>
    <dgm:cxn modelId="{DDD41B5A-ED14-4AEB-BC89-35459D12FC42}" type="presOf" srcId="{101B7A66-1657-47A8-9F95-7751E8D7AFB2}" destId="{9135BEC4-27B3-464D-BFC6-886A9A9F1252}" srcOrd="0" destOrd="0" presId="urn:microsoft.com/office/officeart/2005/8/layout/hierarchy1"/>
    <dgm:cxn modelId="{EC34F782-0240-475F-9AF9-51ACF169A4AE}" type="presOf" srcId="{954C1FF3-D159-4E75-BC4D-F1EF8F0BA159}" destId="{3AFE61B3-3E92-48E1-8FE3-B2C9761C1F25}" srcOrd="0" destOrd="0" presId="urn:microsoft.com/office/officeart/2005/8/layout/hierarchy1"/>
    <dgm:cxn modelId="{FB45E9A7-B37B-485C-BA35-1420385A27BF}" type="presOf" srcId="{96028589-4CD9-45F5-91BC-F3EC0E10A787}" destId="{D3446573-2656-4C15-8F79-A4C591959C03}" srcOrd="0" destOrd="0" presId="urn:microsoft.com/office/officeart/2005/8/layout/hierarchy1"/>
    <dgm:cxn modelId="{A5533EB4-AA8B-47FE-84D4-AEDD02CE5207}" srcId="{96028589-4CD9-45F5-91BC-F3EC0E10A787}" destId="{101B7A66-1657-47A8-9F95-7751E8D7AFB2}" srcOrd="0" destOrd="0" parTransId="{2BC30F4D-9E88-4287-ABE2-3B5993F7BD44}" sibTransId="{37793EA8-B43A-4F2F-81EC-0733C588CF5B}"/>
    <dgm:cxn modelId="{31A01CE0-8BB0-4D4F-9794-6C39BD71597B}" type="presOf" srcId="{65B159C8-87DD-453A-9C64-619C115AA408}" destId="{AACB7B04-BA5B-4055-B440-574C86C3719D}" srcOrd="0" destOrd="0" presId="urn:microsoft.com/office/officeart/2005/8/layout/hierarchy1"/>
    <dgm:cxn modelId="{FB0664F4-B705-4AD6-8666-F90D7A28CB3C}" type="presOf" srcId="{C3A80B3F-D970-45E8-9151-588F005C0780}" destId="{475016C0-4D10-4547-AA43-49F9A926CB8F}" srcOrd="0" destOrd="0" presId="urn:microsoft.com/office/officeart/2005/8/layout/hierarchy1"/>
    <dgm:cxn modelId="{034798C0-D7DC-4B6A-AEE3-F2A9B4C724B0}" type="presParOf" srcId="{D3446573-2656-4C15-8F79-A4C591959C03}" destId="{F8141406-0672-4918-88B5-C77D4E161726}" srcOrd="0" destOrd="0" presId="urn:microsoft.com/office/officeart/2005/8/layout/hierarchy1"/>
    <dgm:cxn modelId="{48382C38-FCA1-4C69-BC22-EF30CD8E90E8}" type="presParOf" srcId="{F8141406-0672-4918-88B5-C77D4E161726}" destId="{0567B554-5F18-4543-B0A9-26877C98702D}" srcOrd="0" destOrd="0" presId="urn:microsoft.com/office/officeart/2005/8/layout/hierarchy1"/>
    <dgm:cxn modelId="{390DF093-B56E-45C6-A8EE-5369C7397467}" type="presParOf" srcId="{0567B554-5F18-4543-B0A9-26877C98702D}" destId="{676B8052-4D80-4229-A799-8853541D3EC3}" srcOrd="0" destOrd="0" presId="urn:microsoft.com/office/officeart/2005/8/layout/hierarchy1"/>
    <dgm:cxn modelId="{828C331C-528F-444C-BA4E-79E4A8C64169}" type="presParOf" srcId="{0567B554-5F18-4543-B0A9-26877C98702D}" destId="{9135BEC4-27B3-464D-BFC6-886A9A9F1252}" srcOrd="1" destOrd="0" presId="urn:microsoft.com/office/officeart/2005/8/layout/hierarchy1"/>
    <dgm:cxn modelId="{4DAAD1B2-9D8D-42D4-8930-451A89028278}" type="presParOf" srcId="{F8141406-0672-4918-88B5-C77D4E161726}" destId="{9A8A0160-B9FC-4C8F-A1A2-52B23931A50E}" srcOrd="1" destOrd="0" presId="urn:microsoft.com/office/officeart/2005/8/layout/hierarchy1"/>
    <dgm:cxn modelId="{573C1639-B8F7-426A-9767-BA0AF3F90066}" type="presParOf" srcId="{D3446573-2656-4C15-8F79-A4C591959C03}" destId="{D4A29830-BC7D-4850-9A87-73D82941ECFA}" srcOrd="1" destOrd="0" presId="urn:microsoft.com/office/officeart/2005/8/layout/hierarchy1"/>
    <dgm:cxn modelId="{ED408DB5-0A68-457E-9141-332F2A85B594}" type="presParOf" srcId="{D4A29830-BC7D-4850-9A87-73D82941ECFA}" destId="{FD11180D-27EE-4C58-B666-47C3F8255EBF}" srcOrd="0" destOrd="0" presId="urn:microsoft.com/office/officeart/2005/8/layout/hierarchy1"/>
    <dgm:cxn modelId="{01321AF4-369A-4356-8E2C-430A11792B65}" type="presParOf" srcId="{FD11180D-27EE-4C58-B666-47C3F8255EBF}" destId="{0EE75AF0-FAE7-43C0-B8E4-2AC4BC28316D}" srcOrd="0" destOrd="0" presId="urn:microsoft.com/office/officeart/2005/8/layout/hierarchy1"/>
    <dgm:cxn modelId="{26D28698-1038-403C-A1A1-A531F2F26A54}" type="presParOf" srcId="{FD11180D-27EE-4C58-B666-47C3F8255EBF}" destId="{475016C0-4D10-4547-AA43-49F9A926CB8F}" srcOrd="1" destOrd="0" presId="urn:microsoft.com/office/officeart/2005/8/layout/hierarchy1"/>
    <dgm:cxn modelId="{0A7FFB29-DCA3-4A05-8444-701A3778C550}" type="presParOf" srcId="{D4A29830-BC7D-4850-9A87-73D82941ECFA}" destId="{93A773C5-AF8C-4345-B5F8-642CE0622AB5}" srcOrd="1" destOrd="0" presId="urn:microsoft.com/office/officeart/2005/8/layout/hierarchy1"/>
    <dgm:cxn modelId="{DC966220-CE52-4AB2-ABF1-955323F0228B}" type="presParOf" srcId="{D3446573-2656-4C15-8F79-A4C591959C03}" destId="{B955C12A-1DD7-478C-81FE-1F6B680FEC4A}" srcOrd="2" destOrd="0" presId="urn:microsoft.com/office/officeart/2005/8/layout/hierarchy1"/>
    <dgm:cxn modelId="{8C2CE0FB-50B2-4A32-9852-6143A9C146DC}" type="presParOf" srcId="{B955C12A-1DD7-478C-81FE-1F6B680FEC4A}" destId="{19A9BF39-C199-4CEB-8DE5-683C68D73EE7}" srcOrd="0" destOrd="0" presId="urn:microsoft.com/office/officeart/2005/8/layout/hierarchy1"/>
    <dgm:cxn modelId="{3A08746C-A2F3-4AA2-8E38-5FD08A339BA2}" type="presParOf" srcId="{19A9BF39-C199-4CEB-8DE5-683C68D73EE7}" destId="{001B27C6-2CF5-41E3-96C4-CC303311C1A5}" srcOrd="0" destOrd="0" presId="urn:microsoft.com/office/officeart/2005/8/layout/hierarchy1"/>
    <dgm:cxn modelId="{6AFEF9D5-2D03-4F91-AE5E-F2787647D261}" type="presParOf" srcId="{19A9BF39-C199-4CEB-8DE5-683C68D73EE7}" destId="{AACB7B04-BA5B-4055-B440-574C86C3719D}" srcOrd="1" destOrd="0" presId="urn:microsoft.com/office/officeart/2005/8/layout/hierarchy1"/>
    <dgm:cxn modelId="{02C576F4-FD87-48A9-9F01-FC8E55D62E07}" type="presParOf" srcId="{B955C12A-1DD7-478C-81FE-1F6B680FEC4A}" destId="{A9B308BA-A3FD-40E2-A73F-C8F110EE4950}" srcOrd="1" destOrd="0" presId="urn:microsoft.com/office/officeart/2005/8/layout/hierarchy1"/>
    <dgm:cxn modelId="{8EEDEFBB-3F48-492E-9B65-1297AD7DC303}" type="presParOf" srcId="{D3446573-2656-4C15-8F79-A4C591959C03}" destId="{C643DE92-D096-428B-B9F0-21AEFD8EE479}" srcOrd="3" destOrd="0" presId="urn:microsoft.com/office/officeart/2005/8/layout/hierarchy1"/>
    <dgm:cxn modelId="{EB03921B-C68C-45C2-AE36-452C7FF32A4B}" type="presParOf" srcId="{C643DE92-D096-428B-B9F0-21AEFD8EE479}" destId="{757FB578-3BE4-43F5-A3DE-09A916959EEB}" srcOrd="0" destOrd="0" presId="urn:microsoft.com/office/officeart/2005/8/layout/hierarchy1"/>
    <dgm:cxn modelId="{CD325E32-8C8A-44E4-93C9-A573CA2CE5D2}" type="presParOf" srcId="{757FB578-3BE4-43F5-A3DE-09A916959EEB}" destId="{139422D4-0C57-485E-90F4-FE38AF7DE2B7}" srcOrd="0" destOrd="0" presId="urn:microsoft.com/office/officeart/2005/8/layout/hierarchy1"/>
    <dgm:cxn modelId="{A66188ED-55BC-46A3-8B48-41A2AD8DB2A7}" type="presParOf" srcId="{757FB578-3BE4-43F5-A3DE-09A916959EEB}" destId="{3AFE61B3-3E92-48E1-8FE3-B2C9761C1F25}" srcOrd="1" destOrd="0" presId="urn:microsoft.com/office/officeart/2005/8/layout/hierarchy1"/>
    <dgm:cxn modelId="{DEED7B0E-279F-4360-AA44-79CF34E9166A}" type="presParOf" srcId="{C643DE92-D096-428B-B9F0-21AEFD8EE479}" destId="{A9606E77-40BF-423C-95D3-346E499CDD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9B7E4E-35F7-48E9-A1E6-89DF6AFB6C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730BA49-D497-484C-9B87-00856AB2A9BF}">
      <dgm:prSet/>
      <dgm:spPr/>
      <dgm:t>
        <a:bodyPr/>
        <a:lstStyle/>
        <a:p>
          <a:r>
            <a:rPr lang="en-US"/>
            <a:t>DevOps enables rapid, automated deployment with CI/CD.</a:t>
          </a:r>
        </a:p>
      </dgm:t>
    </dgm:pt>
    <dgm:pt modelId="{F94B7068-6F62-41B3-9D76-748DE51FA38D}" type="parTrans" cxnId="{DC5B8A12-6144-4B97-B066-05BEF8E3E100}">
      <dgm:prSet/>
      <dgm:spPr/>
      <dgm:t>
        <a:bodyPr/>
        <a:lstStyle/>
        <a:p>
          <a:endParaRPr lang="en-US"/>
        </a:p>
      </dgm:t>
    </dgm:pt>
    <dgm:pt modelId="{502DD0A8-7F58-48BB-B9DB-DECB4647FBA1}" type="sibTrans" cxnId="{DC5B8A12-6144-4B97-B066-05BEF8E3E100}">
      <dgm:prSet/>
      <dgm:spPr/>
      <dgm:t>
        <a:bodyPr/>
        <a:lstStyle/>
        <a:p>
          <a:endParaRPr lang="en-US"/>
        </a:p>
      </dgm:t>
    </dgm:pt>
    <dgm:pt modelId="{733A0B8D-180D-44EE-8823-8A91B40FC881}">
      <dgm:prSet/>
      <dgm:spPr/>
      <dgm:t>
        <a:bodyPr/>
        <a:lstStyle/>
        <a:p>
          <a:r>
            <a:rPr lang="en-US"/>
            <a:t>Small code changes move from test to production quickly.</a:t>
          </a:r>
        </a:p>
      </dgm:t>
    </dgm:pt>
    <dgm:pt modelId="{02FBA9AB-CD8D-4A75-B838-3A233E6F0997}" type="parTrans" cxnId="{17408C9C-3034-477D-9528-F151AB62C466}">
      <dgm:prSet/>
      <dgm:spPr/>
      <dgm:t>
        <a:bodyPr/>
        <a:lstStyle/>
        <a:p>
          <a:endParaRPr lang="en-US"/>
        </a:p>
      </dgm:t>
    </dgm:pt>
    <dgm:pt modelId="{CBEFFB7E-225D-4D8F-B8CB-1AF7F9AEF2E4}" type="sibTrans" cxnId="{17408C9C-3034-477D-9528-F151AB62C466}">
      <dgm:prSet/>
      <dgm:spPr/>
      <dgm:t>
        <a:bodyPr/>
        <a:lstStyle/>
        <a:p>
          <a:endParaRPr lang="en-US"/>
        </a:p>
      </dgm:t>
    </dgm:pt>
    <dgm:pt modelId="{3705E07D-3351-4D48-9924-4F0366990016}">
      <dgm:prSet/>
      <dgm:spPr/>
      <dgm:t>
        <a:bodyPr/>
        <a:lstStyle/>
        <a:p>
          <a:r>
            <a:rPr lang="en-US"/>
            <a:t>Lead times drop from months to minutes.</a:t>
          </a:r>
        </a:p>
      </dgm:t>
    </dgm:pt>
    <dgm:pt modelId="{780732F2-6BF6-4967-8B26-DDE0DEA19D1A}" type="parTrans" cxnId="{EDCCFE9D-B0D9-4C71-BE93-F1696B6A6993}">
      <dgm:prSet/>
      <dgm:spPr/>
      <dgm:t>
        <a:bodyPr/>
        <a:lstStyle/>
        <a:p>
          <a:endParaRPr lang="en-US"/>
        </a:p>
      </dgm:t>
    </dgm:pt>
    <dgm:pt modelId="{129CD12A-249E-407C-95B0-DD69C938918B}" type="sibTrans" cxnId="{EDCCFE9D-B0D9-4C71-BE93-F1696B6A6993}">
      <dgm:prSet/>
      <dgm:spPr/>
      <dgm:t>
        <a:bodyPr/>
        <a:lstStyle/>
        <a:p>
          <a:endParaRPr lang="en-US"/>
        </a:p>
      </dgm:t>
    </dgm:pt>
    <dgm:pt modelId="{C19F4EB2-1966-4CE5-BED9-9D20753EBEC4}">
      <dgm:prSet/>
      <dgm:spPr/>
      <dgm:t>
        <a:bodyPr/>
        <a:lstStyle/>
        <a:p>
          <a:r>
            <a:rPr lang="en-US"/>
            <a:t>Allows faster innovation, feedback, and recovery.</a:t>
          </a:r>
        </a:p>
      </dgm:t>
    </dgm:pt>
    <dgm:pt modelId="{1A7ADD4C-419D-4BA1-96EB-F7796D69ACE8}" type="parTrans" cxnId="{3AD26BF0-70A2-446E-9809-461B817666CA}">
      <dgm:prSet/>
      <dgm:spPr/>
      <dgm:t>
        <a:bodyPr/>
        <a:lstStyle/>
        <a:p>
          <a:endParaRPr lang="en-US"/>
        </a:p>
      </dgm:t>
    </dgm:pt>
    <dgm:pt modelId="{C694C224-E0B5-4ADC-BF23-BD7BEDD6D09F}" type="sibTrans" cxnId="{3AD26BF0-70A2-446E-9809-461B817666CA}">
      <dgm:prSet/>
      <dgm:spPr/>
      <dgm:t>
        <a:bodyPr/>
        <a:lstStyle/>
        <a:p>
          <a:endParaRPr lang="en-US"/>
        </a:p>
      </dgm:t>
    </dgm:pt>
    <dgm:pt modelId="{52C373E4-8C56-489D-A261-4C9CAC925236}" type="pres">
      <dgm:prSet presAssocID="{8E9B7E4E-35F7-48E9-A1E6-89DF6AFB6CDF}" presName="root" presStyleCnt="0">
        <dgm:presLayoutVars>
          <dgm:dir/>
          <dgm:resizeHandles val="exact"/>
        </dgm:presLayoutVars>
      </dgm:prSet>
      <dgm:spPr/>
    </dgm:pt>
    <dgm:pt modelId="{37DAB02B-6E1C-4C72-B5EA-58DC26DEB14D}" type="pres">
      <dgm:prSet presAssocID="{8E9B7E4E-35F7-48E9-A1E6-89DF6AFB6CDF}" presName="container" presStyleCnt="0">
        <dgm:presLayoutVars>
          <dgm:dir/>
          <dgm:resizeHandles val="exact"/>
        </dgm:presLayoutVars>
      </dgm:prSet>
      <dgm:spPr/>
    </dgm:pt>
    <dgm:pt modelId="{41D2B203-665C-42DB-9B3A-E871ABF771CB}" type="pres">
      <dgm:prSet presAssocID="{0730BA49-D497-484C-9B87-00856AB2A9BF}" presName="compNode" presStyleCnt="0"/>
      <dgm:spPr/>
    </dgm:pt>
    <dgm:pt modelId="{CDCCFA6B-2C4D-4571-A899-1E006EB70B90}" type="pres">
      <dgm:prSet presAssocID="{0730BA49-D497-484C-9B87-00856AB2A9BF}" presName="iconBgRect" presStyleLbl="bgShp" presStyleIdx="0" presStyleCnt="4"/>
      <dgm:spPr/>
    </dgm:pt>
    <dgm:pt modelId="{118ECD84-6CFA-450A-8189-770674DA6A8B}" type="pres">
      <dgm:prSet presAssocID="{0730BA49-D497-484C-9B87-00856AB2A9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4B31D62-25DE-41EF-A277-A65DAA7FBFBA}" type="pres">
      <dgm:prSet presAssocID="{0730BA49-D497-484C-9B87-00856AB2A9BF}" presName="spaceRect" presStyleCnt="0"/>
      <dgm:spPr/>
    </dgm:pt>
    <dgm:pt modelId="{3DEBEC61-B708-4FA2-8D6F-5132DC283075}" type="pres">
      <dgm:prSet presAssocID="{0730BA49-D497-484C-9B87-00856AB2A9BF}" presName="textRect" presStyleLbl="revTx" presStyleIdx="0" presStyleCnt="4">
        <dgm:presLayoutVars>
          <dgm:chMax val="1"/>
          <dgm:chPref val="1"/>
        </dgm:presLayoutVars>
      </dgm:prSet>
      <dgm:spPr/>
    </dgm:pt>
    <dgm:pt modelId="{5253C30F-E80C-4815-84B3-77163EB791DD}" type="pres">
      <dgm:prSet presAssocID="{502DD0A8-7F58-48BB-B9DB-DECB4647FBA1}" presName="sibTrans" presStyleLbl="sibTrans2D1" presStyleIdx="0" presStyleCnt="0"/>
      <dgm:spPr/>
    </dgm:pt>
    <dgm:pt modelId="{D0E44848-712F-4EB0-960E-BDAA32E01E88}" type="pres">
      <dgm:prSet presAssocID="{733A0B8D-180D-44EE-8823-8A91B40FC881}" presName="compNode" presStyleCnt="0"/>
      <dgm:spPr/>
    </dgm:pt>
    <dgm:pt modelId="{46B726D6-48A3-4109-862F-FEAAB8FA8E60}" type="pres">
      <dgm:prSet presAssocID="{733A0B8D-180D-44EE-8823-8A91B40FC881}" presName="iconBgRect" presStyleLbl="bgShp" presStyleIdx="1" presStyleCnt="4"/>
      <dgm:spPr/>
    </dgm:pt>
    <dgm:pt modelId="{4BAF9C7F-92C2-4111-B636-B3E5EB4B8A1C}" type="pres">
      <dgm:prSet presAssocID="{733A0B8D-180D-44EE-8823-8A91B40FC8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F191FB3-E384-4127-A250-E14F352F02BA}" type="pres">
      <dgm:prSet presAssocID="{733A0B8D-180D-44EE-8823-8A91B40FC881}" presName="spaceRect" presStyleCnt="0"/>
      <dgm:spPr/>
    </dgm:pt>
    <dgm:pt modelId="{E7DBD313-E553-4FCB-BAF4-A40144BA9D03}" type="pres">
      <dgm:prSet presAssocID="{733A0B8D-180D-44EE-8823-8A91B40FC881}" presName="textRect" presStyleLbl="revTx" presStyleIdx="1" presStyleCnt="4">
        <dgm:presLayoutVars>
          <dgm:chMax val="1"/>
          <dgm:chPref val="1"/>
        </dgm:presLayoutVars>
      </dgm:prSet>
      <dgm:spPr/>
    </dgm:pt>
    <dgm:pt modelId="{03FB08AD-DA10-4B8A-8862-E53D22948073}" type="pres">
      <dgm:prSet presAssocID="{CBEFFB7E-225D-4D8F-B8CB-1AF7F9AEF2E4}" presName="sibTrans" presStyleLbl="sibTrans2D1" presStyleIdx="0" presStyleCnt="0"/>
      <dgm:spPr/>
    </dgm:pt>
    <dgm:pt modelId="{81716F55-BBE1-4EE2-BE2F-15D3711D5D85}" type="pres">
      <dgm:prSet presAssocID="{3705E07D-3351-4D48-9924-4F0366990016}" presName="compNode" presStyleCnt="0"/>
      <dgm:spPr/>
    </dgm:pt>
    <dgm:pt modelId="{E1DA4B27-3221-4633-A3B4-556526B5C3FF}" type="pres">
      <dgm:prSet presAssocID="{3705E07D-3351-4D48-9924-4F0366990016}" presName="iconBgRect" presStyleLbl="bgShp" presStyleIdx="2" presStyleCnt="4"/>
      <dgm:spPr/>
    </dgm:pt>
    <dgm:pt modelId="{B79F0B7B-AA41-4C87-846B-B6D55E232A5B}" type="pres">
      <dgm:prSet presAssocID="{3705E07D-3351-4D48-9924-4F03669900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2613D48-3ADD-401E-AB12-AA4ACF31F5C2}" type="pres">
      <dgm:prSet presAssocID="{3705E07D-3351-4D48-9924-4F0366990016}" presName="spaceRect" presStyleCnt="0"/>
      <dgm:spPr/>
    </dgm:pt>
    <dgm:pt modelId="{D3C74260-25AB-456B-8270-6528FC6DF48B}" type="pres">
      <dgm:prSet presAssocID="{3705E07D-3351-4D48-9924-4F0366990016}" presName="textRect" presStyleLbl="revTx" presStyleIdx="2" presStyleCnt="4">
        <dgm:presLayoutVars>
          <dgm:chMax val="1"/>
          <dgm:chPref val="1"/>
        </dgm:presLayoutVars>
      </dgm:prSet>
      <dgm:spPr/>
    </dgm:pt>
    <dgm:pt modelId="{2ADBD2D5-12BF-4C26-9380-AEA25F3AABBE}" type="pres">
      <dgm:prSet presAssocID="{129CD12A-249E-407C-95B0-DD69C938918B}" presName="sibTrans" presStyleLbl="sibTrans2D1" presStyleIdx="0" presStyleCnt="0"/>
      <dgm:spPr/>
    </dgm:pt>
    <dgm:pt modelId="{12FE6D6B-1B28-4CE1-A9CA-30DC942B42AA}" type="pres">
      <dgm:prSet presAssocID="{C19F4EB2-1966-4CE5-BED9-9D20753EBEC4}" presName="compNode" presStyleCnt="0"/>
      <dgm:spPr/>
    </dgm:pt>
    <dgm:pt modelId="{92B3EE98-24FA-40D5-BBE6-6AEBED1AE86B}" type="pres">
      <dgm:prSet presAssocID="{C19F4EB2-1966-4CE5-BED9-9D20753EBEC4}" presName="iconBgRect" presStyleLbl="bgShp" presStyleIdx="3" presStyleCnt="4"/>
      <dgm:spPr/>
    </dgm:pt>
    <dgm:pt modelId="{098074B6-2CC7-41BA-B627-E3AA5ABEFFBF}" type="pres">
      <dgm:prSet presAssocID="{C19F4EB2-1966-4CE5-BED9-9D20753EBE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0310BCA-575E-4B67-AE32-A5DB8CEE4694}" type="pres">
      <dgm:prSet presAssocID="{C19F4EB2-1966-4CE5-BED9-9D20753EBEC4}" presName="spaceRect" presStyleCnt="0"/>
      <dgm:spPr/>
    </dgm:pt>
    <dgm:pt modelId="{66FDDE90-1AAA-42CF-8840-1F93935CFFC4}" type="pres">
      <dgm:prSet presAssocID="{C19F4EB2-1966-4CE5-BED9-9D20753EBE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854D0B-B9F8-4F85-A183-4184DACD69DB}" type="presOf" srcId="{129CD12A-249E-407C-95B0-DD69C938918B}" destId="{2ADBD2D5-12BF-4C26-9380-AEA25F3AABBE}" srcOrd="0" destOrd="0" presId="urn:microsoft.com/office/officeart/2018/2/layout/IconCircleList"/>
    <dgm:cxn modelId="{DC5B8A12-6144-4B97-B066-05BEF8E3E100}" srcId="{8E9B7E4E-35F7-48E9-A1E6-89DF6AFB6CDF}" destId="{0730BA49-D497-484C-9B87-00856AB2A9BF}" srcOrd="0" destOrd="0" parTransId="{F94B7068-6F62-41B3-9D76-748DE51FA38D}" sibTransId="{502DD0A8-7F58-48BB-B9DB-DECB4647FBA1}"/>
    <dgm:cxn modelId="{85E43825-7F41-4EF3-B091-A88E4F762166}" type="presOf" srcId="{8E9B7E4E-35F7-48E9-A1E6-89DF6AFB6CDF}" destId="{52C373E4-8C56-489D-A261-4C9CAC925236}" srcOrd="0" destOrd="0" presId="urn:microsoft.com/office/officeart/2018/2/layout/IconCircleList"/>
    <dgm:cxn modelId="{0A515436-611D-433C-8AD1-3ADDA6C4BF18}" type="presOf" srcId="{502DD0A8-7F58-48BB-B9DB-DECB4647FBA1}" destId="{5253C30F-E80C-4815-84B3-77163EB791DD}" srcOrd="0" destOrd="0" presId="urn:microsoft.com/office/officeart/2018/2/layout/IconCircleList"/>
    <dgm:cxn modelId="{9C357370-AE36-4A44-A9F1-7FA53FA8E639}" type="presOf" srcId="{3705E07D-3351-4D48-9924-4F0366990016}" destId="{D3C74260-25AB-456B-8270-6528FC6DF48B}" srcOrd="0" destOrd="0" presId="urn:microsoft.com/office/officeart/2018/2/layout/IconCircleList"/>
    <dgm:cxn modelId="{99900786-BAF3-4E6C-916B-3D9A865A771B}" type="presOf" srcId="{0730BA49-D497-484C-9B87-00856AB2A9BF}" destId="{3DEBEC61-B708-4FA2-8D6F-5132DC283075}" srcOrd="0" destOrd="0" presId="urn:microsoft.com/office/officeart/2018/2/layout/IconCircleList"/>
    <dgm:cxn modelId="{17408C9C-3034-477D-9528-F151AB62C466}" srcId="{8E9B7E4E-35F7-48E9-A1E6-89DF6AFB6CDF}" destId="{733A0B8D-180D-44EE-8823-8A91B40FC881}" srcOrd="1" destOrd="0" parTransId="{02FBA9AB-CD8D-4A75-B838-3A233E6F0997}" sibTransId="{CBEFFB7E-225D-4D8F-B8CB-1AF7F9AEF2E4}"/>
    <dgm:cxn modelId="{EDCCFE9D-B0D9-4C71-BE93-F1696B6A6993}" srcId="{8E9B7E4E-35F7-48E9-A1E6-89DF6AFB6CDF}" destId="{3705E07D-3351-4D48-9924-4F0366990016}" srcOrd="2" destOrd="0" parTransId="{780732F2-6BF6-4967-8B26-DDE0DEA19D1A}" sibTransId="{129CD12A-249E-407C-95B0-DD69C938918B}"/>
    <dgm:cxn modelId="{AE8104B3-A39B-45C4-B913-9E981259F7B1}" type="presOf" srcId="{C19F4EB2-1966-4CE5-BED9-9D20753EBEC4}" destId="{66FDDE90-1AAA-42CF-8840-1F93935CFFC4}" srcOrd="0" destOrd="0" presId="urn:microsoft.com/office/officeart/2018/2/layout/IconCircleList"/>
    <dgm:cxn modelId="{D1F43EC9-9B42-45E9-9B9C-74089F1ED299}" type="presOf" srcId="{CBEFFB7E-225D-4D8F-B8CB-1AF7F9AEF2E4}" destId="{03FB08AD-DA10-4B8A-8862-E53D22948073}" srcOrd="0" destOrd="0" presId="urn:microsoft.com/office/officeart/2018/2/layout/IconCircleList"/>
    <dgm:cxn modelId="{9C4625DC-6D97-4342-9FF6-3884FB6AC716}" type="presOf" srcId="{733A0B8D-180D-44EE-8823-8A91B40FC881}" destId="{E7DBD313-E553-4FCB-BAF4-A40144BA9D03}" srcOrd="0" destOrd="0" presId="urn:microsoft.com/office/officeart/2018/2/layout/IconCircleList"/>
    <dgm:cxn modelId="{3AD26BF0-70A2-446E-9809-461B817666CA}" srcId="{8E9B7E4E-35F7-48E9-A1E6-89DF6AFB6CDF}" destId="{C19F4EB2-1966-4CE5-BED9-9D20753EBEC4}" srcOrd="3" destOrd="0" parTransId="{1A7ADD4C-419D-4BA1-96EB-F7796D69ACE8}" sibTransId="{C694C224-E0B5-4ADC-BF23-BD7BEDD6D09F}"/>
    <dgm:cxn modelId="{735E2A44-2D73-41A0-AC10-02F0CD51380D}" type="presParOf" srcId="{52C373E4-8C56-489D-A261-4C9CAC925236}" destId="{37DAB02B-6E1C-4C72-B5EA-58DC26DEB14D}" srcOrd="0" destOrd="0" presId="urn:microsoft.com/office/officeart/2018/2/layout/IconCircleList"/>
    <dgm:cxn modelId="{BA617D0A-8BB8-4A82-A512-3CAB507EBACA}" type="presParOf" srcId="{37DAB02B-6E1C-4C72-B5EA-58DC26DEB14D}" destId="{41D2B203-665C-42DB-9B3A-E871ABF771CB}" srcOrd="0" destOrd="0" presId="urn:microsoft.com/office/officeart/2018/2/layout/IconCircleList"/>
    <dgm:cxn modelId="{C2D8BD44-2B04-43A0-8646-FCE856900D35}" type="presParOf" srcId="{41D2B203-665C-42DB-9B3A-E871ABF771CB}" destId="{CDCCFA6B-2C4D-4571-A899-1E006EB70B90}" srcOrd="0" destOrd="0" presId="urn:microsoft.com/office/officeart/2018/2/layout/IconCircleList"/>
    <dgm:cxn modelId="{6151E264-C8D8-4902-B831-E7059F4B128F}" type="presParOf" srcId="{41D2B203-665C-42DB-9B3A-E871ABF771CB}" destId="{118ECD84-6CFA-450A-8189-770674DA6A8B}" srcOrd="1" destOrd="0" presId="urn:microsoft.com/office/officeart/2018/2/layout/IconCircleList"/>
    <dgm:cxn modelId="{DC76C4BC-4D39-4BA1-9FEE-CDB54F6F5E72}" type="presParOf" srcId="{41D2B203-665C-42DB-9B3A-E871ABF771CB}" destId="{94B31D62-25DE-41EF-A277-A65DAA7FBFBA}" srcOrd="2" destOrd="0" presId="urn:microsoft.com/office/officeart/2018/2/layout/IconCircleList"/>
    <dgm:cxn modelId="{6C5E98FA-55DB-4163-8324-1C4E0426CD43}" type="presParOf" srcId="{41D2B203-665C-42DB-9B3A-E871ABF771CB}" destId="{3DEBEC61-B708-4FA2-8D6F-5132DC283075}" srcOrd="3" destOrd="0" presId="urn:microsoft.com/office/officeart/2018/2/layout/IconCircleList"/>
    <dgm:cxn modelId="{62D3A149-B883-43E4-85FE-9E8B929C450A}" type="presParOf" srcId="{37DAB02B-6E1C-4C72-B5EA-58DC26DEB14D}" destId="{5253C30F-E80C-4815-84B3-77163EB791DD}" srcOrd="1" destOrd="0" presId="urn:microsoft.com/office/officeart/2018/2/layout/IconCircleList"/>
    <dgm:cxn modelId="{60EE1346-1562-4164-8C85-E0F970AAD699}" type="presParOf" srcId="{37DAB02B-6E1C-4C72-B5EA-58DC26DEB14D}" destId="{D0E44848-712F-4EB0-960E-BDAA32E01E88}" srcOrd="2" destOrd="0" presId="urn:microsoft.com/office/officeart/2018/2/layout/IconCircleList"/>
    <dgm:cxn modelId="{D6AC0B1F-1289-47E4-849E-B2B96D0C6C29}" type="presParOf" srcId="{D0E44848-712F-4EB0-960E-BDAA32E01E88}" destId="{46B726D6-48A3-4109-862F-FEAAB8FA8E60}" srcOrd="0" destOrd="0" presId="urn:microsoft.com/office/officeart/2018/2/layout/IconCircleList"/>
    <dgm:cxn modelId="{CEDCC08F-693B-4AD8-8D7D-7F4EB707B9C0}" type="presParOf" srcId="{D0E44848-712F-4EB0-960E-BDAA32E01E88}" destId="{4BAF9C7F-92C2-4111-B636-B3E5EB4B8A1C}" srcOrd="1" destOrd="0" presId="urn:microsoft.com/office/officeart/2018/2/layout/IconCircleList"/>
    <dgm:cxn modelId="{3CD555FA-D687-4CCA-98D0-B827B8E996CE}" type="presParOf" srcId="{D0E44848-712F-4EB0-960E-BDAA32E01E88}" destId="{1F191FB3-E384-4127-A250-E14F352F02BA}" srcOrd="2" destOrd="0" presId="urn:microsoft.com/office/officeart/2018/2/layout/IconCircleList"/>
    <dgm:cxn modelId="{AD86BF6A-9484-4DDC-8D4A-0E95C00DB0FB}" type="presParOf" srcId="{D0E44848-712F-4EB0-960E-BDAA32E01E88}" destId="{E7DBD313-E553-4FCB-BAF4-A40144BA9D03}" srcOrd="3" destOrd="0" presId="urn:microsoft.com/office/officeart/2018/2/layout/IconCircleList"/>
    <dgm:cxn modelId="{9528769E-97AC-4FF1-90C5-57C639FC0420}" type="presParOf" srcId="{37DAB02B-6E1C-4C72-B5EA-58DC26DEB14D}" destId="{03FB08AD-DA10-4B8A-8862-E53D22948073}" srcOrd="3" destOrd="0" presId="urn:microsoft.com/office/officeart/2018/2/layout/IconCircleList"/>
    <dgm:cxn modelId="{544370B7-5743-42DD-A715-30F22A62A875}" type="presParOf" srcId="{37DAB02B-6E1C-4C72-B5EA-58DC26DEB14D}" destId="{81716F55-BBE1-4EE2-BE2F-15D3711D5D85}" srcOrd="4" destOrd="0" presId="urn:microsoft.com/office/officeart/2018/2/layout/IconCircleList"/>
    <dgm:cxn modelId="{F6C8BA15-1A8E-4CAF-B148-AD00B0F37096}" type="presParOf" srcId="{81716F55-BBE1-4EE2-BE2F-15D3711D5D85}" destId="{E1DA4B27-3221-4633-A3B4-556526B5C3FF}" srcOrd="0" destOrd="0" presId="urn:microsoft.com/office/officeart/2018/2/layout/IconCircleList"/>
    <dgm:cxn modelId="{86FA1365-8F8E-4532-9413-CDF6686EF3F8}" type="presParOf" srcId="{81716F55-BBE1-4EE2-BE2F-15D3711D5D85}" destId="{B79F0B7B-AA41-4C87-846B-B6D55E232A5B}" srcOrd="1" destOrd="0" presId="urn:microsoft.com/office/officeart/2018/2/layout/IconCircleList"/>
    <dgm:cxn modelId="{4AB22AC8-5D0B-45FE-AE00-25573E41A305}" type="presParOf" srcId="{81716F55-BBE1-4EE2-BE2F-15D3711D5D85}" destId="{92613D48-3ADD-401E-AB12-AA4ACF31F5C2}" srcOrd="2" destOrd="0" presId="urn:microsoft.com/office/officeart/2018/2/layout/IconCircleList"/>
    <dgm:cxn modelId="{A1E985BC-062E-42F5-BBC7-3A9AB4F6AA51}" type="presParOf" srcId="{81716F55-BBE1-4EE2-BE2F-15D3711D5D85}" destId="{D3C74260-25AB-456B-8270-6528FC6DF48B}" srcOrd="3" destOrd="0" presId="urn:microsoft.com/office/officeart/2018/2/layout/IconCircleList"/>
    <dgm:cxn modelId="{FD4ACE1A-F73A-4D30-8BCE-FC19671CB1C7}" type="presParOf" srcId="{37DAB02B-6E1C-4C72-B5EA-58DC26DEB14D}" destId="{2ADBD2D5-12BF-4C26-9380-AEA25F3AABBE}" srcOrd="5" destOrd="0" presId="urn:microsoft.com/office/officeart/2018/2/layout/IconCircleList"/>
    <dgm:cxn modelId="{FE026A6A-8B7F-4E66-A7BD-35A4DAB16998}" type="presParOf" srcId="{37DAB02B-6E1C-4C72-B5EA-58DC26DEB14D}" destId="{12FE6D6B-1B28-4CE1-A9CA-30DC942B42AA}" srcOrd="6" destOrd="0" presId="urn:microsoft.com/office/officeart/2018/2/layout/IconCircleList"/>
    <dgm:cxn modelId="{51CF21F5-9B9F-4337-AFC1-85B99A14FCA4}" type="presParOf" srcId="{12FE6D6B-1B28-4CE1-A9CA-30DC942B42AA}" destId="{92B3EE98-24FA-40D5-BBE6-6AEBED1AE86B}" srcOrd="0" destOrd="0" presId="urn:microsoft.com/office/officeart/2018/2/layout/IconCircleList"/>
    <dgm:cxn modelId="{EAA810FF-B4A6-4D9F-80B7-7ED4997334A5}" type="presParOf" srcId="{12FE6D6B-1B28-4CE1-A9CA-30DC942B42AA}" destId="{098074B6-2CC7-41BA-B627-E3AA5ABEFFBF}" srcOrd="1" destOrd="0" presId="urn:microsoft.com/office/officeart/2018/2/layout/IconCircleList"/>
    <dgm:cxn modelId="{2DBA50C4-85D7-4FD6-B83A-5228D4735B59}" type="presParOf" srcId="{12FE6D6B-1B28-4CE1-A9CA-30DC942B42AA}" destId="{E0310BCA-575E-4B67-AE32-A5DB8CEE4694}" srcOrd="2" destOrd="0" presId="urn:microsoft.com/office/officeart/2018/2/layout/IconCircleList"/>
    <dgm:cxn modelId="{28148E72-B873-43CC-BA66-0800AB49C859}" type="presParOf" srcId="{12FE6D6B-1B28-4CE1-A9CA-30DC942B42AA}" destId="{66FDDE90-1AAA-42CF-8840-1F93935CFFC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68EBC1-D217-4C32-A43F-88B6D75BC1A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FA8A1E-5BB1-4389-8442-189E568A4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Automation of builds, tests, and deployments.</a:t>
          </a:r>
        </a:p>
      </dgm:t>
    </dgm:pt>
    <dgm:pt modelId="{BB08F124-3462-4CF9-8776-C49DFE1A764C}" type="parTrans" cxnId="{A0A5C149-1EAD-4408-AEE3-D9026C0980A1}">
      <dgm:prSet/>
      <dgm:spPr/>
      <dgm:t>
        <a:bodyPr/>
        <a:lstStyle/>
        <a:p>
          <a:endParaRPr lang="en-US"/>
        </a:p>
      </dgm:t>
    </dgm:pt>
    <dgm:pt modelId="{4710E81A-825F-4D84-8DEB-F61B6C1A17F4}" type="sibTrans" cxnId="{A0A5C149-1EAD-4408-AEE3-D9026C0980A1}">
      <dgm:prSet/>
      <dgm:spPr/>
      <dgm:t>
        <a:bodyPr/>
        <a:lstStyle/>
        <a:p>
          <a:endParaRPr lang="en-US"/>
        </a:p>
      </dgm:t>
    </dgm:pt>
    <dgm:pt modelId="{96ABDE52-A3C8-449C-8E99-8807C7ADB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Integration &amp; Continuous Delivery (CI/CD).</a:t>
          </a:r>
        </a:p>
      </dgm:t>
    </dgm:pt>
    <dgm:pt modelId="{1DB7ED63-2829-4D88-9712-FFF62C6645DC}" type="parTrans" cxnId="{8B7B20FF-6AC0-48BD-83B7-A93F9BC5AEC1}">
      <dgm:prSet/>
      <dgm:spPr/>
      <dgm:t>
        <a:bodyPr/>
        <a:lstStyle/>
        <a:p>
          <a:endParaRPr lang="en-US"/>
        </a:p>
      </dgm:t>
    </dgm:pt>
    <dgm:pt modelId="{3B9FFC41-283D-43CF-85CE-E1BFD79A4B10}" type="sibTrans" cxnId="{8B7B20FF-6AC0-48BD-83B7-A93F9BC5AEC1}">
      <dgm:prSet/>
      <dgm:spPr/>
      <dgm:t>
        <a:bodyPr/>
        <a:lstStyle/>
        <a:p>
          <a:endParaRPr lang="en-US"/>
        </a:p>
      </dgm:t>
    </dgm:pt>
    <dgm:pt modelId="{64D4F958-8D6D-4CE0-B2B5-8221AB6C00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Monitoring and feedback loops after each release.</a:t>
          </a:r>
        </a:p>
      </dgm:t>
    </dgm:pt>
    <dgm:pt modelId="{5B10884E-C3B0-4BFA-B1E0-E6DBEDFB920A}" type="parTrans" cxnId="{CCC22DE8-2E9E-4297-90FC-A9534A799A41}">
      <dgm:prSet/>
      <dgm:spPr/>
      <dgm:t>
        <a:bodyPr/>
        <a:lstStyle/>
        <a:p>
          <a:endParaRPr lang="en-US"/>
        </a:p>
      </dgm:t>
    </dgm:pt>
    <dgm:pt modelId="{09268887-6EDA-42AC-8E74-F011DD459AD7}" type="sibTrans" cxnId="{CCC22DE8-2E9E-4297-90FC-A9534A799A41}">
      <dgm:prSet/>
      <dgm:spPr/>
      <dgm:t>
        <a:bodyPr/>
        <a:lstStyle/>
        <a:p>
          <a:endParaRPr lang="en-US"/>
        </a:p>
      </dgm:t>
    </dgm:pt>
    <dgm:pt modelId="{3CFC2B1E-95B5-4223-A8FA-36CE4B2E6E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Collaboration across Dev, Ops, and QA.</a:t>
          </a:r>
        </a:p>
      </dgm:t>
    </dgm:pt>
    <dgm:pt modelId="{CFB66E2F-B866-46E7-8874-C822029B63D3}" type="parTrans" cxnId="{313F390C-DDC3-4E1B-9A40-7DE58A147EBB}">
      <dgm:prSet/>
      <dgm:spPr/>
      <dgm:t>
        <a:bodyPr/>
        <a:lstStyle/>
        <a:p>
          <a:endParaRPr lang="en-US"/>
        </a:p>
      </dgm:t>
    </dgm:pt>
    <dgm:pt modelId="{54A09C11-9EA8-416C-AC98-76826C2E67DF}" type="sibTrans" cxnId="{313F390C-DDC3-4E1B-9A40-7DE58A147EBB}">
      <dgm:prSet/>
      <dgm:spPr/>
      <dgm:t>
        <a:bodyPr/>
        <a:lstStyle/>
        <a:p>
          <a:endParaRPr lang="en-US"/>
        </a:p>
      </dgm:t>
    </dgm:pt>
    <dgm:pt modelId="{78A56FCF-ACE3-4BFD-9CBF-EE6FBEF78BF5}" type="pres">
      <dgm:prSet presAssocID="{2268EBC1-D217-4C32-A43F-88B6D75BC1A9}" presName="root" presStyleCnt="0">
        <dgm:presLayoutVars>
          <dgm:dir/>
          <dgm:resizeHandles val="exact"/>
        </dgm:presLayoutVars>
      </dgm:prSet>
      <dgm:spPr/>
    </dgm:pt>
    <dgm:pt modelId="{6DEFB236-4696-4DD1-AE18-5FD58298B358}" type="pres">
      <dgm:prSet presAssocID="{40FA8A1E-5BB1-4389-8442-189E568A4932}" presName="compNode" presStyleCnt="0"/>
      <dgm:spPr/>
    </dgm:pt>
    <dgm:pt modelId="{DA0F4736-1229-4DA7-B6EC-32A5D3CFE20B}" type="pres">
      <dgm:prSet presAssocID="{40FA8A1E-5BB1-4389-8442-189E568A49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BAA2030-8626-4DBE-A817-BA6734AD24AD}" type="pres">
      <dgm:prSet presAssocID="{40FA8A1E-5BB1-4389-8442-189E568A4932}" presName="spaceRect" presStyleCnt="0"/>
      <dgm:spPr/>
    </dgm:pt>
    <dgm:pt modelId="{699425AD-53EA-4CB3-9281-8B88886793BF}" type="pres">
      <dgm:prSet presAssocID="{40FA8A1E-5BB1-4389-8442-189E568A4932}" presName="textRect" presStyleLbl="revTx" presStyleIdx="0" presStyleCnt="4">
        <dgm:presLayoutVars>
          <dgm:chMax val="1"/>
          <dgm:chPref val="1"/>
        </dgm:presLayoutVars>
      </dgm:prSet>
      <dgm:spPr/>
    </dgm:pt>
    <dgm:pt modelId="{DEF7597B-17CF-4B8B-8BF2-F26E9C626979}" type="pres">
      <dgm:prSet presAssocID="{4710E81A-825F-4D84-8DEB-F61B6C1A17F4}" presName="sibTrans" presStyleCnt="0"/>
      <dgm:spPr/>
    </dgm:pt>
    <dgm:pt modelId="{895F3629-A698-493E-82F0-599E0A02B04E}" type="pres">
      <dgm:prSet presAssocID="{96ABDE52-A3C8-449C-8E99-8807C7ADB3BC}" presName="compNode" presStyleCnt="0"/>
      <dgm:spPr/>
    </dgm:pt>
    <dgm:pt modelId="{8010C32E-7DD4-4FB6-912E-7EA64F505ABE}" type="pres">
      <dgm:prSet presAssocID="{96ABDE52-A3C8-449C-8E99-8807C7ADB3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896D810-5079-4D16-A8B5-1284B71C699E}" type="pres">
      <dgm:prSet presAssocID="{96ABDE52-A3C8-449C-8E99-8807C7ADB3BC}" presName="spaceRect" presStyleCnt="0"/>
      <dgm:spPr/>
    </dgm:pt>
    <dgm:pt modelId="{11B7EED0-4C76-49A7-A014-2756C688A8BD}" type="pres">
      <dgm:prSet presAssocID="{96ABDE52-A3C8-449C-8E99-8807C7ADB3BC}" presName="textRect" presStyleLbl="revTx" presStyleIdx="1" presStyleCnt="4">
        <dgm:presLayoutVars>
          <dgm:chMax val="1"/>
          <dgm:chPref val="1"/>
        </dgm:presLayoutVars>
      </dgm:prSet>
      <dgm:spPr/>
    </dgm:pt>
    <dgm:pt modelId="{11E48D55-7CDE-4731-9882-B522371532B1}" type="pres">
      <dgm:prSet presAssocID="{3B9FFC41-283D-43CF-85CE-E1BFD79A4B10}" presName="sibTrans" presStyleCnt="0"/>
      <dgm:spPr/>
    </dgm:pt>
    <dgm:pt modelId="{39C69C2E-2989-453C-91BE-1739704AA7F1}" type="pres">
      <dgm:prSet presAssocID="{64D4F958-8D6D-4CE0-B2B5-8221AB6C00D3}" presName="compNode" presStyleCnt="0"/>
      <dgm:spPr/>
    </dgm:pt>
    <dgm:pt modelId="{55467A39-386E-40D0-B3F9-BCF9D9704F70}" type="pres">
      <dgm:prSet presAssocID="{64D4F958-8D6D-4CE0-B2B5-8221AB6C00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E690207-A81F-4928-B399-0E8849142BF5}" type="pres">
      <dgm:prSet presAssocID="{64D4F958-8D6D-4CE0-B2B5-8221AB6C00D3}" presName="spaceRect" presStyleCnt="0"/>
      <dgm:spPr/>
    </dgm:pt>
    <dgm:pt modelId="{5B1735E0-8476-4AD9-841F-292F4CA45AE8}" type="pres">
      <dgm:prSet presAssocID="{64D4F958-8D6D-4CE0-B2B5-8221AB6C00D3}" presName="textRect" presStyleLbl="revTx" presStyleIdx="2" presStyleCnt="4">
        <dgm:presLayoutVars>
          <dgm:chMax val="1"/>
          <dgm:chPref val="1"/>
        </dgm:presLayoutVars>
      </dgm:prSet>
      <dgm:spPr/>
    </dgm:pt>
    <dgm:pt modelId="{1F86AB94-5A8E-4499-8133-689735E89320}" type="pres">
      <dgm:prSet presAssocID="{09268887-6EDA-42AC-8E74-F011DD459AD7}" presName="sibTrans" presStyleCnt="0"/>
      <dgm:spPr/>
    </dgm:pt>
    <dgm:pt modelId="{0982D5F2-1F44-42D0-BEF4-6D5B4FB74648}" type="pres">
      <dgm:prSet presAssocID="{3CFC2B1E-95B5-4223-A8FA-36CE4B2E6EE0}" presName="compNode" presStyleCnt="0"/>
      <dgm:spPr/>
    </dgm:pt>
    <dgm:pt modelId="{ADC95218-F7B9-4DF1-9176-5B33CC1C93A3}" type="pres">
      <dgm:prSet presAssocID="{3CFC2B1E-95B5-4223-A8FA-36CE4B2E6E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353F1C6-F6FD-4BBB-9834-D76AD4A1D065}" type="pres">
      <dgm:prSet presAssocID="{3CFC2B1E-95B5-4223-A8FA-36CE4B2E6EE0}" presName="spaceRect" presStyleCnt="0"/>
      <dgm:spPr/>
    </dgm:pt>
    <dgm:pt modelId="{BE5CDCDC-E0BB-4107-9988-F6CAECEF1051}" type="pres">
      <dgm:prSet presAssocID="{3CFC2B1E-95B5-4223-A8FA-36CE4B2E6E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3F390C-DDC3-4E1B-9A40-7DE58A147EBB}" srcId="{2268EBC1-D217-4C32-A43F-88B6D75BC1A9}" destId="{3CFC2B1E-95B5-4223-A8FA-36CE4B2E6EE0}" srcOrd="3" destOrd="0" parTransId="{CFB66E2F-B866-46E7-8874-C822029B63D3}" sibTransId="{54A09C11-9EA8-416C-AC98-76826C2E67DF}"/>
    <dgm:cxn modelId="{87AA4232-10EA-4A5D-A88B-3CF961136D0D}" type="presOf" srcId="{3CFC2B1E-95B5-4223-A8FA-36CE4B2E6EE0}" destId="{BE5CDCDC-E0BB-4107-9988-F6CAECEF1051}" srcOrd="0" destOrd="0" presId="urn:microsoft.com/office/officeart/2018/2/layout/IconLabelList"/>
    <dgm:cxn modelId="{0A6CF83F-02F8-4BEC-8ADC-050E59F7F5A3}" type="presOf" srcId="{2268EBC1-D217-4C32-A43F-88B6D75BC1A9}" destId="{78A56FCF-ACE3-4BFD-9CBF-EE6FBEF78BF5}" srcOrd="0" destOrd="0" presId="urn:microsoft.com/office/officeart/2018/2/layout/IconLabelList"/>
    <dgm:cxn modelId="{A0A5C149-1EAD-4408-AEE3-D9026C0980A1}" srcId="{2268EBC1-D217-4C32-A43F-88B6D75BC1A9}" destId="{40FA8A1E-5BB1-4389-8442-189E568A4932}" srcOrd="0" destOrd="0" parTransId="{BB08F124-3462-4CF9-8776-C49DFE1A764C}" sibTransId="{4710E81A-825F-4D84-8DEB-F61B6C1A17F4}"/>
    <dgm:cxn modelId="{DB9E46A2-4188-425B-90AB-43B4954A462A}" type="presOf" srcId="{96ABDE52-A3C8-449C-8E99-8807C7ADB3BC}" destId="{11B7EED0-4C76-49A7-A014-2756C688A8BD}" srcOrd="0" destOrd="0" presId="urn:microsoft.com/office/officeart/2018/2/layout/IconLabelList"/>
    <dgm:cxn modelId="{5F45B1A3-22F7-4B77-AC3C-5042F6C106CA}" type="presOf" srcId="{64D4F958-8D6D-4CE0-B2B5-8221AB6C00D3}" destId="{5B1735E0-8476-4AD9-841F-292F4CA45AE8}" srcOrd="0" destOrd="0" presId="urn:microsoft.com/office/officeart/2018/2/layout/IconLabelList"/>
    <dgm:cxn modelId="{5CB505B0-CC38-4B5A-9782-FA7D08204081}" type="presOf" srcId="{40FA8A1E-5BB1-4389-8442-189E568A4932}" destId="{699425AD-53EA-4CB3-9281-8B88886793BF}" srcOrd="0" destOrd="0" presId="urn:microsoft.com/office/officeart/2018/2/layout/IconLabelList"/>
    <dgm:cxn modelId="{CCC22DE8-2E9E-4297-90FC-A9534A799A41}" srcId="{2268EBC1-D217-4C32-A43F-88B6D75BC1A9}" destId="{64D4F958-8D6D-4CE0-B2B5-8221AB6C00D3}" srcOrd="2" destOrd="0" parTransId="{5B10884E-C3B0-4BFA-B1E0-E6DBEDFB920A}" sibTransId="{09268887-6EDA-42AC-8E74-F011DD459AD7}"/>
    <dgm:cxn modelId="{8B7B20FF-6AC0-48BD-83B7-A93F9BC5AEC1}" srcId="{2268EBC1-D217-4C32-A43F-88B6D75BC1A9}" destId="{96ABDE52-A3C8-449C-8E99-8807C7ADB3BC}" srcOrd="1" destOrd="0" parTransId="{1DB7ED63-2829-4D88-9712-FFF62C6645DC}" sibTransId="{3B9FFC41-283D-43CF-85CE-E1BFD79A4B10}"/>
    <dgm:cxn modelId="{66EF9707-D280-4F5F-B1AA-AA0B7199E7F5}" type="presParOf" srcId="{78A56FCF-ACE3-4BFD-9CBF-EE6FBEF78BF5}" destId="{6DEFB236-4696-4DD1-AE18-5FD58298B358}" srcOrd="0" destOrd="0" presId="urn:microsoft.com/office/officeart/2018/2/layout/IconLabelList"/>
    <dgm:cxn modelId="{83AC8579-CB25-4B9C-A9FC-44743EF9FB06}" type="presParOf" srcId="{6DEFB236-4696-4DD1-AE18-5FD58298B358}" destId="{DA0F4736-1229-4DA7-B6EC-32A5D3CFE20B}" srcOrd="0" destOrd="0" presId="urn:microsoft.com/office/officeart/2018/2/layout/IconLabelList"/>
    <dgm:cxn modelId="{F151206C-6E75-4806-9774-B10BB664528D}" type="presParOf" srcId="{6DEFB236-4696-4DD1-AE18-5FD58298B358}" destId="{ABAA2030-8626-4DBE-A817-BA6734AD24AD}" srcOrd="1" destOrd="0" presId="urn:microsoft.com/office/officeart/2018/2/layout/IconLabelList"/>
    <dgm:cxn modelId="{F9C4C878-E51C-4877-BEC2-B5234A687B11}" type="presParOf" srcId="{6DEFB236-4696-4DD1-AE18-5FD58298B358}" destId="{699425AD-53EA-4CB3-9281-8B88886793BF}" srcOrd="2" destOrd="0" presId="urn:microsoft.com/office/officeart/2018/2/layout/IconLabelList"/>
    <dgm:cxn modelId="{A4B41BF2-BB2D-45D9-A4C4-44F649588104}" type="presParOf" srcId="{78A56FCF-ACE3-4BFD-9CBF-EE6FBEF78BF5}" destId="{DEF7597B-17CF-4B8B-8BF2-F26E9C626979}" srcOrd="1" destOrd="0" presId="urn:microsoft.com/office/officeart/2018/2/layout/IconLabelList"/>
    <dgm:cxn modelId="{ACF47779-C33F-4D39-8369-0B5B07046529}" type="presParOf" srcId="{78A56FCF-ACE3-4BFD-9CBF-EE6FBEF78BF5}" destId="{895F3629-A698-493E-82F0-599E0A02B04E}" srcOrd="2" destOrd="0" presId="urn:microsoft.com/office/officeart/2018/2/layout/IconLabelList"/>
    <dgm:cxn modelId="{6C348C7F-618E-4559-842C-0B8A85E570C9}" type="presParOf" srcId="{895F3629-A698-493E-82F0-599E0A02B04E}" destId="{8010C32E-7DD4-4FB6-912E-7EA64F505ABE}" srcOrd="0" destOrd="0" presId="urn:microsoft.com/office/officeart/2018/2/layout/IconLabelList"/>
    <dgm:cxn modelId="{7B54C511-8E33-4EF8-B70A-6506C6FA7564}" type="presParOf" srcId="{895F3629-A698-493E-82F0-599E0A02B04E}" destId="{F896D810-5079-4D16-A8B5-1284B71C699E}" srcOrd="1" destOrd="0" presId="urn:microsoft.com/office/officeart/2018/2/layout/IconLabelList"/>
    <dgm:cxn modelId="{E9E166E1-B43B-45DA-B885-AC7790C69E9C}" type="presParOf" srcId="{895F3629-A698-493E-82F0-599E0A02B04E}" destId="{11B7EED0-4C76-49A7-A014-2756C688A8BD}" srcOrd="2" destOrd="0" presId="urn:microsoft.com/office/officeart/2018/2/layout/IconLabelList"/>
    <dgm:cxn modelId="{6E82D03E-4AA1-44EB-BE0F-F1E31B2F4C45}" type="presParOf" srcId="{78A56FCF-ACE3-4BFD-9CBF-EE6FBEF78BF5}" destId="{11E48D55-7CDE-4731-9882-B522371532B1}" srcOrd="3" destOrd="0" presId="urn:microsoft.com/office/officeart/2018/2/layout/IconLabelList"/>
    <dgm:cxn modelId="{F33587D6-D77F-4C49-914F-C78CFBE37DE2}" type="presParOf" srcId="{78A56FCF-ACE3-4BFD-9CBF-EE6FBEF78BF5}" destId="{39C69C2E-2989-453C-91BE-1739704AA7F1}" srcOrd="4" destOrd="0" presId="urn:microsoft.com/office/officeart/2018/2/layout/IconLabelList"/>
    <dgm:cxn modelId="{E9780C07-9193-4321-BF45-B61ECF52BF72}" type="presParOf" srcId="{39C69C2E-2989-453C-91BE-1739704AA7F1}" destId="{55467A39-386E-40D0-B3F9-BCF9D9704F70}" srcOrd="0" destOrd="0" presId="urn:microsoft.com/office/officeart/2018/2/layout/IconLabelList"/>
    <dgm:cxn modelId="{CDECB3FE-FDFC-48E6-813F-B4C6030420E3}" type="presParOf" srcId="{39C69C2E-2989-453C-91BE-1739704AA7F1}" destId="{1E690207-A81F-4928-B399-0E8849142BF5}" srcOrd="1" destOrd="0" presId="urn:microsoft.com/office/officeart/2018/2/layout/IconLabelList"/>
    <dgm:cxn modelId="{618D40DD-042A-478D-920C-B37512C6C46F}" type="presParOf" srcId="{39C69C2E-2989-453C-91BE-1739704AA7F1}" destId="{5B1735E0-8476-4AD9-841F-292F4CA45AE8}" srcOrd="2" destOrd="0" presId="urn:microsoft.com/office/officeart/2018/2/layout/IconLabelList"/>
    <dgm:cxn modelId="{B2EC0C51-79BA-4E03-A805-D0CC6E54ACE8}" type="presParOf" srcId="{78A56FCF-ACE3-4BFD-9CBF-EE6FBEF78BF5}" destId="{1F86AB94-5A8E-4499-8133-689735E89320}" srcOrd="5" destOrd="0" presId="urn:microsoft.com/office/officeart/2018/2/layout/IconLabelList"/>
    <dgm:cxn modelId="{922F8E1B-4B22-4E4E-AD4F-AC1CB8EB9F36}" type="presParOf" srcId="{78A56FCF-ACE3-4BFD-9CBF-EE6FBEF78BF5}" destId="{0982D5F2-1F44-42D0-BEF4-6D5B4FB74648}" srcOrd="6" destOrd="0" presId="urn:microsoft.com/office/officeart/2018/2/layout/IconLabelList"/>
    <dgm:cxn modelId="{57720AE7-9795-4B97-A9F2-8D7F8D437C94}" type="presParOf" srcId="{0982D5F2-1F44-42D0-BEF4-6D5B4FB74648}" destId="{ADC95218-F7B9-4DF1-9176-5B33CC1C93A3}" srcOrd="0" destOrd="0" presId="urn:microsoft.com/office/officeart/2018/2/layout/IconLabelList"/>
    <dgm:cxn modelId="{B15C2F35-20EA-47FA-87A8-6FD5F8533C32}" type="presParOf" srcId="{0982D5F2-1F44-42D0-BEF4-6D5B4FB74648}" destId="{B353F1C6-F6FD-4BBB-9834-D76AD4A1D065}" srcOrd="1" destOrd="0" presId="urn:microsoft.com/office/officeart/2018/2/layout/IconLabelList"/>
    <dgm:cxn modelId="{622C1960-BE3E-4C55-A568-9D69318F2AFF}" type="presParOf" srcId="{0982D5F2-1F44-42D0-BEF4-6D5B4FB74648}" destId="{BE5CDCDC-E0BB-4107-9988-F6CAECEF10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7388B-F42E-494A-8229-3B04642AA84F}">
      <dsp:nvSpPr>
        <dsp:cNvPr id="0" name=""/>
        <dsp:cNvSpPr/>
      </dsp:nvSpPr>
      <dsp:spPr>
        <a:xfrm>
          <a:off x="351469" y="881595"/>
          <a:ext cx="1090494" cy="109049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EA747-02A5-4A89-8DB5-801BEDECCF09}">
      <dsp:nvSpPr>
        <dsp:cNvPr id="0" name=""/>
        <dsp:cNvSpPr/>
      </dsp:nvSpPr>
      <dsp:spPr>
        <a:xfrm>
          <a:off x="583869" y="1113995"/>
          <a:ext cx="625693" cy="625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5EF8C-CF3C-4C56-A8B7-3C9B9CC288C8}">
      <dsp:nvSpPr>
        <dsp:cNvPr id="0" name=""/>
        <dsp:cNvSpPr/>
      </dsp:nvSpPr>
      <dsp:spPr>
        <a:xfrm>
          <a:off x="2868" y="2311751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Traditional environments take weeks or months due to manual steps.</a:t>
          </a:r>
        </a:p>
      </dsp:txBody>
      <dsp:txXfrm>
        <a:off x="2868" y="2311751"/>
        <a:ext cx="1787695" cy="715078"/>
      </dsp:txXfrm>
    </dsp:sp>
    <dsp:sp modelId="{E3E8352A-006A-4794-A55D-8209C24589DD}">
      <dsp:nvSpPr>
        <dsp:cNvPr id="0" name=""/>
        <dsp:cNvSpPr/>
      </dsp:nvSpPr>
      <dsp:spPr>
        <a:xfrm>
          <a:off x="2452011" y="881595"/>
          <a:ext cx="1090494" cy="109049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393DD-9B1B-42FE-8EFA-D13BC24D87D2}">
      <dsp:nvSpPr>
        <dsp:cNvPr id="0" name=""/>
        <dsp:cNvSpPr/>
      </dsp:nvSpPr>
      <dsp:spPr>
        <a:xfrm>
          <a:off x="2684411" y="1113995"/>
          <a:ext cx="625693" cy="625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3497F-7452-42C7-913F-FEEBEA2E10FC}">
      <dsp:nvSpPr>
        <dsp:cNvPr id="0" name=""/>
        <dsp:cNvSpPr/>
      </dsp:nvSpPr>
      <dsp:spPr>
        <a:xfrm>
          <a:off x="2103410" y="2311751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Many handoffs between teams cause delays.</a:t>
          </a:r>
        </a:p>
      </dsp:txBody>
      <dsp:txXfrm>
        <a:off x="2103410" y="2311751"/>
        <a:ext cx="1787695" cy="715078"/>
      </dsp:txXfrm>
    </dsp:sp>
    <dsp:sp modelId="{35BCFD32-BF7F-4CF0-9B00-DA44E77FC242}">
      <dsp:nvSpPr>
        <dsp:cNvPr id="0" name=""/>
        <dsp:cNvSpPr/>
      </dsp:nvSpPr>
      <dsp:spPr>
        <a:xfrm>
          <a:off x="4552553" y="881595"/>
          <a:ext cx="1090494" cy="10904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34771-0784-4EEB-B10E-F3EA4B715206}">
      <dsp:nvSpPr>
        <dsp:cNvPr id="0" name=""/>
        <dsp:cNvSpPr/>
      </dsp:nvSpPr>
      <dsp:spPr>
        <a:xfrm>
          <a:off x="4784953" y="1113995"/>
          <a:ext cx="625693" cy="6256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9DC6D-4437-4800-AA63-A06E25FB843A}">
      <dsp:nvSpPr>
        <dsp:cNvPr id="0" name=""/>
        <dsp:cNvSpPr/>
      </dsp:nvSpPr>
      <dsp:spPr>
        <a:xfrm>
          <a:off x="4203952" y="2311751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Actual coding is fast, but approvals and testing slow deployment.</a:t>
          </a:r>
        </a:p>
      </dsp:txBody>
      <dsp:txXfrm>
        <a:off x="4203952" y="2311751"/>
        <a:ext cx="1787695" cy="715078"/>
      </dsp:txXfrm>
    </dsp:sp>
    <dsp:sp modelId="{84D88555-8423-4976-A47D-5DE227F57E3E}">
      <dsp:nvSpPr>
        <dsp:cNvPr id="0" name=""/>
        <dsp:cNvSpPr/>
      </dsp:nvSpPr>
      <dsp:spPr>
        <a:xfrm>
          <a:off x="6653095" y="881595"/>
          <a:ext cx="1090494" cy="109049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1AA02-0BC3-4517-8C00-3012348E31C5}">
      <dsp:nvSpPr>
        <dsp:cNvPr id="0" name=""/>
        <dsp:cNvSpPr/>
      </dsp:nvSpPr>
      <dsp:spPr>
        <a:xfrm>
          <a:off x="6885495" y="1113995"/>
          <a:ext cx="625693" cy="6256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6417C-9B37-4AC7-8D35-352BA6A3BA50}">
      <dsp:nvSpPr>
        <dsp:cNvPr id="0" name=""/>
        <dsp:cNvSpPr/>
      </dsp:nvSpPr>
      <dsp:spPr>
        <a:xfrm>
          <a:off x="6304494" y="2311751"/>
          <a:ext cx="1787695" cy="71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Results: higher risk, frustration, and cost.</a:t>
          </a:r>
        </a:p>
      </dsp:txBody>
      <dsp:txXfrm>
        <a:off x="6304494" y="2311751"/>
        <a:ext cx="1787695" cy="715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B8052-4D80-4229-A799-8853541D3EC3}">
      <dsp:nvSpPr>
        <dsp:cNvPr id="0" name=""/>
        <dsp:cNvSpPr/>
      </dsp:nvSpPr>
      <dsp:spPr>
        <a:xfrm>
          <a:off x="2284" y="1051910"/>
          <a:ext cx="1630809" cy="10355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35BEC4-27B3-464D-BFC6-886A9A9F1252}">
      <dsp:nvSpPr>
        <dsp:cNvPr id="0" name=""/>
        <dsp:cNvSpPr/>
      </dsp:nvSpPr>
      <dsp:spPr>
        <a:xfrm>
          <a:off x="183485" y="1224051"/>
          <a:ext cx="1630809" cy="103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Slow response to customer needs.</a:t>
          </a:r>
        </a:p>
      </dsp:txBody>
      <dsp:txXfrm>
        <a:off x="213816" y="1254382"/>
        <a:ext cx="1570147" cy="974901"/>
      </dsp:txXfrm>
    </dsp:sp>
    <dsp:sp modelId="{0EE75AF0-FAE7-43C0-B8E4-2AC4BC28316D}">
      <dsp:nvSpPr>
        <dsp:cNvPr id="0" name=""/>
        <dsp:cNvSpPr/>
      </dsp:nvSpPr>
      <dsp:spPr>
        <a:xfrm>
          <a:off x="1995495" y="1051910"/>
          <a:ext cx="1630809" cy="10355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5016C0-4D10-4547-AA43-49F9A926CB8F}">
      <dsp:nvSpPr>
        <dsp:cNvPr id="0" name=""/>
        <dsp:cNvSpPr/>
      </dsp:nvSpPr>
      <dsp:spPr>
        <a:xfrm>
          <a:off x="2176696" y="1224051"/>
          <a:ext cx="1630809" cy="103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Large, risky releases instead of frequent updates.</a:t>
          </a:r>
        </a:p>
      </dsp:txBody>
      <dsp:txXfrm>
        <a:off x="2207027" y="1254382"/>
        <a:ext cx="1570147" cy="974901"/>
      </dsp:txXfrm>
    </dsp:sp>
    <dsp:sp modelId="{001B27C6-2CF5-41E3-96C4-CC303311C1A5}">
      <dsp:nvSpPr>
        <dsp:cNvPr id="0" name=""/>
        <dsp:cNvSpPr/>
      </dsp:nvSpPr>
      <dsp:spPr>
        <a:xfrm>
          <a:off x="3988706" y="1051910"/>
          <a:ext cx="1630809" cy="10355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B7B04-BA5B-4055-B440-574C86C3719D}">
      <dsp:nvSpPr>
        <dsp:cNvPr id="0" name=""/>
        <dsp:cNvSpPr/>
      </dsp:nvSpPr>
      <dsp:spPr>
        <a:xfrm>
          <a:off x="4169907" y="1224051"/>
          <a:ext cx="1630809" cy="103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More time fixing problems, less delivering value.</a:t>
          </a:r>
        </a:p>
      </dsp:txBody>
      <dsp:txXfrm>
        <a:off x="4200238" y="1254382"/>
        <a:ext cx="1570147" cy="974901"/>
      </dsp:txXfrm>
    </dsp:sp>
    <dsp:sp modelId="{139422D4-0C57-485E-90F4-FE38AF7DE2B7}">
      <dsp:nvSpPr>
        <dsp:cNvPr id="0" name=""/>
        <dsp:cNvSpPr/>
      </dsp:nvSpPr>
      <dsp:spPr>
        <a:xfrm>
          <a:off x="5981917" y="1051910"/>
          <a:ext cx="1630809" cy="10355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E61B3-3E92-48E1-8FE3-B2C9761C1F25}">
      <dsp:nvSpPr>
        <dsp:cNvPr id="0" name=""/>
        <dsp:cNvSpPr/>
      </dsp:nvSpPr>
      <dsp:spPr>
        <a:xfrm>
          <a:off x="6163118" y="1224051"/>
          <a:ext cx="1630809" cy="103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Creates tension between development and operations.</a:t>
          </a:r>
        </a:p>
      </dsp:txBody>
      <dsp:txXfrm>
        <a:off x="6193449" y="1254382"/>
        <a:ext cx="1570147" cy="974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CFA6B-2C4D-4571-A899-1E006EB70B90}">
      <dsp:nvSpPr>
        <dsp:cNvPr id="0" name=""/>
        <dsp:cNvSpPr/>
      </dsp:nvSpPr>
      <dsp:spPr>
        <a:xfrm>
          <a:off x="194248" y="601742"/>
          <a:ext cx="1020254" cy="10202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ECD84-6CFA-450A-8189-770674DA6A8B}">
      <dsp:nvSpPr>
        <dsp:cNvPr id="0" name=""/>
        <dsp:cNvSpPr/>
      </dsp:nvSpPr>
      <dsp:spPr>
        <a:xfrm>
          <a:off x="408501" y="815995"/>
          <a:ext cx="591747" cy="591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BEC61-B708-4FA2-8D6F-5132DC283075}">
      <dsp:nvSpPr>
        <dsp:cNvPr id="0" name=""/>
        <dsp:cNvSpPr/>
      </dsp:nvSpPr>
      <dsp:spPr>
        <a:xfrm>
          <a:off x="1433128" y="601742"/>
          <a:ext cx="2404884" cy="102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DevOps enables rapid, automated deployment with CI/CD.</a:t>
          </a:r>
        </a:p>
      </dsp:txBody>
      <dsp:txXfrm>
        <a:off x="1433128" y="601742"/>
        <a:ext cx="2404884" cy="1020254"/>
      </dsp:txXfrm>
    </dsp:sp>
    <dsp:sp modelId="{46B726D6-48A3-4109-862F-FEAAB8FA8E60}">
      <dsp:nvSpPr>
        <dsp:cNvPr id="0" name=""/>
        <dsp:cNvSpPr/>
      </dsp:nvSpPr>
      <dsp:spPr>
        <a:xfrm>
          <a:off x="4257045" y="601742"/>
          <a:ext cx="1020254" cy="10202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F9C7F-92C2-4111-B636-B3E5EB4B8A1C}">
      <dsp:nvSpPr>
        <dsp:cNvPr id="0" name=""/>
        <dsp:cNvSpPr/>
      </dsp:nvSpPr>
      <dsp:spPr>
        <a:xfrm>
          <a:off x="4471299" y="815995"/>
          <a:ext cx="591747" cy="591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BD313-E553-4FCB-BAF4-A40144BA9D03}">
      <dsp:nvSpPr>
        <dsp:cNvPr id="0" name=""/>
        <dsp:cNvSpPr/>
      </dsp:nvSpPr>
      <dsp:spPr>
        <a:xfrm>
          <a:off x="5495925" y="601742"/>
          <a:ext cx="2404884" cy="102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Small code changes move from test to production quickly.</a:t>
          </a:r>
        </a:p>
      </dsp:txBody>
      <dsp:txXfrm>
        <a:off x="5495925" y="601742"/>
        <a:ext cx="2404884" cy="1020254"/>
      </dsp:txXfrm>
    </dsp:sp>
    <dsp:sp modelId="{E1DA4B27-3221-4633-A3B4-556526B5C3FF}">
      <dsp:nvSpPr>
        <dsp:cNvPr id="0" name=""/>
        <dsp:cNvSpPr/>
      </dsp:nvSpPr>
      <dsp:spPr>
        <a:xfrm>
          <a:off x="194248" y="2286428"/>
          <a:ext cx="1020254" cy="10202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F0B7B-AA41-4C87-846B-B6D55E232A5B}">
      <dsp:nvSpPr>
        <dsp:cNvPr id="0" name=""/>
        <dsp:cNvSpPr/>
      </dsp:nvSpPr>
      <dsp:spPr>
        <a:xfrm>
          <a:off x="408501" y="2500681"/>
          <a:ext cx="591747" cy="591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74260-25AB-456B-8270-6528FC6DF48B}">
      <dsp:nvSpPr>
        <dsp:cNvPr id="0" name=""/>
        <dsp:cNvSpPr/>
      </dsp:nvSpPr>
      <dsp:spPr>
        <a:xfrm>
          <a:off x="1433128" y="2286428"/>
          <a:ext cx="2404884" cy="102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Lead times drop from months to minutes.</a:t>
          </a:r>
        </a:p>
      </dsp:txBody>
      <dsp:txXfrm>
        <a:off x="1433128" y="2286428"/>
        <a:ext cx="2404884" cy="1020254"/>
      </dsp:txXfrm>
    </dsp:sp>
    <dsp:sp modelId="{92B3EE98-24FA-40D5-BBE6-6AEBED1AE86B}">
      <dsp:nvSpPr>
        <dsp:cNvPr id="0" name=""/>
        <dsp:cNvSpPr/>
      </dsp:nvSpPr>
      <dsp:spPr>
        <a:xfrm>
          <a:off x="4257045" y="2286428"/>
          <a:ext cx="1020254" cy="10202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8074B6-2CC7-41BA-B627-E3AA5ABEFFBF}">
      <dsp:nvSpPr>
        <dsp:cNvPr id="0" name=""/>
        <dsp:cNvSpPr/>
      </dsp:nvSpPr>
      <dsp:spPr>
        <a:xfrm>
          <a:off x="4471299" y="2500681"/>
          <a:ext cx="591747" cy="591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DDE90-1AAA-42CF-8840-1F93935CFFC4}">
      <dsp:nvSpPr>
        <dsp:cNvPr id="0" name=""/>
        <dsp:cNvSpPr/>
      </dsp:nvSpPr>
      <dsp:spPr>
        <a:xfrm>
          <a:off x="5495925" y="2286428"/>
          <a:ext cx="2404884" cy="1020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faster innovation, feedback, and recovery.</a:t>
          </a:r>
        </a:p>
      </dsp:txBody>
      <dsp:txXfrm>
        <a:off x="5495925" y="2286428"/>
        <a:ext cx="2404884" cy="1020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F4736-1229-4DA7-B6EC-32A5D3CFE20B}">
      <dsp:nvSpPr>
        <dsp:cNvPr id="0" name=""/>
        <dsp:cNvSpPr/>
      </dsp:nvSpPr>
      <dsp:spPr>
        <a:xfrm>
          <a:off x="475051" y="794251"/>
          <a:ext cx="775195" cy="775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425AD-53EA-4CB3-9281-8B88886793BF}">
      <dsp:nvSpPr>
        <dsp:cNvPr id="0" name=""/>
        <dsp:cNvSpPr/>
      </dsp:nvSpPr>
      <dsp:spPr>
        <a:xfrm>
          <a:off x="1321" y="1827874"/>
          <a:ext cx="1722656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Automation of builds, tests, and deployments.</a:t>
          </a:r>
        </a:p>
      </dsp:txBody>
      <dsp:txXfrm>
        <a:off x="1321" y="1827874"/>
        <a:ext cx="1722656" cy="689062"/>
      </dsp:txXfrm>
    </dsp:sp>
    <dsp:sp modelId="{8010C32E-7DD4-4FB6-912E-7EA64F505ABE}">
      <dsp:nvSpPr>
        <dsp:cNvPr id="0" name=""/>
        <dsp:cNvSpPr/>
      </dsp:nvSpPr>
      <dsp:spPr>
        <a:xfrm>
          <a:off x="2499172" y="794251"/>
          <a:ext cx="775195" cy="775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7EED0-4C76-49A7-A014-2756C688A8BD}">
      <dsp:nvSpPr>
        <dsp:cNvPr id="0" name=""/>
        <dsp:cNvSpPr/>
      </dsp:nvSpPr>
      <dsp:spPr>
        <a:xfrm>
          <a:off x="2025442" y="1827874"/>
          <a:ext cx="1722656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Continuous Integration &amp; Continuous Delivery (CI/CD).</a:t>
          </a:r>
        </a:p>
      </dsp:txBody>
      <dsp:txXfrm>
        <a:off x="2025442" y="1827874"/>
        <a:ext cx="1722656" cy="689062"/>
      </dsp:txXfrm>
    </dsp:sp>
    <dsp:sp modelId="{55467A39-386E-40D0-B3F9-BCF9D9704F70}">
      <dsp:nvSpPr>
        <dsp:cNvPr id="0" name=""/>
        <dsp:cNvSpPr/>
      </dsp:nvSpPr>
      <dsp:spPr>
        <a:xfrm>
          <a:off x="4523293" y="794251"/>
          <a:ext cx="775195" cy="775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735E0-8476-4AD9-841F-292F4CA45AE8}">
      <dsp:nvSpPr>
        <dsp:cNvPr id="0" name=""/>
        <dsp:cNvSpPr/>
      </dsp:nvSpPr>
      <dsp:spPr>
        <a:xfrm>
          <a:off x="4049563" y="1827874"/>
          <a:ext cx="1722656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Monitoring and feedback loops after each release.</a:t>
          </a:r>
        </a:p>
      </dsp:txBody>
      <dsp:txXfrm>
        <a:off x="4049563" y="1827874"/>
        <a:ext cx="1722656" cy="689062"/>
      </dsp:txXfrm>
    </dsp:sp>
    <dsp:sp modelId="{ADC95218-F7B9-4DF1-9176-5B33CC1C93A3}">
      <dsp:nvSpPr>
        <dsp:cNvPr id="0" name=""/>
        <dsp:cNvSpPr/>
      </dsp:nvSpPr>
      <dsp:spPr>
        <a:xfrm>
          <a:off x="6547414" y="794251"/>
          <a:ext cx="775195" cy="7751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CDCDC-E0BB-4107-9988-F6CAECEF1051}">
      <dsp:nvSpPr>
        <dsp:cNvPr id="0" name=""/>
        <dsp:cNvSpPr/>
      </dsp:nvSpPr>
      <dsp:spPr>
        <a:xfrm>
          <a:off x="6073684" y="1827874"/>
          <a:ext cx="1722656" cy="68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Collaboration across Dev, Ops, and QA.</a:t>
          </a:r>
        </a:p>
      </dsp:txBody>
      <dsp:txXfrm>
        <a:off x="6073684" y="1827874"/>
        <a:ext cx="1722656" cy="68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956048"/>
            <a:ext cx="2990088" cy="914400"/>
          </a:xfrm>
          <a:noFill/>
        </p:spPr>
        <p:txBody>
          <a:bodyPr wrap="square" rtlCol="0">
            <a:spAutoFit/>
          </a:bodyPr>
          <a:lstStyle>
            <a:lvl1pPr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27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1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859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4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15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6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6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2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8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776733-A05B-4A45-903C-A77D9DEB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graphs and numbers in 3D">
            <a:extLst>
              <a:ext uri="{FF2B5EF4-FFF2-40B4-BE49-F238E27FC236}">
                <a16:creationId xmlns:a16="http://schemas.microsoft.com/office/drawing/2014/main" id="{E36EDEB6-E5B0-5330-0F3E-044FA01BD3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0019" r="97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771" y="1966816"/>
            <a:ext cx="7212457" cy="2481507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The Technology Value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493" y="4591668"/>
            <a:ext cx="7249735" cy="2042397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100" dirty="0">
                <a:solidFill>
                  <a:schemeClr val="tx1"/>
                </a:solidFill>
              </a:rPr>
              <a:t>Understanding Lead Time, Processing Time, and DevOps Ideals</a:t>
            </a:r>
          </a:p>
          <a:p>
            <a:pPr algn="l">
              <a:lnSpc>
                <a:spcPct val="110000"/>
              </a:lnSpc>
            </a:pPr>
            <a:r>
              <a:rPr lang="en-US" sz="1100" dirty="0">
                <a:solidFill>
                  <a:schemeClr val="tx1"/>
                </a:solidFill>
              </a:rPr>
              <a:t>Crystal Long</a:t>
            </a:r>
          </a:p>
          <a:p>
            <a:pPr algn="l">
              <a:lnSpc>
                <a:spcPct val="110000"/>
              </a:lnSpc>
            </a:pPr>
            <a:r>
              <a:rPr lang="en-US" sz="1100" dirty="0">
                <a:solidFill>
                  <a:schemeClr val="tx1"/>
                </a:solidFill>
              </a:rPr>
              <a:t>CSD 380 DevOps</a:t>
            </a:r>
          </a:p>
          <a:p>
            <a:pPr algn="l">
              <a:lnSpc>
                <a:spcPct val="110000"/>
              </a:lnSpc>
            </a:pPr>
            <a:r>
              <a:rPr lang="en-US" sz="1100" dirty="0">
                <a:solidFill>
                  <a:schemeClr val="tx1"/>
                </a:solidFill>
              </a:rPr>
              <a:t>October 2025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421" y="685800"/>
            <a:ext cx="3677591" cy="1151965"/>
          </a:xfrm>
        </p:spPr>
        <p:txBody>
          <a:bodyPr>
            <a:normAutofit/>
          </a:bodyPr>
          <a:lstStyle/>
          <a:p>
            <a:r>
              <a:rPr lang="en-US" sz="2400"/>
              <a:t>What Is the Technology Value Stream?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177F0278-C73D-DCA0-926B-5F1A7877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777" r="16855"/>
          <a:stretch>
            <a:fillRect/>
          </a:stretch>
        </p:blipFill>
        <p:spPr>
          <a:xfrm>
            <a:off x="303169" y="10"/>
            <a:ext cx="3984498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566" y="2142066"/>
            <a:ext cx="3681445" cy="32325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Describes how ideas move from concept to customer value.</a:t>
            </a:r>
          </a:p>
          <a:p>
            <a:pPr>
              <a:lnSpc>
                <a:spcPct val="110000"/>
              </a:lnSpc>
            </a:pPr>
            <a:r>
              <a:rPr lang="en-US" sz="1700"/>
              <a:t>Stages: plan → build → test → deploy → operate → learn.</a:t>
            </a:r>
          </a:p>
          <a:p>
            <a:pPr>
              <a:lnSpc>
                <a:spcPct val="110000"/>
              </a:lnSpc>
            </a:pPr>
            <a:r>
              <a:rPr lang="en-US" sz="1700"/>
              <a:t>Goal: reduce waste, increase speed, and improve feedback loops.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439" y="685800"/>
            <a:ext cx="4780573" cy="1151965"/>
          </a:xfrm>
        </p:spPr>
        <p:txBody>
          <a:bodyPr>
            <a:normAutofit/>
          </a:bodyPr>
          <a:lstStyle/>
          <a:p>
            <a:r>
              <a:rPr lang="en-US" sz="3700"/>
              <a:t>Defining Lead Time vs. Processing Time</a:t>
            </a:r>
          </a:p>
        </p:txBody>
      </p:sp>
      <p:pic>
        <p:nvPicPr>
          <p:cNvPr id="5" name="Picture 4" descr="Hourglass and a calendar">
            <a:extLst>
              <a:ext uri="{FF2B5EF4-FFF2-40B4-BE49-F238E27FC236}">
                <a16:creationId xmlns:a16="http://schemas.microsoft.com/office/drawing/2014/main" id="{B6EB10BC-034C-02E3-AEF5-11B79E2574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689" r="8910"/>
          <a:stretch>
            <a:fillRect/>
          </a:stretch>
        </p:blipFill>
        <p:spPr>
          <a:xfrm>
            <a:off x="303169" y="10"/>
            <a:ext cx="2880360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429" y="2142066"/>
            <a:ext cx="4785583" cy="323251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Lead Time: from request to delivery or completion.</a:t>
            </a:r>
          </a:p>
          <a:p>
            <a:pPr>
              <a:lnSpc>
                <a:spcPct val="110000"/>
              </a:lnSpc>
            </a:pPr>
            <a:r>
              <a:rPr lang="en-US" sz="1700"/>
              <a:t>Processing Time: time spent actively working on a task.</a:t>
            </a:r>
          </a:p>
          <a:p>
            <a:pPr>
              <a:lnSpc>
                <a:spcPct val="110000"/>
              </a:lnSpc>
            </a:pPr>
            <a:r>
              <a:rPr lang="en-US" sz="1700"/>
              <a:t>Example: requesting a record vs. time clerk works on it.</a:t>
            </a:r>
          </a:p>
          <a:p>
            <a:pPr>
              <a:lnSpc>
                <a:spcPct val="110000"/>
              </a:lnSpc>
            </a:pPr>
            <a:r>
              <a:rPr lang="en-US" sz="1700"/>
              <a:t>DevOps reduces lead time by removing bottlenecks.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2A691F-7376-47CC-B247-58862D549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8094627" cy="1151965"/>
          </a:xfrm>
        </p:spPr>
        <p:txBody>
          <a:bodyPr>
            <a:normAutofit/>
          </a:bodyPr>
          <a:lstStyle/>
          <a:p>
            <a:r>
              <a:rPr lang="en-US" sz="3700"/>
              <a:t>Common Scenario: Deployment Lead Times of Months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356F3D-3B8C-8867-9265-D4AA12601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149695"/>
              </p:ext>
            </p:extLst>
          </p:nvPr>
        </p:nvGraphicFramePr>
        <p:xfrm>
          <a:off x="514350" y="2063750"/>
          <a:ext cx="8095059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7797662" cy="1151965"/>
          </a:xfrm>
        </p:spPr>
        <p:txBody>
          <a:bodyPr>
            <a:normAutofit/>
          </a:bodyPr>
          <a:lstStyle/>
          <a:p>
            <a:r>
              <a:rPr lang="en-US" sz="3700"/>
              <a:t>Why Long Lead Times Are a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F35A4A-E112-6364-BCD6-1ECA26E03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779125"/>
              </p:ext>
            </p:extLst>
          </p:nvPr>
        </p:nvGraphicFramePr>
        <p:xfrm>
          <a:off x="514350" y="2063750"/>
          <a:ext cx="7796212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F636EE-6222-608E-B384-8A5E78A4AFA6}"/>
              </a:ext>
            </a:extLst>
          </p:cNvPr>
          <p:cNvSpPr>
            <a:spLocks noGrp="1"/>
          </p:cNvSpPr>
          <p:nvPr/>
        </p:nvSpPr>
        <p:spPr>
          <a:xfrm>
            <a:off x="1597681" y="377122"/>
            <a:ext cx="681853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Traditional vs. DevOps Deployment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2B831-F248-D7C3-8294-5A1F8024C3D9}"/>
              </a:ext>
            </a:extLst>
          </p:cNvPr>
          <p:cNvSpPr/>
          <p:nvPr/>
        </p:nvSpPr>
        <p:spPr>
          <a:xfrm>
            <a:off x="640080" y="1708433"/>
            <a:ext cx="3200400" cy="914400"/>
          </a:xfrm>
          <a:prstGeom prst="rect">
            <a:avLst/>
          </a:prstGeom>
          <a:solidFill>
            <a:srgbClr val="FFCCCC"/>
          </a:solidFill>
          <a:ln>
            <a:solidFill>
              <a:srgbClr val="C8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dirty="0"/>
              <a:t>Traditional Pipeline:</a:t>
            </a:r>
          </a:p>
          <a:p>
            <a:r>
              <a:rPr dirty="0"/>
              <a:t>Plan → Develop → Wait → Test → Approve → Deploy (Months)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76D02ED-302A-96C2-98AF-419A1E98593A}"/>
              </a:ext>
            </a:extLst>
          </p:cNvPr>
          <p:cNvSpPr/>
          <p:nvPr/>
        </p:nvSpPr>
        <p:spPr>
          <a:xfrm>
            <a:off x="4023360" y="1982753"/>
            <a:ext cx="548640" cy="365760"/>
          </a:xfrm>
          <a:prstGeom prst="rightBrace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78657B-4A99-840C-3CC6-48D803B693B5}"/>
              </a:ext>
            </a:extLst>
          </p:cNvPr>
          <p:cNvSpPr/>
          <p:nvPr/>
        </p:nvSpPr>
        <p:spPr>
          <a:xfrm>
            <a:off x="4754880" y="1708433"/>
            <a:ext cx="3200400" cy="914400"/>
          </a:xfrm>
          <a:prstGeom prst="rect">
            <a:avLst/>
          </a:prstGeom>
          <a:solidFill>
            <a:srgbClr val="CCFFCC"/>
          </a:solidFill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400"/>
            </a:pPr>
            <a:r>
              <a:rPr dirty="0"/>
              <a:t>DevOps Pipeline:</a:t>
            </a:r>
          </a:p>
          <a:p>
            <a:r>
              <a:rPr dirty="0"/>
              <a:t>Plan → Code → Build → Test → Deploy (Minutes)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79CCC4A3-AD4A-0A44-743D-B3979DF3BF26}"/>
              </a:ext>
            </a:extLst>
          </p:cNvPr>
          <p:cNvSpPr txBox="1"/>
          <p:nvPr/>
        </p:nvSpPr>
        <p:spPr>
          <a:xfrm>
            <a:off x="1371600" y="2805713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200"/>
            </a:pPr>
            <a:r>
              <a:t>Manual, slow, risk-prone process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9F20EF2-2833-99B6-C2B4-92AEBF549DD5}"/>
              </a:ext>
            </a:extLst>
          </p:cNvPr>
          <p:cNvSpPr txBox="1"/>
          <p:nvPr/>
        </p:nvSpPr>
        <p:spPr>
          <a:xfrm>
            <a:off x="5486400" y="2805713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200"/>
            </a:pPr>
            <a:r>
              <a:t>Automated, fast, and reliable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A93A57-A161-8A51-DF2C-26F4758C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552" b="6243"/>
          <a:stretch>
            <a:fillRect/>
          </a:stretch>
        </p:blipFill>
        <p:spPr>
          <a:xfrm>
            <a:off x="1819469" y="3262913"/>
            <a:ext cx="5505061" cy="2783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84A193-6B96-424C-B432-3024F8D13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8094627" cy="1151965"/>
          </a:xfrm>
        </p:spPr>
        <p:txBody>
          <a:bodyPr>
            <a:normAutofit/>
          </a:bodyPr>
          <a:lstStyle/>
          <a:p>
            <a:r>
              <a:rPr lang="en-US" sz="3700"/>
              <a:t>The DevOps Ideal: Deployment in Minutes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803A5-F5CE-5BE0-50AD-C0A182B27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831974"/>
              </p:ext>
            </p:extLst>
          </p:nvPr>
        </p:nvGraphicFramePr>
        <p:xfrm>
          <a:off x="514350" y="2063750"/>
          <a:ext cx="8095059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Practices That Enable Short Lead Times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7346B-2618-1F7B-6F5B-285E616460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4351" y="2063396"/>
          <a:ext cx="7797662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439" y="685800"/>
            <a:ext cx="4780573" cy="1151965"/>
          </a:xfr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68C851C8-D02B-26A5-1804-EC7DCB6B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504" r="14936" b="2"/>
          <a:stretch>
            <a:fillRect/>
          </a:stretch>
        </p:blipFill>
        <p:spPr>
          <a:xfrm>
            <a:off x="303169" y="10"/>
            <a:ext cx="2880360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429" y="2142066"/>
            <a:ext cx="4785583" cy="3232519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Kim, G., Humble, J., Debois, P., Willis, J., &amp; </a:t>
            </a:r>
            <a:r>
              <a:rPr dirty="0" err="1"/>
              <a:t>Allspaw</a:t>
            </a:r>
            <a:r>
              <a:rPr dirty="0"/>
              <a:t>, J. (2016).</a:t>
            </a:r>
            <a:r>
              <a:rPr lang="en-US" dirty="0"/>
              <a:t> </a:t>
            </a:r>
            <a:r>
              <a:rPr dirty="0"/>
              <a:t>The DevOps Handbook: How to Create World-Class Agility, Reliability, &amp; Security in Technology Organizations.</a:t>
            </a:r>
            <a:r>
              <a:rPr lang="en-US" dirty="0"/>
              <a:t> </a:t>
            </a:r>
            <a:r>
              <a:rPr dirty="0"/>
              <a:t>IT Revolution Press.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77</TotalTime>
  <Words>385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The Technology Value Stream</vt:lpstr>
      <vt:lpstr>What Is the Technology Value Stream?</vt:lpstr>
      <vt:lpstr>Defining Lead Time vs. Processing Time</vt:lpstr>
      <vt:lpstr>Common Scenario: Deployment Lead Times of Months</vt:lpstr>
      <vt:lpstr>Why Long Lead Times Are a Problem</vt:lpstr>
      <vt:lpstr>PowerPoint Presentation</vt:lpstr>
      <vt:lpstr>The DevOps Ideal: Deployment in Minutes</vt:lpstr>
      <vt:lpstr>Key Practices That Enable Short Lead Times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Crystal Long</dc:creator>
  <cp:keywords/>
  <dc:description>generated using python-pptx</dc:description>
  <cp:lastModifiedBy>Crystal Long</cp:lastModifiedBy>
  <cp:revision>5</cp:revision>
  <dcterms:created xsi:type="dcterms:W3CDTF">2013-01-27T09:14:16Z</dcterms:created>
  <dcterms:modified xsi:type="dcterms:W3CDTF">2025-10-27T01:46:07Z</dcterms:modified>
  <cp:category/>
</cp:coreProperties>
</file>