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7514d68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7514d68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514d68f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7514d68f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7514d68f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7514d68f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7514d68f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7514d68f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7514d68f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7514d68f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7514d68f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7514d68f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7514d68f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7514d68f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311700" y="1263575"/>
            <a:ext cx="28080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Price 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0" y="2467700"/>
            <a:ext cx="3272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There's a suspicion that Big Mountain is not capitalizing on its facilities as much as it could.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M</a:t>
            </a:r>
            <a:r>
              <a:rPr b="1" lang="en" sz="1400">
                <a:solidFill>
                  <a:schemeClr val="lt1"/>
                </a:solidFill>
              </a:rPr>
              <a:t>ost prices appear to lie in a broad band from around 25 to over 100 dollars.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500651"/>
            <a:ext cx="5719500" cy="433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18% increase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60"/>
              <a:t>Big Mountain Resort modelled price is $95.87, actual price is $81.00.</a:t>
            </a:r>
            <a:endParaRPr b="1" sz="536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360"/>
              <a:t>Even with the expected mean absolute error of $10.39, this suggests there is room for an increase.</a:t>
            </a:r>
            <a:endParaRPr b="1" sz="536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460825" y="475700"/>
            <a:ext cx="4618800" cy="13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interest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460825" y="2378500"/>
            <a:ext cx="3181200" cy="20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 Mountain is doing well for vertical drop, but there are still quite a few resorts with a greater drop.</a:t>
            </a:r>
            <a:endParaRPr b="1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25" y="2203850"/>
            <a:ext cx="4865650" cy="2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460825" y="475700"/>
            <a:ext cx="4618800" cy="13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interest</a:t>
            </a:r>
            <a:endParaRPr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460825" y="2378500"/>
            <a:ext cx="3181200" cy="20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 Mountain compares well for the number of runs. There are some resorts with more, but not many.</a:t>
            </a:r>
            <a:endParaRPr b="1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25" y="2203850"/>
            <a:ext cx="4865650" cy="26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025" y="2203850"/>
            <a:ext cx="4886354" cy="2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ctrTitle"/>
          </p:nvPr>
        </p:nvSpPr>
        <p:spPr>
          <a:xfrm>
            <a:off x="460825" y="475700"/>
            <a:ext cx="4618800" cy="13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interest</a:t>
            </a:r>
            <a:endParaRPr/>
          </a:p>
        </p:txBody>
      </p:sp>
      <p:sp>
        <p:nvSpPr>
          <p:cNvPr id="312" name="Google Shape;312;p18"/>
          <p:cNvSpPr txBox="1"/>
          <p:nvPr>
            <p:ph idx="1" type="subTitle"/>
          </p:nvPr>
        </p:nvSpPr>
        <p:spPr>
          <a:xfrm>
            <a:off x="460825" y="2378500"/>
            <a:ext cx="3181200" cy="20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resorts have no fast quads. Big Mountain has 3, which puts it high up that league table. There are some values much higher, but they are rare.</a:t>
            </a:r>
            <a:endParaRPr b="1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25" y="2203850"/>
            <a:ext cx="4865650" cy="26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025" y="2203850"/>
            <a:ext cx="4921150" cy="2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ctrTitle"/>
          </p:nvPr>
        </p:nvSpPr>
        <p:spPr>
          <a:xfrm>
            <a:off x="460825" y="475700"/>
            <a:ext cx="4618800" cy="13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interest</a:t>
            </a:r>
            <a:endParaRPr/>
          </a:p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460825" y="2378500"/>
            <a:ext cx="3181200" cy="20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 Mountain has one of the longest runs. Although it is just over half the length of the longest, the longer ones are rare.</a:t>
            </a:r>
            <a:endParaRPr b="1"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25" y="2203850"/>
            <a:ext cx="4865650" cy="26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025" y="2203850"/>
            <a:ext cx="4865651" cy="261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Mountain Resort is undervalued.</a:t>
            </a:r>
            <a:endParaRPr sz="3600"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Though there is a need to cut costs, there are many features that encourage the decision to raise the ticket price.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