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60" r:id="rId5"/>
    <p:sldId id="274" r:id="rId6"/>
    <p:sldId id="272" r:id="rId7"/>
    <p:sldId id="279" r:id="rId8"/>
    <p:sldId id="277" r:id="rId9"/>
    <p:sldId id="276" r:id="rId10"/>
    <p:sldId id="278" r:id="rId11"/>
    <p:sldId id="268" r:id="rId12"/>
    <p:sldId id="280" r:id="rId13"/>
    <p:sldId id="26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535" autoAdjust="0"/>
  </p:normalViewPr>
  <p:slideViewPr>
    <p:cSldViewPr snapToGrid="0">
      <p:cViewPr varScale="1">
        <p:scale>
          <a:sx n="140" d="100"/>
          <a:sy n="140" d="100"/>
        </p:scale>
        <p:origin x="16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73032-D6A2-44F3-8676-5DCF2D7C7A47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4CCA5E9-0F2F-46BC-A090-CE64DD66B0A6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l"/>
          <a:r>
            <a:rPr lang="en-US" sz="1800" dirty="0"/>
            <a:t>  </a:t>
          </a:r>
          <a:r>
            <a:rPr lang="en-US" sz="2000" dirty="0" err="1"/>
            <a:t>Anforderungen</a:t>
          </a:r>
          <a:endParaRPr lang="en-US" sz="1200" dirty="0"/>
        </a:p>
      </dgm:t>
    </dgm:pt>
    <dgm:pt modelId="{59F90133-24D1-4DFE-A788-349155B26A0D}" type="parTrans" cxnId="{8B1308B3-A695-44D8-BC9D-4B0006F03875}">
      <dgm:prSet/>
      <dgm:spPr/>
      <dgm:t>
        <a:bodyPr/>
        <a:lstStyle/>
        <a:p>
          <a:endParaRPr lang="en-US"/>
        </a:p>
      </dgm:t>
    </dgm:pt>
    <dgm:pt modelId="{E73D85A9-9246-4D85-9FDA-77269A4FCCF3}" type="sibTrans" cxnId="{8B1308B3-A695-44D8-BC9D-4B0006F03875}">
      <dgm:prSet/>
      <dgm:spPr/>
      <dgm:t>
        <a:bodyPr/>
        <a:lstStyle/>
        <a:p>
          <a:endParaRPr lang="en-US"/>
        </a:p>
      </dgm:t>
    </dgm:pt>
    <dgm:pt modelId="{6398A3B0-7A5C-400C-972D-9A982EA8E5E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S.1</a:t>
          </a:r>
        </a:p>
      </dgm:t>
    </dgm:pt>
    <dgm:pt modelId="{137966D7-5A36-4DDB-BEE9-8D6D0C268611}" type="parTrans" cxnId="{AE44AFC2-3D0F-4FCB-A25A-56F1FB9FC2B9}">
      <dgm:prSet/>
      <dgm:spPr/>
      <dgm:t>
        <a:bodyPr/>
        <a:lstStyle/>
        <a:p>
          <a:endParaRPr lang="en-US"/>
        </a:p>
      </dgm:t>
    </dgm:pt>
    <dgm:pt modelId="{B3455DDE-44E1-4385-8FAA-D6C26BEDC146}" type="sibTrans" cxnId="{AE44AFC2-3D0F-4FCB-A25A-56F1FB9FC2B9}">
      <dgm:prSet/>
      <dgm:spPr/>
      <dgm:t>
        <a:bodyPr/>
        <a:lstStyle/>
        <a:p>
          <a:endParaRPr lang="en-US"/>
        </a:p>
      </dgm:t>
    </dgm:pt>
    <dgm:pt modelId="{2628F3E1-20FA-4DAE-8581-8338AA8849CC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l"/>
          <a:r>
            <a:rPr lang="en-US" sz="1800" dirty="0"/>
            <a:t>  </a:t>
          </a:r>
          <a:r>
            <a:rPr lang="en-US" sz="2000" dirty="0"/>
            <a:t>Modi</a:t>
          </a:r>
          <a:endParaRPr lang="en-US" sz="1400" dirty="0"/>
        </a:p>
      </dgm:t>
    </dgm:pt>
    <dgm:pt modelId="{FE5DB982-EE4E-42A9-ABFC-735FC7EA36F5}" type="parTrans" cxnId="{179CA002-8732-45A3-BE9D-7D759DAA026C}">
      <dgm:prSet/>
      <dgm:spPr/>
      <dgm:t>
        <a:bodyPr/>
        <a:lstStyle/>
        <a:p>
          <a:endParaRPr lang="en-US"/>
        </a:p>
      </dgm:t>
    </dgm:pt>
    <dgm:pt modelId="{BB02D043-56E6-4ADB-9945-494954D15485}" type="sibTrans" cxnId="{179CA002-8732-45A3-BE9D-7D759DAA026C}">
      <dgm:prSet/>
      <dgm:spPr/>
      <dgm:t>
        <a:bodyPr/>
        <a:lstStyle/>
        <a:p>
          <a:endParaRPr lang="en-US"/>
        </a:p>
      </dgm:t>
    </dgm:pt>
    <dgm:pt modelId="{F9B4B16A-2F83-4123-BDBF-D07E4269E63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S.2</a:t>
          </a:r>
        </a:p>
      </dgm:t>
    </dgm:pt>
    <dgm:pt modelId="{EF84F4BE-359F-4E67-85C1-F19D27D6BC07}" type="parTrans" cxnId="{432DE055-5289-48A6-879A-B222252AD5BE}">
      <dgm:prSet/>
      <dgm:spPr/>
      <dgm:t>
        <a:bodyPr/>
        <a:lstStyle/>
        <a:p>
          <a:endParaRPr lang="en-US"/>
        </a:p>
      </dgm:t>
    </dgm:pt>
    <dgm:pt modelId="{65EF3D41-42E8-4E7B-9E0C-E7559AD7EF82}" type="sibTrans" cxnId="{432DE055-5289-48A6-879A-B222252AD5BE}">
      <dgm:prSet/>
      <dgm:spPr/>
      <dgm:t>
        <a:bodyPr/>
        <a:lstStyle/>
        <a:p>
          <a:endParaRPr lang="en-US"/>
        </a:p>
      </dgm:t>
    </dgm:pt>
    <dgm:pt modelId="{27CE3863-2ACD-4F2E-B603-CFE3D4DA94C3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l"/>
          <a:r>
            <a:rPr lang="en-US" sz="1800" dirty="0"/>
            <a:t>  </a:t>
          </a:r>
          <a:r>
            <a:rPr lang="en-US" sz="2000" dirty="0" err="1"/>
            <a:t>Herangehensweise</a:t>
          </a:r>
          <a:endParaRPr lang="en-US" sz="900" dirty="0"/>
        </a:p>
      </dgm:t>
    </dgm:pt>
    <dgm:pt modelId="{85A61C67-EC62-4892-8C24-2F76ED6AF00B}" type="parTrans" cxnId="{06C03F90-7D0A-4929-BCA6-A5CB094EA502}">
      <dgm:prSet/>
      <dgm:spPr/>
      <dgm:t>
        <a:bodyPr/>
        <a:lstStyle/>
        <a:p>
          <a:endParaRPr lang="en-US"/>
        </a:p>
      </dgm:t>
    </dgm:pt>
    <dgm:pt modelId="{B666CC80-6AC0-471A-88F8-F194F4D2086C}" type="sibTrans" cxnId="{06C03F90-7D0A-4929-BCA6-A5CB094EA502}">
      <dgm:prSet/>
      <dgm:spPr/>
      <dgm:t>
        <a:bodyPr/>
        <a:lstStyle/>
        <a:p>
          <a:endParaRPr lang="en-US"/>
        </a:p>
      </dgm:t>
    </dgm:pt>
    <dgm:pt modelId="{D3923880-BD29-4812-BF1F-DDA1934331C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S.3</a:t>
          </a:r>
          <a:endParaRPr lang="en-US" sz="900" dirty="0"/>
        </a:p>
      </dgm:t>
    </dgm:pt>
    <dgm:pt modelId="{4733C028-A8A0-43D7-877F-6F8D179DBEC5}" type="parTrans" cxnId="{B91C7FB6-B544-4DDF-B17E-A3322C485969}">
      <dgm:prSet/>
      <dgm:spPr/>
      <dgm:t>
        <a:bodyPr/>
        <a:lstStyle/>
        <a:p>
          <a:endParaRPr lang="en-US"/>
        </a:p>
      </dgm:t>
    </dgm:pt>
    <dgm:pt modelId="{FCC35B3E-ACC3-4AA9-9019-9675AAC666AB}" type="sibTrans" cxnId="{B91C7FB6-B544-4DDF-B17E-A3322C485969}">
      <dgm:prSet/>
      <dgm:spPr/>
      <dgm:t>
        <a:bodyPr/>
        <a:lstStyle/>
        <a:p>
          <a:endParaRPr lang="en-US"/>
        </a:p>
      </dgm:t>
    </dgm:pt>
    <dgm:pt modelId="{43B16B63-E3AA-44ED-A123-E5AFC407FEF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S.5</a:t>
          </a:r>
        </a:p>
      </dgm:t>
    </dgm:pt>
    <dgm:pt modelId="{07FCCEDD-B241-49CD-B1A9-B56AECCEB5C1}" type="parTrans" cxnId="{65AB7805-0DB8-4522-8E5F-AEDE6A02A4E6}">
      <dgm:prSet/>
      <dgm:spPr/>
      <dgm:t>
        <a:bodyPr/>
        <a:lstStyle/>
        <a:p>
          <a:endParaRPr lang="en-US"/>
        </a:p>
      </dgm:t>
    </dgm:pt>
    <dgm:pt modelId="{0704CD47-F4BA-4451-AE81-0276FAD508D5}" type="sibTrans" cxnId="{65AB7805-0DB8-4522-8E5F-AEDE6A02A4E6}">
      <dgm:prSet/>
      <dgm:spPr/>
      <dgm:t>
        <a:bodyPr/>
        <a:lstStyle/>
        <a:p>
          <a:endParaRPr lang="en-US"/>
        </a:p>
      </dgm:t>
    </dgm:pt>
    <dgm:pt modelId="{4CF1323C-29E8-46CF-B96B-4E0E360C57E8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l"/>
          <a:r>
            <a:rPr lang="en-US" sz="1800" dirty="0"/>
            <a:t>  </a:t>
          </a:r>
          <a:r>
            <a:rPr lang="en-US" sz="2000" dirty="0" err="1"/>
            <a:t>Aufbau</a:t>
          </a:r>
          <a:endParaRPr lang="en-US" sz="3700" dirty="0"/>
        </a:p>
      </dgm:t>
    </dgm:pt>
    <dgm:pt modelId="{39433ECB-9601-4FC6-BFFD-1A39C8752E6C}" type="parTrans" cxnId="{2AADE28D-F541-4A34-ACB8-423709CFDB46}">
      <dgm:prSet/>
      <dgm:spPr/>
      <dgm:t>
        <a:bodyPr/>
        <a:lstStyle/>
        <a:p>
          <a:endParaRPr lang="en-US"/>
        </a:p>
      </dgm:t>
    </dgm:pt>
    <dgm:pt modelId="{DCEF7AB7-3924-4708-BC37-9C3A6A48D6D5}" type="sibTrans" cxnId="{2AADE28D-F541-4A34-ACB8-423709CFDB46}">
      <dgm:prSet/>
      <dgm:spPr/>
      <dgm:t>
        <a:bodyPr/>
        <a:lstStyle/>
        <a:p>
          <a:endParaRPr lang="en-US"/>
        </a:p>
      </dgm:t>
    </dgm:pt>
    <dgm:pt modelId="{87067187-27D9-4AB6-B243-30F96DDEB5A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S.4</a:t>
          </a:r>
          <a:endParaRPr lang="en-US" sz="900" dirty="0"/>
        </a:p>
      </dgm:t>
    </dgm:pt>
    <dgm:pt modelId="{644E38E2-2EDD-40D2-89AD-536D7B9CEAC1}" type="parTrans" cxnId="{E59BCB58-2F91-4028-9572-20523FF340E2}">
      <dgm:prSet/>
      <dgm:spPr/>
      <dgm:t>
        <a:bodyPr/>
        <a:lstStyle/>
        <a:p>
          <a:endParaRPr lang="en-US"/>
        </a:p>
      </dgm:t>
    </dgm:pt>
    <dgm:pt modelId="{9E16DA90-4409-4333-BF19-15AE4A2D7C47}" type="sibTrans" cxnId="{E59BCB58-2F91-4028-9572-20523FF340E2}">
      <dgm:prSet/>
      <dgm:spPr/>
      <dgm:t>
        <a:bodyPr/>
        <a:lstStyle/>
        <a:p>
          <a:endParaRPr lang="en-US"/>
        </a:p>
      </dgm:t>
    </dgm:pt>
    <dgm:pt modelId="{B442A471-F651-49AB-9F11-F87D0FE514DC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l"/>
          <a:r>
            <a:rPr lang="en-US" sz="1800" dirty="0"/>
            <a:t>  </a:t>
          </a:r>
          <a:r>
            <a:rPr lang="en-US" sz="2000" dirty="0" err="1"/>
            <a:t>Probleme</a:t>
          </a:r>
          <a:endParaRPr lang="en-US" sz="800" dirty="0"/>
        </a:p>
      </dgm:t>
    </dgm:pt>
    <dgm:pt modelId="{81CF241C-9A34-4413-8201-A487AEE62F57}" type="parTrans" cxnId="{AF74F368-0376-4F3F-AB3A-56B6FC46C8EC}">
      <dgm:prSet/>
      <dgm:spPr/>
      <dgm:t>
        <a:bodyPr/>
        <a:lstStyle/>
        <a:p>
          <a:endParaRPr lang="en-US"/>
        </a:p>
      </dgm:t>
    </dgm:pt>
    <dgm:pt modelId="{B735C996-DAB1-4933-A34F-02FFDF78C293}" type="sibTrans" cxnId="{AF74F368-0376-4F3F-AB3A-56B6FC46C8EC}">
      <dgm:prSet/>
      <dgm:spPr/>
      <dgm:t>
        <a:bodyPr/>
        <a:lstStyle/>
        <a:p>
          <a:endParaRPr lang="en-US"/>
        </a:p>
      </dgm:t>
    </dgm:pt>
    <dgm:pt modelId="{D98FBD83-CA61-43F7-BE1D-175C169BBC77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l"/>
          <a:r>
            <a:rPr lang="en-US" sz="1800" dirty="0"/>
            <a:t>  </a:t>
          </a:r>
          <a:r>
            <a:rPr lang="en-US" sz="2000" dirty="0"/>
            <a:t>PAP</a:t>
          </a:r>
          <a:endParaRPr lang="en-US" sz="1400" dirty="0"/>
        </a:p>
      </dgm:t>
    </dgm:pt>
    <dgm:pt modelId="{8B22D5C1-BC48-499C-8233-8CB2E239CD7E}" type="parTrans" cxnId="{01360750-791B-4EA3-A308-50CD734A3BDC}">
      <dgm:prSet/>
      <dgm:spPr/>
      <dgm:t>
        <a:bodyPr/>
        <a:lstStyle/>
        <a:p>
          <a:endParaRPr lang="en-US"/>
        </a:p>
      </dgm:t>
    </dgm:pt>
    <dgm:pt modelId="{E4C9CA9D-3B5B-4799-BF37-6C9CD0E4E81F}" type="sibTrans" cxnId="{01360750-791B-4EA3-A308-50CD734A3BDC}">
      <dgm:prSet/>
      <dgm:spPr/>
      <dgm:t>
        <a:bodyPr/>
        <a:lstStyle/>
        <a:p>
          <a:endParaRPr lang="en-US"/>
        </a:p>
      </dgm:t>
    </dgm:pt>
    <dgm:pt modelId="{139BE32D-E8C6-402B-A3DB-B4C5EE89C9B6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l"/>
          <a:r>
            <a:rPr lang="en-US" sz="1800" dirty="0"/>
            <a:t>  </a:t>
          </a:r>
          <a:r>
            <a:rPr lang="en-US" sz="2000" dirty="0" err="1"/>
            <a:t>Programm</a:t>
          </a:r>
          <a:r>
            <a:rPr lang="en-US" sz="1400" dirty="0"/>
            <a:t> </a:t>
          </a:r>
          <a:r>
            <a:rPr lang="en-US" sz="2000" dirty="0"/>
            <a:t>Code</a:t>
          </a:r>
          <a:endParaRPr lang="en-US" sz="1400" dirty="0"/>
        </a:p>
      </dgm:t>
    </dgm:pt>
    <dgm:pt modelId="{91BFB595-2A4C-4EF2-8AB8-CBE9B9F86417}" type="parTrans" cxnId="{4FA8B788-0422-4D3A-B6C8-7FBD7968A46E}">
      <dgm:prSet/>
      <dgm:spPr/>
      <dgm:t>
        <a:bodyPr/>
        <a:lstStyle/>
        <a:p>
          <a:endParaRPr lang="en-US"/>
        </a:p>
      </dgm:t>
    </dgm:pt>
    <dgm:pt modelId="{C37D4B8E-848B-4457-A9AB-353D5811183C}" type="sibTrans" cxnId="{4FA8B788-0422-4D3A-B6C8-7FBD7968A46E}">
      <dgm:prSet/>
      <dgm:spPr/>
      <dgm:t>
        <a:bodyPr/>
        <a:lstStyle/>
        <a:p>
          <a:endParaRPr lang="en-US"/>
        </a:p>
      </dgm:t>
    </dgm:pt>
    <dgm:pt modelId="{B6F9DCF0-BE1A-4738-A0D1-F2B3F357028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Pap Designer</a:t>
          </a:r>
        </a:p>
      </dgm:t>
    </dgm:pt>
    <dgm:pt modelId="{13B76B5B-A3A0-4C39-93DA-406F108E08DE}" type="parTrans" cxnId="{4219BEAF-29EC-4A94-8D53-21C702095BDE}">
      <dgm:prSet/>
      <dgm:spPr/>
      <dgm:t>
        <a:bodyPr/>
        <a:lstStyle/>
        <a:p>
          <a:endParaRPr lang="en-US"/>
        </a:p>
      </dgm:t>
    </dgm:pt>
    <dgm:pt modelId="{5E5EF931-410D-47FF-AFDA-8D70B9219F10}" type="sibTrans" cxnId="{4219BEAF-29EC-4A94-8D53-21C702095BDE}">
      <dgm:prSet/>
      <dgm:spPr/>
      <dgm:t>
        <a:bodyPr/>
        <a:lstStyle/>
        <a:p>
          <a:endParaRPr lang="en-US"/>
        </a:p>
      </dgm:t>
    </dgm:pt>
    <dgm:pt modelId="{6D7D6D86-398C-4B96-B250-97C49D99D7A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Bascom</a:t>
          </a:r>
        </a:p>
      </dgm:t>
    </dgm:pt>
    <dgm:pt modelId="{067BD7A5-5DEC-4CD5-BAA3-271D1FD2E00B}" type="parTrans" cxnId="{B57D901B-F9E5-470A-BD85-32FA1B6491D2}">
      <dgm:prSet/>
      <dgm:spPr/>
      <dgm:t>
        <a:bodyPr/>
        <a:lstStyle/>
        <a:p>
          <a:endParaRPr lang="en-US"/>
        </a:p>
      </dgm:t>
    </dgm:pt>
    <dgm:pt modelId="{15868A27-36CC-4E09-9786-CEEB538F1D7E}" type="sibTrans" cxnId="{B57D901B-F9E5-470A-BD85-32FA1B6491D2}">
      <dgm:prSet/>
      <dgm:spPr/>
      <dgm:t>
        <a:bodyPr/>
        <a:lstStyle/>
        <a:p>
          <a:endParaRPr lang="en-US"/>
        </a:p>
      </dgm:t>
    </dgm:pt>
    <dgm:pt modelId="{20E2E49C-8C0D-4E93-B068-1040916F5038}" type="pres">
      <dgm:prSet presAssocID="{6B473032-D6A2-44F3-8676-5DCF2D7C7A4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9CFD8B4-8D12-4E8D-9797-42048095AB8F}" type="pres">
      <dgm:prSet presAssocID="{94CCA5E9-0F2F-46BC-A090-CE64DD66B0A6}" presName="horFlow" presStyleCnt="0"/>
      <dgm:spPr/>
    </dgm:pt>
    <dgm:pt modelId="{71561A76-8C67-4DB8-836A-BD12E8769D22}" type="pres">
      <dgm:prSet presAssocID="{94CCA5E9-0F2F-46BC-A090-CE64DD66B0A6}" presName="bigChev" presStyleLbl="node1" presStyleIdx="0" presStyleCnt="7" custScaleX="179418"/>
      <dgm:spPr/>
    </dgm:pt>
    <dgm:pt modelId="{19BBBDFA-5439-480B-AA96-2DAB1DB57416}" type="pres">
      <dgm:prSet presAssocID="{137966D7-5A36-4DDB-BEE9-8D6D0C268611}" presName="parTrans" presStyleCnt="0"/>
      <dgm:spPr/>
    </dgm:pt>
    <dgm:pt modelId="{0EBF4CB9-FD32-4AD6-8B89-81F8B4D696CA}" type="pres">
      <dgm:prSet presAssocID="{6398A3B0-7A5C-400C-972D-9A982EA8E5ED}" presName="node" presStyleLbl="alignAccFollowNode1" presStyleIdx="0" presStyleCnt="7">
        <dgm:presLayoutVars>
          <dgm:bulletEnabled val="1"/>
        </dgm:presLayoutVars>
      </dgm:prSet>
      <dgm:spPr/>
    </dgm:pt>
    <dgm:pt modelId="{260ABEF6-828A-4AA9-A721-54EB9968E991}" type="pres">
      <dgm:prSet presAssocID="{94CCA5E9-0F2F-46BC-A090-CE64DD66B0A6}" presName="vSp" presStyleCnt="0"/>
      <dgm:spPr/>
    </dgm:pt>
    <dgm:pt modelId="{11C7CD6E-B213-43CE-A290-7562C01976E4}" type="pres">
      <dgm:prSet presAssocID="{2628F3E1-20FA-4DAE-8581-8338AA8849CC}" presName="horFlow" presStyleCnt="0"/>
      <dgm:spPr/>
    </dgm:pt>
    <dgm:pt modelId="{CB93E77A-9AA3-47B0-894D-AAE22A7C2CE9}" type="pres">
      <dgm:prSet presAssocID="{2628F3E1-20FA-4DAE-8581-8338AA8849CC}" presName="bigChev" presStyleLbl="node1" presStyleIdx="1" presStyleCnt="7" custScaleX="217553"/>
      <dgm:spPr/>
    </dgm:pt>
    <dgm:pt modelId="{6ED7F613-ED13-4518-B53B-2A7B0CF4E18B}" type="pres">
      <dgm:prSet presAssocID="{EF84F4BE-359F-4E67-85C1-F19D27D6BC07}" presName="parTrans" presStyleCnt="0"/>
      <dgm:spPr/>
    </dgm:pt>
    <dgm:pt modelId="{7FDC024E-5DAA-48D8-A846-17BE41EF0F6D}" type="pres">
      <dgm:prSet presAssocID="{F9B4B16A-2F83-4123-BDBF-D07E4269E632}" presName="node" presStyleLbl="alignAccFollowNode1" presStyleIdx="1" presStyleCnt="7">
        <dgm:presLayoutVars>
          <dgm:bulletEnabled val="1"/>
        </dgm:presLayoutVars>
      </dgm:prSet>
      <dgm:spPr/>
    </dgm:pt>
    <dgm:pt modelId="{33D89C65-4877-4F89-AB34-6866D45A0445}" type="pres">
      <dgm:prSet presAssocID="{2628F3E1-20FA-4DAE-8581-8338AA8849CC}" presName="vSp" presStyleCnt="0"/>
      <dgm:spPr/>
    </dgm:pt>
    <dgm:pt modelId="{CC184AAA-E874-496D-8096-4B2367B4AE9F}" type="pres">
      <dgm:prSet presAssocID="{27CE3863-2ACD-4F2E-B603-CFE3D4DA94C3}" presName="horFlow" presStyleCnt="0"/>
      <dgm:spPr/>
    </dgm:pt>
    <dgm:pt modelId="{3D17FB88-6112-4003-AEB5-7D4223A98F8A}" type="pres">
      <dgm:prSet presAssocID="{27CE3863-2ACD-4F2E-B603-CFE3D4DA94C3}" presName="bigChev" presStyleLbl="node1" presStyleIdx="2" presStyleCnt="7" custScaleX="244609"/>
      <dgm:spPr/>
    </dgm:pt>
    <dgm:pt modelId="{654EF71F-37F8-486F-B137-CF4D01936838}" type="pres">
      <dgm:prSet presAssocID="{4733C028-A8A0-43D7-877F-6F8D179DBEC5}" presName="parTrans" presStyleCnt="0"/>
      <dgm:spPr/>
    </dgm:pt>
    <dgm:pt modelId="{63CD67B8-AD04-4A64-AF14-A27DA78CB76C}" type="pres">
      <dgm:prSet presAssocID="{D3923880-BD29-4812-BF1F-DDA1934331CD}" presName="node" presStyleLbl="alignAccFollowNode1" presStyleIdx="2" presStyleCnt="7">
        <dgm:presLayoutVars>
          <dgm:bulletEnabled val="1"/>
        </dgm:presLayoutVars>
      </dgm:prSet>
      <dgm:spPr/>
    </dgm:pt>
    <dgm:pt modelId="{B67A714A-87DB-457B-B0C4-7777D957D177}" type="pres">
      <dgm:prSet presAssocID="{27CE3863-2ACD-4F2E-B603-CFE3D4DA94C3}" presName="vSp" presStyleCnt="0"/>
      <dgm:spPr/>
    </dgm:pt>
    <dgm:pt modelId="{F567B0C9-5766-4BB3-BADE-55E2D033E99E}" type="pres">
      <dgm:prSet presAssocID="{B442A471-F651-49AB-9F11-F87D0FE514DC}" presName="horFlow" presStyleCnt="0"/>
      <dgm:spPr/>
    </dgm:pt>
    <dgm:pt modelId="{F7CB4B77-9236-4833-9290-E5166883F385}" type="pres">
      <dgm:prSet presAssocID="{B442A471-F651-49AB-9F11-F87D0FE514DC}" presName="bigChev" presStyleLbl="node1" presStyleIdx="3" presStyleCnt="7" custScaleX="271993"/>
      <dgm:spPr/>
    </dgm:pt>
    <dgm:pt modelId="{86DF4EA1-5B59-499C-B337-B5571A987225}" type="pres">
      <dgm:prSet presAssocID="{644E38E2-2EDD-40D2-89AD-536D7B9CEAC1}" presName="parTrans" presStyleCnt="0"/>
      <dgm:spPr/>
    </dgm:pt>
    <dgm:pt modelId="{64BBE541-F3FD-4030-A126-2279DCC6F7B3}" type="pres">
      <dgm:prSet presAssocID="{87067187-27D9-4AB6-B243-30F96DDEB5A8}" presName="node" presStyleLbl="alignAccFollowNode1" presStyleIdx="3" presStyleCnt="7">
        <dgm:presLayoutVars>
          <dgm:bulletEnabled val="1"/>
        </dgm:presLayoutVars>
      </dgm:prSet>
      <dgm:spPr/>
    </dgm:pt>
    <dgm:pt modelId="{BD8CDD75-2C99-4D5D-BB66-F16DAFB4000A}" type="pres">
      <dgm:prSet presAssocID="{B442A471-F651-49AB-9F11-F87D0FE514DC}" presName="vSp" presStyleCnt="0"/>
      <dgm:spPr/>
    </dgm:pt>
    <dgm:pt modelId="{1C5F6124-81CA-48E5-8B8D-F940A5A55148}" type="pres">
      <dgm:prSet presAssocID="{4CF1323C-29E8-46CF-B96B-4E0E360C57E8}" presName="horFlow" presStyleCnt="0"/>
      <dgm:spPr/>
    </dgm:pt>
    <dgm:pt modelId="{480ACCC5-B783-473A-BA85-E8AA4D52B766}" type="pres">
      <dgm:prSet presAssocID="{4CF1323C-29E8-46CF-B96B-4E0E360C57E8}" presName="bigChev" presStyleLbl="node1" presStyleIdx="4" presStyleCnt="7" custScaleX="297625"/>
      <dgm:spPr/>
    </dgm:pt>
    <dgm:pt modelId="{5DA6B657-D78F-46A9-BAC5-A5A4388FC326}" type="pres">
      <dgm:prSet presAssocID="{07FCCEDD-B241-49CD-B1A9-B56AECCEB5C1}" presName="parTrans" presStyleCnt="0"/>
      <dgm:spPr/>
    </dgm:pt>
    <dgm:pt modelId="{842A965F-BE80-4E49-8F6E-23086BC3185C}" type="pres">
      <dgm:prSet presAssocID="{43B16B63-E3AA-44ED-A123-E5AFC407FEF0}" presName="node" presStyleLbl="alignAccFollowNode1" presStyleIdx="4" presStyleCnt="7">
        <dgm:presLayoutVars>
          <dgm:bulletEnabled val="1"/>
        </dgm:presLayoutVars>
      </dgm:prSet>
      <dgm:spPr/>
    </dgm:pt>
    <dgm:pt modelId="{BB71AF1B-A78B-4A35-847F-3C3EC9B6E262}" type="pres">
      <dgm:prSet presAssocID="{4CF1323C-29E8-46CF-B96B-4E0E360C57E8}" presName="vSp" presStyleCnt="0"/>
      <dgm:spPr/>
    </dgm:pt>
    <dgm:pt modelId="{B10028F5-ACD5-4957-935D-806FA8724206}" type="pres">
      <dgm:prSet presAssocID="{D98FBD83-CA61-43F7-BE1D-175C169BBC77}" presName="horFlow" presStyleCnt="0"/>
      <dgm:spPr/>
    </dgm:pt>
    <dgm:pt modelId="{4D2956D8-04BA-4EE0-A813-F382A63686B5}" type="pres">
      <dgm:prSet presAssocID="{D98FBD83-CA61-43F7-BE1D-175C169BBC77}" presName="bigChev" presStyleLbl="node1" presStyleIdx="5" presStyleCnt="7" custScaleX="328953"/>
      <dgm:spPr/>
    </dgm:pt>
    <dgm:pt modelId="{25FFE863-4CD7-4939-A012-02BFE49F5E2D}" type="pres">
      <dgm:prSet presAssocID="{13B76B5B-A3A0-4C39-93DA-406F108E08DE}" presName="parTrans" presStyleCnt="0"/>
      <dgm:spPr/>
    </dgm:pt>
    <dgm:pt modelId="{D94936C7-0EE3-4C81-904E-6E6ACF579094}" type="pres">
      <dgm:prSet presAssocID="{B6F9DCF0-BE1A-4738-A0D1-F2B3F3570284}" presName="node" presStyleLbl="alignAccFollowNode1" presStyleIdx="5" presStyleCnt="7">
        <dgm:presLayoutVars>
          <dgm:bulletEnabled val="1"/>
        </dgm:presLayoutVars>
      </dgm:prSet>
      <dgm:spPr/>
    </dgm:pt>
    <dgm:pt modelId="{DF264ABA-1CAD-4287-B64B-8BB4A8071CC9}" type="pres">
      <dgm:prSet presAssocID="{D98FBD83-CA61-43F7-BE1D-175C169BBC77}" presName="vSp" presStyleCnt="0"/>
      <dgm:spPr/>
    </dgm:pt>
    <dgm:pt modelId="{9B2755BA-EBE1-4FDA-852F-8BEB9FC23926}" type="pres">
      <dgm:prSet presAssocID="{139BE32D-E8C6-402B-A3DB-B4C5EE89C9B6}" presName="horFlow" presStyleCnt="0"/>
      <dgm:spPr/>
    </dgm:pt>
    <dgm:pt modelId="{C24C438E-8E82-4AAE-8790-60071DD8F946}" type="pres">
      <dgm:prSet presAssocID="{139BE32D-E8C6-402B-A3DB-B4C5EE89C9B6}" presName="bigChev" presStyleLbl="node1" presStyleIdx="6" presStyleCnt="7" custScaleX="361705"/>
      <dgm:spPr/>
    </dgm:pt>
    <dgm:pt modelId="{71494712-5B00-4B87-ADFB-2F9436090A64}" type="pres">
      <dgm:prSet presAssocID="{067BD7A5-5DEC-4CD5-BAA3-271D1FD2E00B}" presName="parTrans" presStyleCnt="0"/>
      <dgm:spPr/>
    </dgm:pt>
    <dgm:pt modelId="{61BA1307-A826-4782-B7D1-B98317DC5CF8}" type="pres">
      <dgm:prSet presAssocID="{6D7D6D86-398C-4B96-B250-97C49D99D7A2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179CA002-8732-45A3-BE9D-7D759DAA026C}" srcId="{6B473032-D6A2-44F3-8676-5DCF2D7C7A47}" destId="{2628F3E1-20FA-4DAE-8581-8338AA8849CC}" srcOrd="1" destOrd="0" parTransId="{FE5DB982-EE4E-42A9-ABFC-735FC7EA36F5}" sibTransId="{BB02D043-56E6-4ADB-9945-494954D15485}"/>
    <dgm:cxn modelId="{65AB7805-0DB8-4522-8E5F-AEDE6A02A4E6}" srcId="{4CF1323C-29E8-46CF-B96B-4E0E360C57E8}" destId="{43B16B63-E3AA-44ED-A123-E5AFC407FEF0}" srcOrd="0" destOrd="0" parTransId="{07FCCEDD-B241-49CD-B1A9-B56AECCEB5C1}" sibTransId="{0704CD47-F4BA-4451-AE81-0276FAD508D5}"/>
    <dgm:cxn modelId="{83A8E10B-CC69-4D57-9F0E-5AF32F21D615}" type="presOf" srcId="{27CE3863-2ACD-4F2E-B603-CFE3D4DA94C3}" destId="{3D17FB88-6112-4003-AEB5-7D4223A98F8A}" srcOrd="0" destOrd="0" presId="urn:microsoft.com/office/officeart/2005/8/layout/lProcess3"/>
    <dgm:cxn modelId="{705EB30F-3F63-407D-877F-AF27F9A393DF}" type="presOf" srcId="{94CCA5E9-0F2F-46BC-A090-CE64DD66B0A6}" destId="{71561A76-8C67-4DB8-836A-BD12E8769D22}" srcOrd="0" destOrd="0" presId="urn:microsoft.com/office/officeart/2005/8/layout/lProcess3"/>
    <dgm:cxn modelId="{364E4A13-D269-45E6-91D0-2EA88CC63EE5}" type="presOf" srcId="{D98FBD83-CA61-43F7-BE1D-175C169BBC77}" destId="{4D2956D8-04BA-4EE0-A813-F382A63686B5}" srcOrd="0" destOrd="0" presId="urn:microsoft.com/office/officeart/2005/8/layout/lProcess3"/>
    <dgm:cxn modelId="{34859F13-54F4-492D-9373-46AA6A84A260}" type="presOf" srcId="{139BE32D-E8C6-402B-A3DB-B4C5EE89C9B6}" destId="{C24C438E-8E82-4AAE-8790-60071DD8F946}" srcOrd="0" destOrd="0" presId="urn:microsoft.com/office/officeart/2005/8/layout/lProcess3"/>
    <dgm:cxn modelId="{C60F161A-C158-4CC6-81C5-00A1908851D0}" type="presOf" srcId="{F9B4B16A-2F83-4123-BDBF-D07E4269E632}" destId="{7FDC024E-5DAA-48D8-A846-17BE41EF0F6D}" srcOrd="0" destOrd="0" presId="urn:microsoft.com/office/officeart/2005/8/layout/lProcess3"/>
    <dgm:cxn modelId="{B57D901B-F9E5-470A-BD85-32FA1B6491D2}" srcId="{139BE32D-E8C6-402B-A3DB-B4C5EE89C9B6}" destId="{6D7D6D86-398C-4B96-B250-97C49D99D7A2}" srcOrd="0" destOrd="0" parTransId="{067BD7A5-5DEC-4CD5-BAA3-271D1FD2E00B}" sibTransId="{15868A27-36CC-4E09-9786-CEEB538F1D7E}"/>
    <dgm:cxn modelId="{F2D4E81E-AF87-4857-9FC7-19788B1AE168}" type="presOf" srcId="{6B473032-D6A2-44F3-8676-5DCF2D7C7A47}" destId="{20E2E49C-8C0D-4E93-B068-1040916F5038}" srcOrd="0" destOrd="0" presId="urn:microsoft.com/office/officeart/2005/8/layout/lProcess3"/>
    <dgm:cxn modelId="{B811B43F-1245-4FCA-806A-3313F164C6FE}" type="presOf" srcId="{B6F9DCF0-BE1A-4738-A0D1-F2B3F3570284}" destId="{D94936C7-0EE3-4C81-904E-6E6ACF579094}" srcOrd="0" destOrd="0" presId="urn:microsoft.com/office/officeart/2005/8/layout/lProcess3"/>
    <dgm:cxn modelId="{9C779B5D-5201-4444-A948-30940A164F47}" type="presOf" srcId="{B442A471-F651-49AB-9F11-F87D0FE514DC}" destId="{F7CB4B77-9236-4833-9290-E5166883F385}" srcOrd="0" destOrd="0" presId="urn:microsoft.com/office/officeart/2005/8/layout/lProcess3"/>
    <dgm:cxn modelId="{27DD8946-25C0-4ED3-88A2-BB363A4113B2}" type="presOf" srcId="{43B16B63-E3AA-44ED-A123-E5AFC407FEF0}" destId="{842A965F-BE80-4E49-8F6E-23086BC3185C}" srcOrd="0" destOrd="0" presId="urn:microsoft.com/office/officeart/2005/8/layout/lProcess3"/>
    <dgm:cxn modelId="{AF74F368-0376-4F3F-AB3A-56B6FC46C8EC}" srcId="{6B473032-D6A2-44F3-8676-5DCF2D7C7A47}" destId="{B442A471-F651-49AB-9F11-F87D0FE514DC}" srcOrd="3" destOrd="0" parTransId="{81CF241C-9A34-4413-8201-A487AEE62F57}" sibTransId="{B735C996-DAB1-4933-A34F-02FFDF78C293}"/>
    <dgm:cxn modelId="{01360750-791B-4EA3-A308-50CD734A3BDC}" srcId="{6B473032-D6A2-44F3-8676-5DCF2D7C7A47}" destId="{D98FBD83-CA61-43F7-BE1D-175C169BBC77}" srcOrd="5" destOrd="0" parTransId="{8B22D5C1-BC48-499C-8233-8CB2E239CD7E}" sibTransId="{E4C9CA9D-3B5B-4799-BF37-6C9CD0E4E81F}"/>
    <dgm:cxn modelId="{432DE055-5289-48A6-879A-B222252AD5BE}" srcId="{2628F3E1-20FA-4DAE-8581-8338AA8849CC}" destId="{F9B4B16A-2F83-4123-BDBF-D07E4269E632}" srcOrd="0" destOrd="0" parTransId="{EF84F4BE-359F-4E67-85C1-F19D27D6BC07}" sibTransId="{65EF3D41-42E8-4E7B-9E0C-E7559AD7EF82}"/>
    <dgm:cxn modelId="{E59BCB58-2F91-4028-9572-20523FF340E2}" srcId="{B442A471-F651-49AB-9F11-F87D0FE514DC}" destId="{87067187-27D9-4AB6-B243-30F96DDEB5A8}" srcOrd="0" destOrd="0" parTransId="{644E38E2-2EDD-40D2-89AD-536D7B9CEAC1}" sibTransId="{9E16DA90-4409-4333-BF19-15AE4A2D7C47}"/>
    <dgm:cxn modelId="{677ED759-F856-4E4E-B9AA-76EC30D5D8C0}" type="presOf" srcId="{4CF1323C-29E8-46CF-B96B-4E0E360C57E8}" destId="{480ACCC5-B783-473A-BA85-E8AA4D52B766}" srcOrd="0" destOrd="0" presId="urn:microsoft.com/office/officeart/2005/8/layout/lProcess3"/>
    <dgm:cxn modelId="{47F77F7F-44F5-4A46-9955-C158FAD5DC7D}" type="presOf" srcId="{D3923880-BD29-4812-BF1F-DDA1934331CD}" destId="{63CD67B8-AD04-4A64-AF14-A27DA78CB76C}" srcOrd="0" destOrd="0" presId="urn:microsoft.com/office/officeart/2005/8/layout/lProcess3"/>
    <dgm:cxn modelId="{A53C9385-94D5-484D-BB6A-6BC6D441725B}" type="presOf" srcId="{87067187-27D9-4AB6-B243-30F96DDEB5A8}" destId="{64BBE541-F3FD-4030-A126-2279DCC6F7B3}" srcOrd="0" destOrd="0" presId="urn:microsoft.com/office/officeart/2005/8/layout/lProcess3"/>
    <dgm:cxn modelId="{4FA8B788-0422-4D3A-B6C8-7FBD7968A46E}" srcId="{6B473032-D6A2-44F3-8676-5DCF2D7C7A47}" destId="{139BE32D-E8C6-402B-A3DB-B4C5EE89C9B6}" srcOrd="6" destOrd="0" parTransId="{91BFB595-2A4C-4EF2-8AB8-CBE9B9F86417}" sibTransId="{C37D4B8E-848B-4457-A9AB-353D5811183C}"/>
    <dgm:cxn modelId="{2AADE28D-F541-4A34-ACB8-423709CFDB46}" srcId="{6B473032-D6A2-44F3-8676-5DCF2D7C7A47}" destId="{4CF1323C-29E8-46CF-B96B-4E0E360C57E8}" srcOrd="4" destOrd="0" parTransId="{39433ECB-9601-4FC6-BFFD-1A39C8752E6C}" sibTransId="{DCEF7AB7-3924-4708-BC37-9C3A6A48D6D5}"/>
    <dgm:cxn modelId="{06C03F90-7D0A-4929-BCA6-A5CB094EA502}" srcId="{6B473032-D6A2-44F3-8676-5DCF2D7C7A47}" destId="{27CE3863-2ACD-4F2E-B603-CFE3D4DA94C3}" srcOrd="2" destOrd="0" parTransId="{85A61C67-EC62-4892-8C24-2F76ED6AF00B}" sibTransId="{B666CC80-6AC0-471A-88F8-F194F4D2086C}"/>
    <dgm:cxn modelId="{4219BEAF-29EC-4A94-8D53-21C702095BDE}" srcId="{D98FBD83-CA61-43F7-BE1D-175C169BBC77}" destId="{B6F9DCF0-BE1A-4738-A0D1-F2B3F3570284}" srcOrd="0" destOrd="0" parTransId="{13B76B5B-A3A0-4C39-93DA-406F108E08DE}" sibTransId="{5E5EF931-410D-47FF-AFDA-8D70B9219F10}"/>
    <dgm:cxn modelId="{8B1308B3-A695-44D8-BC9D-4B0006F03875}" srcId="{6B473032-D6A2-44F3-8676-5DCF2D7C7A47}" destId="{94CCA5E9-0F2F-46BC-A090-CE64DD66B0A6}" srcOrd="0" destOrd="0" parTransId="{59F90133-24D1-4DFE-A788-349155B26A0D}" sibTransId="{E73D85A9-9246-4D85-9FDA-77269A4FCCF3}"/>
    <dgm:cxn modelId="{B91C7FB6-B544-4DDF-B17E-A3322C485969}" srcId="{27CE3863-2ACD-4F2E-B603-CFE3D4DA94C3}" destId="{D3923880-BD29-4812-BF1F-DDA1934331CD}" srcOrd="0" destOrd="0" parTransId="{4733C028-A8A0-43D7-877F-6F8D179DBEC5}" sibTransId="{FCC35B3E-ACC3-4AA9-9019-9675AAC666AB}"/>
    <dgm:cxn modelId="{AE44AFC2-3D0F-4FCB-A25A-56F1FB9FC2B9}" srcId="{94CCA5E9-0F2F-46BC-A090-CE64DD66B0A6}" destId="{6398A3B0-7A5C-400C-972D-9A982EA8E5ED}" srcOrd="0" destOrd="0" parTransId="{137966D7-5A36-4DDB-BEE9-8D6D0C268611}" sibTransId="{B3455DDE-44E1-4385-8FAA-D6C26BEDC146}"/>
    <dgm:cxn modelId="{1A586FE2-3C4C-4523-9E8F-3C0446D43491}" type="presOf" srcId="{6D7D6D86-398C-4B96-B250-97C49D99D7A2}" destId="{61BA1307-A826-4782-B7D1-B98317DC5CF8}" srcOrd="0" destOrd="0" presId="urn:microsoft.com/office/officeart/2005/8/layout/lProcess3"/>
    <dgm:cxn modelId="{320414E6-D08C-4E4D-8D21-3353D4CB76A6}" type="presOf" srcId="{6398A3B0-7A5C-400C-972D-9A982EA8E5ED}" destId="{0EBF4CB9-FD32-4AD6-8B89-81F8B4D696CA}" srcOrd="0" destOrd="0" presId="urn:microsoft.com/office/officeart/2005/8/layout/lProcess3"/>
    <dgm:cxn modelId="{74EEA7F3-B943-4009-90CF-4B12E7FC03B4}" type="presOf" srcId="{2628F3E1-20FA-4DAE-8581-8338AA8849CC}" destId="{CB93E77A-9AA3-47B0-894D-AAE22A7C2CE9}" srcOrd="0" destOrd="0" presId="urn:microsoft.com/office/officeart/2005/8/layout/lProcess3"/>
    <dgm:cxn modelId="{9D1E70BF-CDFC-4CAF-B867-C3FEB980900C}" type="presParOf" srcId="{20E2E49C-8C0D-4E93-B068-1040916F5038}" destId="{E9CFD8B4-8D12-4E8D-9797-42048095AB8F}" srcOrd="0" destOrd="0" presId="urn:microsoft.com/office/officeart/2005/8/layout/lProcess3"/>
    <dgm:cxn modelId="{62E0D848-1D73-42C9-9688-69B57EC04EAA}" type="presParOf" srcId="{E9CFD8B4-8D12-4E8D-9797-42048095AB8F}" destId="{71561A76-8C67-4DB8-836A-BD12E8769D22}" srcOrd="0" destOrd="0" presId="urn:microsoft.com/office/officeart/2005/8/layout/lProcess3"/>
    <dgm:cxn modelId="{8B495F8B-661E-4113-BF5C-2378F4875F5A}" type="presParOf" srcId="{E9CFD8B4-8D12-4E8D-9797-42048095AB8F}" destId="{19BBBDFA-5439-480B-AA96-2DAB1DB57416}" srcOrd="1" destOrd="0" presId="urn:microsoft.com/office/officeart/2005/8/layout/lProcess3"/>
    <dgm:cxn modelId="{3BBC757A-C0D5-4245-A2C0-F7398F4B609D}" type="presParOf" srcId="{E9CFD8B4-8D12-4E8D-9797-42048095AB8F}" destId="{0EBF4CB9-FD32-4AD6-8B89-81F8B4D696CA}" srcOrd="2" destOrd="0" presId="urn:microsoft.com/office/officeart/2005/8/layout/lProcess3"/>
    <dgm:cxn modelId="{71038B0E-21B3-4A2C-BD8D-9A04CE16BE23}" type="presParOf" srcId="{20E2E49C-8C0D-4E93-B068-1040916F5038}" destId="{260ABEF6-828A-4AA9-A721-54EB9968E991}" srcOrd="1" destOrd="0" presId="urn:microsoft.com/office/officeart/2005/8/layout/lProcess3"/>
    <dgm:cxn modelId="{D3B387ED-4EA5-40C3-930C-F3A4A9006CB6}" type="presParOf" srcId="{20E2E49C-8C0D-4E93-B068-1040916F5038}" destId="{11C7CD6E-B213-43CE-A290-7562C01976E4}" srcOrd="2" destOrd="0" presId="urn:microsoft.com/office/officeart/2005/8/layout/lProcess3"/>
    <dgm:cxn modelId="{48CA77DD-FCF0-4297-8DA6-47CE99DA5740}" type="presParOf" srcId="{11C7CD6E-B213-43CE-A290-7562C01976E4}" destId="{CB93E77A-9AA3-47B0-894D-AAE22A7C2CE9}" srcOrd="0" destOrd="0" presId="urn:microsoft.com/office/officeart/2005/8/layout/lProcess3"/>
    <dgm:cxn modelId="{AA753190-AC00-4C0A-85B3-B1F72469DE60}" type="presParOf" srcId="{11C7CD6E-B213-43CE-A290-7562C01976E4}" destId="{6ED7F613-ED13-4518-B53B-2A7B0CF4E18B}" srcOrd="1" destOrd="0" presId="urn:microsoft.com/office/officeart/2005/8/layout/lProcess3"/>
    <dgm:cxn modelId="{2349023A-6C79-4981-8E5D-CB99FA8C4456}" type="presParOf" srcId="{11C7CD6E-B213-43CE-A290-7562C01976E4}" destId="{7FDC024E-5DAA-48D8-A846-17BE41EF0F6D}" srcOrd="2" destOrd="0" presId="urn:microsoft.com/office/officeart/2005/8/layout/lProcess3"/>
    <dgm:cxn modelId="{038E73C2-C044-4499-8F29-F19BB19AD117}" type="presParOf" srcId="{20E2E49C-8C0D-4E93-B068-1040916F5038}" destId="{33D89C65-4877-4F89-AB34-6866D45A0445}" srcOrd="3" destOrd="0" presId="urn:microsoft.com/office/officeart/2005/8/layout/lProcess3"/>
    <dgm:cxn modelId="{AFAD2FBA-031A-4CA9-A1D9-4C9F146B3E5A}" type="presParOf" srcId="{20E2E49C-8C0D-4E93-B068-1040916F5038}" destId="{CC184AAA-E874-496D-8096-4B2367B4AE9F}" srcOrd="4" destOrd="0" presId="urn:microsoft.com/office/officeart/2005/8/layout/lProcess3"/>
    <dgm:cxn modelId="{6109A668-9F55-40B7-BCBA-C95306C5D9EA}" type="presParOf" srcId="{CC184AAA-E874-496D-8096-4B2367B4AE9F}" destId="{3D17FB88-6112-4003-AEB5-7D4223A98F8A}" srcOrd="0" destOrd="0" presId="urn:microsoft.com/office/officeart/2005/8/layout/lProcess3"/>
    <dgm:cxn modelId="{EBE1054F-907A-45D2-A95D-D15F166C0EA5}" type="presParOf" srcId="{CC184AAA-E874-496D-8096-4B2367B4AE9F}" destId="{654EF71F-37F8-486F-B137-CF4D01936838}" srcOrd="1" destOrd="0" presId="urn:microsoft.com/office/officeart/2005/8/layout/lProcess3"/>
    <dgm:cxn modelId="{00C17EF9-27FB-4AA7-B3D2-E011C674132B}" type="presParOf" srcId="{CC184AAA-E874-496D-8096-4B2367B4AE9F}" destId="{63CD67B8-AD04-4A64-AF14-A27DA78CB76C}" srcOrd="2" destOrd="0" presId="urn:microsoft.com/office/officeart/2005/8/layout/lProcess3"/>
    <dgm:cxn modelId="{44D6215E-0E2E-4D74-B975-8631FB0E62CB}" type="presParOf" srcId="{20E2E49C-8C0D-4E93-B068-1040916F5038}" destId="{B67A714A-87DB-457B-B0C4-7777D957D177}" srcOrd="5" destOrd="0" presId="urn:microsoft.com/office/officeart/2005/8/layout/lProcess3"/>
    <dgm:cxn modelId="{4A014CB0-DFC5-4E5F-A6EC-D7BCEF7FA95A}" type="presParOf" srcId="{20E2E49C-8C0D-4E93-B068-1040916F5038}" destId="{F567B0C9-5766-4BB3-BADE-55E2D033E99E}" srcOrd="6" destOrd="0" presId="urn:microsoft.com/office/officeart/2005/8/layout/lProcess3"/>
    <dgm:cxn modelId="{3CEF62DB-BFF5-4CF1-A4C7-2CCDF8EE18DB}" type="presParOf" srcId="{F567B0C9-5766-4BB3-BADE-55E2D033E99E}" destId="{F7CB4B77-9236-4833-9290-E5166883F385}" srcOrd="0" destOrd="0" presId="urn:microsoft.com/office/officeart/2005/8/layout/lProcess3"/>
    <dgm:cxn modelId="{42C3038E-835C-4F9B-8414-D6C18FFC1EA8}" type="presParOf" srcId="{F567B0C9-5766-4BB3-BADE-55E2D033E99E}" destId="{86DF4EA1-5B59-499C-B337-B5571A987225}" srcOrd="1" destOrd="0" presId="urn:microsoft.com/office/officeart/2005/8/layout/lProcess3"/>
    <dgm:cxn modelId="{9429EE8D-C6DB-4812-B991-FAE6223BAF41}" type="presParOf" srcId="{F567B0C9-5766-4BB3-BADE-55E2D033E99E}" destId="{64BBE541-F3FD-4030-A126-2279DCC6F7B3}" srcOrd="2" destOrd="0" presId="urn:microsoft.com/office/officeart/2005/8/layout/lProcess3"/>
    <dgm:cxn modelId="{C13C5B76-031E-410A-A580-6A0F7C064FFF}" type="presParOf" srcId="{20E2E49C-8C0D-4E93-B068-1040916F5038}" destId="{BD8CDD75-2C99-4D5D-BB66-F16DAFB4000A}" srcOrd="7" destOrd="0" presId="urn:microsoft.com/office/officeart/2005/8/layout/lProcess3"/>
    <dgm:cxn modelId="{81B174A5-C782-46B0-8A03-039CA61533DE}" type="presParOf" srcId="{20E2E49C-8C0D-4E93-B068-1040916F5038}" destId="{1C5F6124-81CA-48E5-8B8D-F940A5A55148}" srcOrd="8" destOrd="0" presId="urn:microsoft.com/office/officeart/2005/8/layout/lProcess3"/>
    <dgm:cxn modelId="{4CBF9991-CF41-4512-BDD2-89425DAFE46F}" type="presParOf" srcId="{1C5F6124-81CA-48E5-8B8D-F940A5A55148}" destId="{480ACCC5-B783-473A-BA85-E8AA4D52B766}" srcOrd="0" destOrd="0" presId="urn:microsoft.com/office/officeart/2005/8/layout/lProcess3"/>
    <dgm:cxn modelId="{8979E388-BF2C-499D-95F7-B887947CF1E9}" type="presParOf" srcId="{1C5F6124-81CA-48E5-8B8D-F940A5A55148}" destId="{5DA6B657-D78F-46A9-BAC5-A5A4388FC326}" srcOrd="1" destOrd="0" presId="urn:microsoft.com/office/officeart/2005/8/layout/lProcess3"/>
    <dgm:cxn modelId="{9F7015CB-C933-4945-9469-1AB13E55364A}" type="presParOf" srcId="{1C5F6124-81CA-48E5-8B8D-F940A5A55148}" destId="{842A965F-BE80-4E49-8F6E-23086BC3185C}" srcOrd="2" destOrd="0" presId="urn:microsoft.com/office/officeart/2005/8/layout/lProcess3"/>
    <dgm:cxn modelId="{718CB2F2-A9AF-4193-B98F-CD168C1D583B}" type="presParOf" srcId="{20E2E49C-8C0D-4E93-B068-1040916F5038}" destId="{BB71AF1B-A78B-4A35-847F-3C3EC9B6E262}" srcOrd="9" destOrd="0" presId="urn:microsoft.com/office/officeart/2005/8/layout/lProcess3"/>
    <dgm:cxn modelId="{D3FF6090-B26F-47F4-AD4C-ECF744253082}" type="presParOf" srcId="{20E2E49C-8C0D-4E93-B068-1040916F5038}" destId="{B10028F5-ACD5-4957-935D-806FA8724206}" srcOrd="10" destOrd="0" presId="urn:microsoft.com/office/officeart/2005/8/layout/lProcess3"/>
    <dgm:cxn modelId="{E9B493A0-E23A-450A-A217-A85B692385DD}" type="presParOf" srcId="{B10028F5-ACD5-4957-935D-806FA8724206}" destId="{4D2956D8-04BA-4EE0-A813-F382A63686B5}" srcOrd="0" destOrd="0" presId="urn:microsoft.com/office/officeart/2005/8/layout/lProcess3"/>
    <dgm:cxn modelId="{CBD4FCEC-8DF9-4403-A4BA-20CDB90E88D9}" type="presParOf" srcId="{B10028F5-ACD5-4957-935D-806FA8724206}" destId="{25FFE863-4CD7-4939-A012-02BFE49F5E2D}" srcOrd="1" destOrd="0" presId="urn:microsoft.com/office/officeart/2005/8/layout/lProcess3"/>
    <dgm:cxn modelId="{D5F173F7-6667-4700-93C6-C5F7B5736F52}" type="presParOf" srcId="{B10028F5-ACD5-4957-935D-806FA8724206}" destId="{D94936C7-0EE3-4C81-904E-6E6ACF579094}" srcOrd="2" destOrd="0" presId="urn:microsoft.com/office/officeart/2005/8/layout/lProcess3"/>
    <dgm:cxn modelId="{77BFA3B8-46C2-4521-9249-03A0F85FEE11}" type="presParOf" srcId="{20E2E49C-8C0D-4E93-B068-1040916F5038}" destId="{DF264ABA-1CAD-4287-B64B-8BB4A8071CC9}" srcOrd="11" destOrd="0" presId="urn:microsoft.com/office/officeart/2005/8/layout/lProcess3"/>
    <dgm:cxn modelId="{5BFE852A-7DB2-4645-A414-7918409A0A3C}" type="presParOf" srcId="{20E2E49C-8C0D-4E93-B068-1040916F5038}" destId="{9B2755BA-EBE1-4FDA-852F-8BEB9FC23926}" srcOrd="12" destOrd="0" presId="urn:microsoft.com/office/officeart/2005/8/layout/lProcess3"/>
    <dgm:cxn modelId="{24092787-8037-43C6-BBC8-4EAAF24352BC}" type="presParOf" srcId="{9B2755BA-EBE1-4FDA-852F-8BEB9FC23926}" destId="{C24C438E-8E82-4AAE-8790-60071DD8F946}" srcOrd="0" destOrd="0" presId="urn:microsoft.com/office/officeart/2005/8/layout/lProcess3"/>
    <dgm:cxn modelId="{C663FD2A-0AFD-4AE0-8262-0A9608274B46}" type="presParOf" srcId="{9B2755BA-EBE1-4FDA-852F-8BEB9FC23926}" destId="{71494712-5B00-4B87-ADFB-2F9436090A64}" srcOrd="1" destOrd="0" presId="urn:microsoft.com/office/officeart/2005/8/layout/lProcess3"/>
    <dgm:cxn modelId="{5ECF3313-5DD4-4AA2-A397-374649DA4A7A}" type="presParOf" srcId="{9B2755BA-EBE1-4FDA-852F-8BEB9FC23926}" destId="{61BA1307-A826-4782-B7D1-B98317DC5CF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1A76-8C67-4DB8-836A-BD12E8769D22}">
      <dsp:nvSpPr>
        <dsp:cNvPr id="0" name=""/>
        <dsp:cNvSpPr/>
      </dsp:nvSpPr>
      <dsp:spPr>
        <a:xfrm>
          <a:off x="1707496" y="2095"/>
          <a:ext cx="2532082" cy="564510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</a:t>
          </a:r>
          <a:r>
            <a:rPr lang="en-US" sz="2000" kern="1200" dirty="0" err="1"/>
            <a:t>Anforderungen</a:t>
          </a:r>
          <a:endParaRPr lang="en-US" sz="1200" kern="1200" dirty="0"/>
        </a:p>
      </dsp:txBody>
      <dsp:txXfrm>
        <a:off x="1989751" y="2095"/>
        <a:ext cx="1967572" cy="564510"/>
      </dsp:txXfrm>
    </dsp:sp>
    <dsp:sp modelId="{0EBF4CB9-FD32-4AD6-8B89-81F8B4D696CA}">
      <dsp:nvSpPr>
        <dsp:cNvPr id="0" name=""/>
        <dsp:cNvSpPr/>
      </dsp:nvSpPr>
      <dsp:spPr>
        <a:xfrm>
          <a:off x="4056113" y="50079"/>
          <a:ext cx="1171358" cy="468543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S.1</a:t>
          </a:r>
        </a:p>
      </dsp:txBody>
      <dsp:txXfrm>
        <a:off x="4290385" y="50079"/>
        <a:ext cx="702815" cy="468543"/>
      </dsp:txXfrm>
    </dsp:sp>
    <dsp:sp modelId="{CB93E77A-9AA3-47B0-894D-AAE22A7C2CE9}">
      <dsp:nvSpPr>
        <dsp:cNvPr id="0" name=""/>
        <dsp:cNvSpPr/>
      </dsp:nvSpPr>
      <dsp:spPr>
        <a:xfrm>
          <a:off x="1707496" y="645637"/>
          <a:ext cx="3070272" cy="564510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</a:t>
          </a:r>
          <a:r>
            <a:rPr lang="en-US" sz="2000" kern="1200" dirty="0"/>
            <a:t>Modi</a:t>
          </a:r>
          <a:endParaRPr lang="en-US" sz="1400" kern="1200" dirty="0"/>
        </a:p>
      </dsp:txBody>
      <dsp:txXfrm>
        <a:off x="1989751" y="645637"/>
        <a:ext cx="2505762" cy="564510"/>
      </dsp:txXfrm>
    </dsp:sp>
    <dsp:sp modelId="{7FDC024E-5DAA-48D8-A846-17BE41EF0F6D}">
      <dsp:nvSpPr>
        <dsp:cNvPr id="0" name=""/>
        <dsp:cNvSpPr/>
      </dsp:nvSpPr>
      <dsp:spPr>
        <a:xfrm>
          <a:off x="4594303" y="693620"/>
          <a:ext cx="1171358" cy="468543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S.2</a:t>
          </a:r>
        </a:p>
      </dsp:txBody>
      <dsp:txXfrm>
        <a:off x="4828575" y="693620"/>
        <a:ext cx="702815" cy="468543"/>
      </dsp:txXfrm>
    </dsp:sp>
    <dsp:sp modelId="{3D17FB88-6112-4003-AEB5-7D4223A98F8A}">
      <dsp:nvSpPr>
        <dsp:cNvPr id="0" name=""/>
        <dsp:cNvSpPr/>
      </dsp:nvSpPr>
      <dsp:spPr>
        <a:xfrm>
          <a:off x="1707496" y="1289179"/>
          <a:ext cx="3452107" cy="564510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</a:t>
          </a:r>
          <a:r>
            <a:rPr lang="en-US" sz="2000" kern="1200" dirty="0" err="1"/>
            <a:t>Herangehensweise</a:t>
          </a:r>
          <a:endParaRPr lang="en-US" sz="900" kern="1200" dirty="0"/>
        </a:p>
      </dsp:txBody>
      <dsp:txXfrm>
        <a:off x="1989751" y="1289179"/>
        <a:ext cx="2887597" cy="564510"/>
      </dsp:txXfrm>
    </dsp:sp>
    <dsp:sp modelId="{63CD67B8-AD04-4A64-AF14-A27DA78CB76C}">
      <dsp:nvSpPr>
        <dsp:cNvPr id="0" name=""/>
        <dsp:cNvSpPr/>
      </dsp:nvSpPr>
      <dsp:spPr>
        <a:xfrm>
          <a:off x="4976138" y="1337162"/>
          <a:ext cx="1171358" cy="468543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S.3</a:t>
          </a:r>
          <a:endParaRPr lang="en-US" sz="900" kern="1200" dirty="0"/>
        </a:p>
      </dsp:txBody>
      <dsp:txXfrm>
        <a:off x="5210410" y="1337162"/>
        <a:ext cx="702815" cy="468543"/>
      </dsp:txXfrm>
    </dsp:sp>
    <dsp:sp modelId="{F7CB4B77-9236-4833-9290-E5166883F385}">
      <dsp:nvSpPr>
        <dsp:cNvPr id="0" name=""/>
        <dsp:cNvSpPr/>
      </dsp:nvSpPr>
      <dsp:spPr>
        <a:xfrm>
          <a:off x="1707496" y="1932720"/>
          <a:ext cx="3838570" cy="564510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</a:t>
          </a:r>
          <a:r>
            <a:rPr lang="en-US" sz="2000" kern="1200" dirty="0" err="1"/>
            <a:t>Probleme</a:t>
          </a:r>
          <a:endParaRPr lang="en-US" sz="800" kern="1200" dirty="0"/>
        </a:p>
      </dsp:txBody>
      <dsp:txXfrm>
        <a:off x="1989751" y="1932720"/>
        <a:ext cx="3274060" cy="564510"/>
      </dsp:txXfrm>
    </dsp:sp>
    <dsp:sp modelId="{64BBE541-F3FD-4030-A126-2279DCC6F7B3}">
      <dsp:nvSpPr>
        <dsp:cNvPr id="0" name=""/>
        <dsp:cNvSpPr/>
      </dsp:nvSpPr>
      <dsp:spPr>
        <a:xfrm>
          <a:off x="5362601" y="1980704"/>
          <a:ext cx="1171358" cy="468543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S.4</a:t>
          </a:r>
          <a:endParaRPr lang="en-US" sz="900" kern="1200" dirty="0"/>
        </a:p>
      </dsp:txBody>
      <dsp:txXfrm>
        <a:off x="5596873" y="1980704"/>
        <a:ext cx="702815" cy="468543"/>
      </dsp:txXfrm>
    </dsp:sp>
    <dsp:sp modelId="{480ACCC5-B783-473A-BA85-E8AA4D52B766}">
      <dsp:nvSpPr>
        <dsp:cNvPr id="0" name=""/>
        <dsp:cNvSpPr/>
      </dsp:nvSpPr>
      <dsp:spPr>
        <a:xfrm>
          <a:off x="1707496" y="2576262"/>
          <a:ext cx="4200309" cy="564510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</a:t>
          </a:r>
          <a:r>
            <a:rPr lang="en-US" sz="2000" kern="1200" dirty="0" err="1"/>
            <a:t>Aufbau</a:t>
          </a:r>
          <a:endParaRPr lang="en-US" sz="3700" kern="1200" dirty="0"/>
        </a:p>
      </dsp:txBody>
      <dsp:txXfrm>
        <a:off x="1989751" y="2576262"/>
        <a:ext cx="3635799" cy="564510"/>
      </dsp:txXfrm>
    </dsp:sp>
    <dsp:sp modelId="{842A965F-BE80-4E49-8F6E-23086BC3185C}">
      <dsp:nvSpPr>
        <dsp:cNvPr id="0" name=""/>
        <dsp:cNvSpPr/>
      </dsp:nvSpPr>
      <dsp:spPr>
        <a:xfrm>
          <a:off x="5724340" y="2624245"/>
          <a:ext cx="1171358" cy="468543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S.5</a:t>
          </a:r>
        </a:p>
      </dsp:txBody>
      <dsp:txXfrm>
        <a:off x="5958612" y="2624245"/>
        <a:ext cx="702815" cy="468543"/>
      </dsp:txXfrm>
    </dsp:sp>
    <dsp:sp modelId="{4D2956D8-04BA-4EE0-A813-F382A63686B5}">
      <dsp:nvSpPr>
        <dsp:cNvPr id="0" name=""/>
        <dsp:cNvSpPr/>
      </dsp:nvSpPr>
      <dsp:spPr>
        <a:xfrm>
          <a:off x="1707496" y="3219804"/>
          <a:ext cx="4642433" cy="564510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</a:t>
          </a:r>
          <a:r>
            <a:rPr lang="en-US" sz="2000" kern="1200" dirty="0"/>
            <a:t>PAP</a:t>
          </a:r>
          <a:endParaRPr lang="en-US" sz="1400" kern="1200" dirty="0"/>
        </a:p>
      </dsp:txBody>
      <dsp:txXfrm>
        <a:off x="1989751" y="3219804"/>
        <a:ext cx="4077923" cy="564510"/>
      </dsp:txXfrm>
    </dsp:sp>
    <dsp:sp modelId="{D94936C7-0EE3-4C81-904E-6E6ACF579094}">
      <dsp:nvSpPr>
        <dsp:cNvPr id="0" name=""/>
        <dsp:cNvSpPr/>
      </dsp:nvSpPr>
      <dsp:spPr>
        <a:xfrm>
          <a:off x="6166464" y="3267787"/>
          <a:ext cx="1171358" cy="468543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Pap Designer</a:t>
          </a:r>
        </a:p>
      </dsp:txBody>
      <dsp:txXfrm>
        <a:off x="6400736" y="3267787"/>
        <a:ext cx="702815" cy="468543"/>
      </dsp:txXfrm>
    </dsp:sp>
    <dsp:sp modelId="{C24C438E-8E82-4AAE-8790-60071DD8F946}">
      <dsp:nvSpPr>
        <dsp:cNvPr id="0" name=""/>
        <dsp:cNvSpPr/>
      </dsp:nvSpPr>
      <dsp:spPr>
        <a:xfrm>
          <a:off x="1707496" y="3863345"/>
          <a:ext cx="5104654" cy="564510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</a:t>
          </a:r>
          <a:r>
            <a:rPr lang="en-US" sz="2000" kern="1200" dirty="0" err="1"/>
            <a:t>Programm</a:t>
          </a:r>
          <a:r>
            <a:rPr lang="en-US" sz="1400" kern="1200" dirty="0"/>
            <a:t> </a:t>
          </a:r>
          <a:r>
            <a:rPr lang="en-US" sz="2000" kern="1200" dirty="0"/>
            <a:t>Code</a:t>
          </a:r>
          <a:endParaRPr lang="en-US" sz="1400" kern="1200" dirty="0"/>
        </a:p>
      </dsp:txBody>
      <dsp:txXfrm>
        <a:off x="1989751" y="3863345"/>
        <a:ext cx="4540144" cy="564510"/>
      </dsp:txXfrm>
    </dsp:sp>
    <dsp:sp modelId="{61BA1307-A826-4782-B7D1-B98317DC5CF8}">
      <dsp:nvSpPr>
        <dsp:cNvPr id="0" name=""/>
        <dsp:cNvSpPr/>
      </dsp:nvSpPr>
      <dsp:spPr>
        <a:xfrm>
          <a:off x="6628685" y="3911329"/>
          <a:ext cx="1171358" cy="468543"/>
        </a:xfrm>
        <a:prstGeom prst="chevron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Bascom</a:t>
          </a:r>
        </a:p>
      </dsp:txBody>
      <dsp:txXfrm>
        <a:off x="6862957" y="3911329"/>
        <a:ext cx="702815" cy="468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C6E79-BD0A-41C8-A7CB-1F65437C6B20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A55-74DA-4C3C-A8D5-53E36C57F0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A55-74DA-4C3C-A8D5-53E36C57F0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A55-74DA-4C3C-A8D5-53E36C57F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A55-74DA-4C3C-A8D5-53E36C57F0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A55-74DA-4C3C-A8D5-53E36C57F0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A55-74DA-4C3C-A8D5-53E36C57F0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0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85BA-FF07-42CF-BFDE-2644EDC18A0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9D54-4952-4161-94A3-0922274D66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lvar.at/elektronik/kleiner_bascom_avr_kurs/timer_counter/" TargetMode="External"/><Relationship Id="rId2" Type="http://schemas.openxmlformats.org/officeDocument/2006/relationships/hyperlink" Target="https://www.rahner-edu.de/grundlagen/einf%C3%BChrung-in-bascom/timer-teil-1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heise.de/developer/artikel/Timer-Counter-und-Interrupts-3273309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-203199"/>
            <a:ext cx="11104314" cy="7425266"/>
          </a:xfrm>
          <a:prstGeom prst="rect">
            <a:avLst/>
          </a:prstGeom>
        </p:spPr>
      </p:pic>
      <p:sp>
        <p:nvSpPr>
          <p:cNvPr id="4" name="Flowchart: Multidocument 3"/>
          <p:cNvSpPr/>
          <p:nvPr/>
        </p:nvSpPr>
        <p:spPr>
          <a:xfrm rot="16200000">
            <a:off x="-1988497" y="-554716"/>
            <a:ext cx="8404966" cy="6939418"/>
          </a:xfrm>
          <a:prstGeom prst="flowChartMultidocument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334944" y="3342968"/>
            <a:ext cx="4997380" cy="157948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Projekt</a:t>
            </a:r>
            <a:r>
              <a:rPr lang="en-US" b="1" dirty="0">
                <a:solidFill>
                  <a:schemeClr val="bg1"/>
                </a:solidFill>
              </a:rPr>
              <a:t> B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Alarmanlage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334945" y="4879895"/>
            <a:ext cx="4050082" cy="15298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Torben</a:t>
            </a:r>
            <a:r>
              <a:rPr lang="en-US" dirty="0">
                <a:solidFill>
                  <a:schemeClr val="bg1"/>
                </a:solidFill>
              </a:rPr>
              <a:t>/Niko/Fabian</a:t>
            </a:r>
          </a:p>
        </p:txBody>
      </p:sp>
    </p:spTree>
    <p:extLst>
      <p:ext uri="{BB962C8B-B14F-4D97-AF65-F5344CB8AC3E}">
        <p14:creationId xmlns:p14="http://schemas.microsoft.com/office/powerpoint/2010/main" val="187318853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-1959862" y="-282219"/>
            <a:ext cx="7566407" cy="2464532"/>
          </a:xfrm>
          <a:prstGeom prst="triangle">
            <a:avLst>
              <a:gd name="adj" fmla="val 4907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1053187" y="6162151"/>
            <a:ext cx="1627833" cy="139169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244526" y="0"/>
            <a:ext cx="4135734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Probleme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87072" y="2607810"/>
            <a:ext cx="4929375" cy="3926131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55359" y="607227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449573" y="2506661"/>
            <a:ext cx="8920089" cy="4351338"/>
          </a:xfrm>
        </p:spPr>
        <p:txBody>
          <a:bodyPr>
            <a:noAutofit/>
          </a:bodyPr>
          <a:lstStyle/>
          <a:p>
            <a:r>
              <a:rPr lang="en-US" sz="3200" dirty="0"/>
              <a:t>Buzzer </a:t>
            </a:r>
            <a:r>
              <a:rPr lang="en-US" sz="3200" dirty="0" err="1"/>
              <a:t>schneller</a:t>
            </a:r>
            <a:r>
              <a:rPr lang="en-US" sz="3200" dirty="0"/>
              <a:t> </a:t>
            </a:r>
            <a:r>
              <a:rPr lang="en-US" sz="3200" dirty="0" err="1"/>
              <a:t>werden</a:t>
            </a:r>
            <a:r>
              <a:rPr lang="en-US" sz="3200" dirty="0"/>
              <a:t> </a:t>
            </a:r>
            <a:r>
              <a:rPr lang="en-US" sz="3200" dirty="0" err="1"/>
              <a:t>lassen</a:t>
            </a:r>
            <a:r>
              <a:rPr lang="en-US" sz="3200" dirty="0"/>
              <a:t> -&gt; Countdown</a:t>
            </a:r>
          </a:p>
          <a:p>
            <a:r>
              <a:rPr lang="en-US" sz="3200" dirty="0"/>
              <a:t>Limit der Demo Version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866836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schaltplan symbole einf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7" y="-3251128"/>
            <a:ext cx="12036425" cy="1287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on 5"/>
          <p:cNvSpPr/>
          <p:nvPr/>
        </p:nvSpPr>
        <p:spPr>
          <a:xfrm>
            <a:off x="-2053652" y="-1828800"/>
            <a:ext cx="7236839" cy="10363199"/>
          </a:xfrm>
          <a:prstGeom prst="moon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48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" y="0"/>
            <a:ext cx="12093525" cy="6858000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 rot="10800000">
            <a:off x="-1959862" y="-282219"/>
            <a:ext cx="7566407" cy="2464532"/>
          </a:xfrm>
          <a:prstGeom prst="triangle">
            <a:avLst>
              <a:gd name="adj" fmla="val 4907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1053187" y="6162151"/>
            <a:ext cx="1627833" cy="139169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244526" y="0"/>
            <a:ext cx="4135734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Aufbau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87072" y="2607810"/>
            <a:ext cx="4929375" cy="3926131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55359" y="607227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666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-2090057" y="-107846"/>
            <a:ext cx="7566407" cy="2190541"/>
          </a:xfrm>
          <a:prstGeom prst="triangle">
            <a:avLst>
              <a:gd name="adj" fmla="val 4907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69607" y="-538842"/>
            <a:ext cx="5460855" cy="16002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Quellen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9607" y="2441749"/>
            <a:ext cx="10485781" cy="341930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https://www.rahner-edu.de/grundlagen/einf%C3%BChrung-in-bascom/timer-teil-1/</a:t>
            </a:r>
            <a:endParaRPr lang="en-US" dirty="0"/>
          </a:p>
          <a:p>
            <a:r>
              <a:rPr lang="en-US" dirty="0">
                <a:hlinkClick r:id="rId3"/>
              </a:rPr>
              <a:t>https://halvar.at/elektronik/kleiner_bascom_avr_kurs/timer_counter/</a:t>
            </a:r>
            <a:endParaRPr lang="en-US" dirty="0">
              <a:hlinkClick r:id="rId4"/>
            </a:endParaRPr>
          </a:p>
          <a:p>
            <a:r>
              <a:rPr lang="en-US" dirty="0"/>
              <a:t>https://home.roboticlab.eu/de/avr/timers</a:t>
            </a:r>
          </a:p>
        </p:txBody>
      </p:sp>
    </p:spTree>
    <p:extLst>
      <p:ext uri="{BB962C8B-B14F-4D97-AF65-F5344CB8AC3E}">
        <p14:creationId xmlns:p14="http://schemas.microsoft.com/office/powerpoint/2010/main" val="29563558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-974690" y="5506496"/>
            <a:ext cx="13997353" cy="159768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ame Side Corner Rectangle 6"/>
          <p:cNvSpPr/>
          <p:nvPr/>
        </p:nvSpPr>
        <p:spPr>
          <a:xfrm rot="10800000">
            <a:off x="-1135464" y="-562709"/>
            <a:ext cx="14338998" cy="159768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0044" y="1377912"/>
            <a:ext cx="493084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Fragen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0675273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-2200588" y="-160773"/>
            <a:ext cx="7566407" cy="19493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383504" y="-533315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</a:rPr>
              <a:t>Inhalt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microchip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4757">
            <a:off x="6475547" y="889627"/>
            <a:ext cx="5820384" cy="440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5664416"/>
              </p:ext>
            </p:extLst>
          </p:nvPr>
        </p:nvGraphicFramePr>
        <p:xfrm>
          <a:off x="-873576" y="1929285"/>
          <a:ext cx="9507541" cy="442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9907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nforderun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1"/>
            <a:ext cx="140337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on 5"/>
          <p:cNvSpPr/>
          <p:nvPr/>
        </p:nvSpPr>
        <p:spPr>
          <a:xfrm>
            <a:off x="-1842636" y="-1798655"/>
            <a:ext cx="7236839" cy="10363199"/>
          </a:xfrm>
          <a:prstGeom prst="moon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63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-1931727" y="-247814"/>
            <a:ext cx="7566407" cy="2259494"/>
          </a:xfrm>
          <a:prstGeom prst="triangle">
            <a:avLst>
              <a:gd name="adj" fmla="val 4907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1053187" y="6162151"/>
            <a:ext cx="1627833" cy="139169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4135734" cy="1325563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Anforderungen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87072" y="2607810"/>
            <a:ext cx="4929375" cy="3926131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55359" y="607227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39516" y="2101556"/>
            <a:ext cx="10115843" cy="4622800"/>
          </a:xfrm>
        </p:spPr>
        <p:txBody>
          <a:bodyPr>
            <a:normAutofit/>
          </a:bodyPr>
          <a:lstStyle/>
          <a:p>
            <a:pPr marL="457200" lvl="0" indent="-371475">
              <a:buSzPts val="2250"/>
            </a:pPr>
            <a:r>
              <a:rPr lang="de-DE" dirty="0"/>
              <a:t>Es werden drei Türen überwacht. 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dirty="0"/>
              <a:t>Der Zustand der Tür wird durch eine LED angezeigt.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dirty="0"/>
              <a:t>Wenn die Alarmanlage eingeschaltet ist und eine Tür geöffnet wird, löst das einen immer schneller werdenden Piepton aus.</a:t>
            </a:r>
          </a:p>
          <a:p>
            <a:pPr marL="914400" lvl="1" indent="-371475">
              <a:spcBef>
                <a:spcPts val="0"/>
              </a:spcBef>
              <a:buSzPts val="2250"/>
              <a:buChar char="➢"/>
            </a:pPr>
            <a:r>
              <a:rPr lang="de-DE" dirty="0"/>
              <a:t>30 Sekunden, um einen geheimen Taster zu betätigen.</a:t>
            </a:r>
          </a:p>
          <a:p>
            <a:pPr marL="1371600" lvl="2" indent="-371475">
              <a:spcBef>
                <a:spcPts val="0"/>
              </a:spcBef>
              <a:buSzPts val="2250"/>
              <a:buChar char="➢"/>
            </a:pPr>
            <a:r>
              <a:rPr lang="de-DE" sz="2400" dirty="0"/>
              <a:t>Durch drücken wird dieser Alarm gestoppt.</a:t>
            </a:r>
          </a:p>
          <a:p>
            <a:pPr marL="914400" lvl="1" indent="-371475">
              <a:spcBef>
                <a:spcPts val="0"/>
              </a:spcBef>
              <a:buSzPts val="2250"/>
              <a:buChar char="➢"/>
            </a:pPr>
            <a:r>
              <a:rPr lang="de-DE" dirty="0"/>
              <a:t>Countdown wird auf Display ausgegeben.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dirty="0"/>
              <a:t>Wird der Taster nicht innerhalb der 30 Sekunden betätigt, beginnt die Sirene mit dem Alarmton.</a:t>
            </a:r>
          </a:p>
          <a:p>
            <a:pPr marL="914400" lvl="1" indent="-371475">
              <a:spcBef>
                <a:spcPts val="0"/>
              </a:spcBef>
              <a:buSzPts val="2250"/>
              <a:buChar char="➢"/>
            </a:pPr>
            <a:r>
              <a:rPr lang="de-DE" dirty="0"/>
              <a:t>Nur ein Reset kann sie dann noch abschalten.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7956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-433389"/>
            <a:ext cx="11830344" cy="7572375"/>
          </a:xfrm>
          <a:prstGeom prst="rect">
            <a:avLst/>
          </a:prstGeom>
        </p:spPr>
      </p:pic>
      <p:sp>
        <p:nvSpPr>
          <p:cNvPr id="6" name="Moon 5"/>
          <p:cNvSpPr/>
          <p:nvPr/>
        </p:nvSpPr>
        <p:spPr>
          <a:xfrm>
            <a:off x="-2053652" y="-1828800"/>
            <a:ext cx="7236839" cy="10363199"/>
          </a:xfrm>
          <a:prstGeom prst="moon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07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-1959862" y="-282219"/>
            <a:ext cx="7566407" cy="2464532"/>
          </a:xfrm>
          <a:prstGeom prst="triangle">
            <a:avLst>
              <a:gd name="adj" fmla="val 4907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1053187" y="6162151"/>
            <a:ext cx="1627833" cy="139169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244526" y="0"/>
            <a:ext cx="4135734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Modi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87072" y="2607810"/>
            <a:ext cx="4929375" cy="3926131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55359" y="607227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52271" y="2382727"/>
            <a:ext cx="9017391" cy="4660369"/>
          </a:xfrm>
        </p:spPr>
        <p:txBody>
          <a:bodyPr/>
          <a:lstStyle/>
          <a:p>
            <a:pPr marL="457200" lvl="0" indent="-371475">
              <a:buSzPts val="2250"/>
            </a:pPr>
            <a:r>
              <a:rPr lang="de-DE" sz="3200" dirty="0"/>
              <a:t>Aus</a:t>
            </a:r>
          </a:p>
          <a:p>
            <a:pPr marL="914400" lvl="1" indent="-371475">
              <a:spcBef>
                <a:spcPts val="0"/>
              </a:spcBef>
              <a:buSzPts val="2250"/>
              <a:buChar char="➢"/>
            </a:pPr>
            <a:r>
              <a:rPr lang="de-DE" sz="2800" dirty="0"/>
              <a:t>Die Alarmanlage ist abgeschaltet und reagiert nicht.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sz="3200" dirty="0"/>
              <a:t>Normalmodus</a:t>
            </a:r>
          </a:p>
          <a:p>
            <a:pPr marL="914400" lvl="1" indent="-371475">
              <a:spcBef>
                <a:spcPts val="0"/>
              </a:spcBef>
              <a:buSzPts val="2250"/>
              <a:buChar char="➢"/>
            </a:pPr>
            <a:r>
              <a:rPr lang="de-DE" sz="2800" dirty="0"/>
              <a:t>Die Alarmanlage reagiert darauf, wenn eine Tür geöffnet wird und würde Alarm geben.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sz="3200" dirty="0"/>
              <a:t>Testmodus</a:t>
            </a:r>
          </a:p>
          <a:p>
            <a:pPr marL="914400" lvl="1" indent="-371475">
              <a:spcBef>
                <a:spcPts val="0"/>
              </a:spcBef>
              <a:buSzPts val="2250"/>
              <a:buChar char="➢"/>
            </a:pPr>
            <a:r>
              <a:rPr lang="de-DE" sz="2800" dirty="0"/>
              <a:t>Die Alarmanlage reagiert zwar auf die Türen, jedoch wird der Alarm durch Ausgaben im Terminal ersetzt.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341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how 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851" y="0"/>
            <a:ext cx="12826950" cy="68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on 5"/>
          <p:cNvSpPr/>
          <p:nvPr/>
        </p:nvSpPr>
        <p:spPr>
          <a:xfrm>
            <a:off x="-2053652" y="-1828800"/>
            <a:ext cx="7236839" cy="10363199"/>
          </a:xfrm>
          <a:prstGeom prst="moon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66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-1959862" y="-282219"/>
            <a:ext cx="7566407" cy="2464532"/>
          </a:xfrm>
          <a:prstGeom prst="triangle">
            <a:avLst>
              <a:gd name="adj" fmla="val 49070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1053187" y="6162151"/>
            <a:ext cx="1627833" cy="1391697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286730" y="112542"/>
            <a:ext cx="4844661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Herangehensweise</a:t>
            </a:r>
            <a:br>
              <a:rPr lang="en-US" sz="4800" b="1" dirty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87072" y="2607810"/>
            <a:ext cx="4929375" cy="3926131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55359" y="6072276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08296" y="2395206"/>
            <a:ext cx="9622301" cy="4351338"/>
          </a:xfrm>
        </p:spPr>
        <p:txBody>
          <a:bodyPr/>
          <a:lstStyle/>
          <a:p>
            <a:pPr marL="457200" lvl="0" indent="-371475">
              <a:buSzPts val="2250"/>
            </a:pPr>
            <a:r>
              <a:rPr lang="de-DE" sz="3200" dirty="0"/>
              <a:t>Als Display wird eine 7-Segment-Anzeige verwendet.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sz="3200" dirty="0"/>
              <a:t>Die Türen sind Beispielhaft nur Kontaktgeber, welche vom Mikrocontroller in GND gehen.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sz="3200" dirty="0"/>
              <a:t>Für die LEDs verwenden wir für Tür 1 eine grüne, Tür 2 eine gelbe und für Tür 3 eine rote LED.</a:t>
            </a:r>
          </a:p>
          <a:p>
            <a:pPr marL="457200" lvl="0" indent="-371475">
              <a:spcBef>
                <a:spcPts val="0"/>
              </a:spcBef>
              <a:buSzPts val="2250"/>
            </a:pPr>
            <a:r>
              <a:rPr lang="de-DE" sz="3200" dirty="0"/>
              <a:t>Der Alarm wird mithilfe eines passiven Buzzers erzeugt.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97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probl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70" y="-430521"/>
            <a:ext cx="10887564" cy="72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on 5"/>
          <p:cNvSpPr/>
          <p:nvPr/>
        </p:nvSpPr>
        <p:spPr>
          <a:xfrm>
            <a:off x="-2053652" y="-1828800"/>
            <a:ext cx="7236839" cy="10363199"/>
          </a:xfrm>
          <a:prstGeom prst="moon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87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306</Words>
  <Application>Microsoft Office PowerPoint</Application>
  <PresentationFormat>Breitbild</PresentationFormat>
  <Paragraphs>65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Projekt B Alarmanlage</vt:lpstr>
      <vt:lpstr>Inhalt</vt:lpstr>
      <vt:lpstr>PowerPoint-Präsentation</vt:lpstr>
      <vt:lpstr>Anforderungen</vt:lpstr>
      <vt:lpstr>PowerPoint-Präsentation</vt:lpstr>
      <vt:lpstr>Modi</vt:lpstr>
      <vt:lpstr>PowerPoint-Präsentation</vt:lpstr>
      <vt:lpstr>Herangehensweise </vt:lpstr>
      <vt:lpstr>PowerPoint-Präsentation</vt:lpstr>
      <vt:lpstr>Probleme</vt:lpstr>
      <vt:lpstr>PowerPoint-Präsentation</vt:lpstr>
      <vt:lpstr>Aufbau</vt:lpstr>
      <vt:lpstr>Quellen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TIMER</dc:title>
  <dc:creator>Nikolce Ilijoski</dc:creator>
  <cp:lastModifiedBy>Torben Schweren</cp:lastModifiedBy>
  <cp:revision>32</cp:revision>
  <dcterms:created xsi:type="dcterms:W3CDTF">2019-12-03T18:22:41Z</dcterms:created>
  <dcterms:modified xsi:type="dcterms:W3CDTF">2020-01-30T17:15:12Z</dcterms:modified>
</cp:coreProperties>
</file>