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iKDSXi60g/Pj2qbwuZLH8I/8YZ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e56cc3ae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e56cc3ae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e56cc3ae4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e56cc3ae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e56cc3ae4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e56cc3ae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e56cc3ae4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e56cc3ae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e56cc3ae4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e56cc3ae4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3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3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3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3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3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3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3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3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3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3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3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3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3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3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3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3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3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3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3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3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3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3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3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3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abild mit Beschriftung">
  <p:cSld name="Panoramabild mit Beschriftung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2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12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Beschriftung">
  <p:cSld name="Titel und Beschriftung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itat mit Beschriftung">
  <p:cSld name="Zitat mit Beschriftung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4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nskarte">
  <p:cSld name="Namenskart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5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Spalte">
  <p:cSld name="3 Spalte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6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6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6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6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6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6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Bildspalte">
  <p:cSld name="3 Bildspalte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7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17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17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17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17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17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17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17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17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vertikaler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8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kaler Titel u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9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schnitts-&#10;überschrift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6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leich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7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7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7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r Titel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r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mit Überschrift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10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 mit Überschrift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1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PROJEKT B - ALARMANLAGE</a:t>
            </a:r>
            <a:endParaRPr/>
          </a:p>
        </p:txBody>
      </p:sp>
      <p:sp>
        <p:nvSpPr>
          <p:cNvPr id="235" name="Google Shape;235;p1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/>
              <a:t>Fabian Ufer, Niko Ilijoski, Torben Schweren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e56cc3ae4_1_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Inhaltsverzeichnis</a:t>
            </a:r>
            <a:endParaRPr/>
          </a:p>
        </p:txBody>
      </p:sp>
      <p:sp>
        <p:nvSpPr>
          <p:cNvPr id="241" name="Google Shape;241;g6e56cc3ae4_1_0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#</a:t>
            </a:r>
            <a:endParaRPr/>
          </a:p>
        </p:txBody>
      </p:sp>
      <p:sp>
        <p:nvSpPr>
          <p:cNvPr id="242" name="Google Shape;242;g6e56cc3ae4_1_0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e56cc3ae4_1_6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Anforderungen</a:t>
            </a:r>
            <a:endParaRPr/>
          </a:p>
        </p:txBody>
      </p:sp>
      <p:sp>
        <p:nvSpPr>
          <p:cNvPr id="248" name="Google Shape;248;g6e56cc3ae4_1_6"/>
          <p:cNvSpPr txBox="1"/>
          <p:nvPr>
            <p:ph idx="1" type="body"/>
          </p:nvPr>
        </p:nvSpPr>
        <p:spPr>
          <a:xfrm>
            <a:off x="1141400" y="1792275"/>
            <a:ext cx="9906000" cy="453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Es werden drei Türen überwacht. 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Der Zustand der Tür wird durch eine LED angezeigt.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Wenn die Alarmanlage eingeschaltet ist und eine Tür geöffnet wird, löst das einen immer schneller werdenden Piepton aus.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➢"/>
            </a:pPr>
            <a:r>
              <a:rPr lang="en-US"/>
              <a:t>30 Sekunden, um einen geheimen Taster zu betätigen.</a:t>
            </a:r>
            <a:endParaRPr/>
          </a:p>
          <a:p>
            <a:pPr indent="-371475" lvl="2" marL="1371600" rtl="0" algn="l">
              <a:spcBef>
                <a:spcPts val="0"/>
              </a:spcBef>
              <a:spcAft>
                <a:spcPts val="0"/>
              </a:spcAft>
              <a:buSzPts val="2250"/>
              <a:buChar char="➢"/>
            </a:pPr>
            <a:r>
              <a:rPr lang="en-US"/>
              <a:t>Durch drücken wird dieser Alarm gestoppt.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➢"/>
            </a:pPr>
            <a:r>
              <a:rPr lang="en-US"/>
              <a:t>Countdown wird auf Display ausgegeben.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Wird der Taster nicht innerhalb der 30 Sekunden betätigt, beginnt die Sirene mit dem Alarmton.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➢"/>
            </a:pPr>
            <a:r>
              <a:rPr lang="en-US"/>
              <a:t>Nur ein Reset kann sie dann noch abschalten.</a:t>
            </a:r>
            <a:endParaRPr/>
          </a:p>
        </p:txBody>
      </p:sp>
      <p:sp>
        <p:nvSpPr>
          <p:cNvPr id="249" name="Google Shape;249;g6e56cc3ae4_1_6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e56cc3ae4_1_2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</a:t>
            </a:r>
            <a:endParaRPr/>
          </a:p>
        </p:txBody>
      </p:sp>
      <p:sp>
        <p:nvSpPr>
          <p:cNvPr id="255" name="Google Shape;255;g6e56cc3ae4_1_20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Aus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➢"/>
            </a:pPr>
            <a:r>
              <a:rPr lang="en-US"/>
              <a:t>Die Alarmanlage ist abgeschaltet und reagiert nicht.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Normalmodus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➢"/>
            </a:pPr>
            <a:r>
              <a:rPr lang="en-US"/>
              <a:t>Die Alarmanlage reagiert darauf, wenn eine Tür geöffnet wird und würde Alarm geben.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Testmodus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➢"/>
            </a:pPr>
            <a:r>
              <a:rPr lang="en-US"/>
              <a:t>Die Alarmanlage reagiert zwar auf die Türen, jedoch wird der Alarm durch Ausgaben im Terminal ersetzt.</a:t>
            </a:r>
            <a:endParaRPr/>
          </a:p>
        </p:txBody>
      </p:sp>
      <p:sp>
        <p:nvSpPr>
          <p:cNvPr id="256" name="Google Shape;256;g6e56cc3ae4_1_20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e56cc3ae4_1_26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Herangehensweise</a:t>
            </a:r>
            <a:endParaRPr/>
          </a:p>
        </p:txBody>
      </p:sp>
      <p:sp>
        <p:nvSpPr>
          <p:cNvPr id="262" name="Google Shape;262;g6e56cc3ae4_1_26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Als Display wird eine 7-Segment-Anzeige verwendet.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Die Türen sind Beispielhaft nur Kontaktgeber, welche vom Mikrocontroller in GND gehen.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Für die LEDs verwenden wir für Tür 1 eine grüne, Tür 2 eine gelbe und für Tür 3 eine rote LED.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Der Alarm wird mithilfe eines passiven Buzzers erzeugt.</a:t>
            </a:r>
            <a:endParaRPr/>
          </a:p>
        </p:txBody>
      </p:sp>
      <p:sp>
        <p:nvSpPr>
          <p:cNvPr id="263" name="Google Shape;263;g6e56cc3ae4_1_26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e56cc3ae4_1_32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Aufbau</a:t>
            </a:r>
            <a:endParaRPr/>
          </a:p>
        </p:txBody>
      </p:sp>
      <p:sp>
        <p:nvSpPr>
          <p:cNvPr id="269" name="Google Shape;269;g6e56cc3ae4_1_32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6e56cc3ae4_1_32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haltkreis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2020-01-30T12:36:13Z</dcterms:created>
  <dc:creator>Torben Schweren</dc:creator>
</cp:coreProperties>
</file>