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F8733-17C5-4580-B00F-47BDE5CA6D0E}" v="71" dt="2022-06-13T17:32:3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bson" userId="0611a22c-4a37-471b-80f5-a608aa559a12" providerId="ADAL" clId="{F6FF8733-17C5-4580-B00F-47BDE5CA6D0E}"/>
    <pc:docChg chg="custSel addSld modSld">
      <pc:chgData name="Robert Robson" userId="0611a22c-4a37-471b-80f5-a608aa559a12" providerId="ADAL" clId="{F6FF8733-17C5-4580-B00F-47BDE5CA6D0E}" dt="2022-06-13T17:33:02.872" v="1353" actId="962"/>
      <pc:docMkLst>
        <pc:docMk/>
      </pc:docMkLst>
      <pc:sldChg chg="modSp">
        <pc:chgData name="Robert Robson" userId="0611a22c-4a37-471b-80f5-a608aa559a12" providerId="ADAL" clId="{F6FF8733-17C5-4580-B00F-47BDE5CA6D0E}" dt="2022-06-13T17:32:39.445" v="1293" actId="962"/>
        <pc:sldMkLst>
          <pc:docMk/>
          <pc:sldMk cId="333824617" sldId="258"/>
        </pc:sldMkLst>
        <pc:picChg chg="mod">
          <ac:chgData name="Robert Robson" userId="0611a22c-4a37-471b-80f5-a608aa559a12" providerId="ADAL" clId="{F6FF8733-17C5-4580-B00F-47BDE5CA6D0E}" dt="2022-06-13T17:32:39.445" v="1293" actId="962"/>
          <ac:picMkLst>
            <pc:docMk/>
            <pc:sldMk cId="333824617" sldId="258"/>
            <ac:picMk id="1026" creationId="{E45B6B84-0B2C-5923-46F7-5C65A4DCC8B5}"/>
          </ac:picMkLst>
        </pc:picChg>
      </pc:sldChg>
      <pc:sldChg chg="modSp mod">
        <pc:chgData name="Robert Robson" userId="0611a22c-4a37-471b-80f5-a608aa559a12" providerId="ADAL" clId="{F6FF8733-17C5-4580-B00F-47BDE5CA6D0E}" dt="2022-06-13T17:32:54.013" v="1323" actId="962"/>
        <pc:sldMkLst>
          <pc:docMk/>
          <pc:sldMk cId="1994163056" sldId="260"/>
        </pc:sldMkLst>
        <pc:picChg chg="mod">
          <ac:chgData name="Robert Robson" userId="0611a22c-4a37-471b-80f5-a608aa559a12" providerId="ADAL" clId="{F6FF8733-17C5-4580-B00F-47BDE5CA6D0E}" dt="2022-06-13T17:32:54.013" v="1323" actId="962"/>
          <ac:picMkLst>
            <pc:docMk/>
            <pc:sldMk cId="1994163056" sldId="260"/>
            <ac:picMk id="5" creationId="{456400F1-3E73-222C-82B4-A5BC018E20B9}"/>
          </ac:picMkLst>
        </pc:picChg>
      </pc:sldChg>
      <pc:sldChg chg="modSp mod">
        <pc:chgData name="Robert Robson" userId="0611a22c-4a37-471b-80f5-a608aa559a12" providerId="ADAL" clId="{F6FF8733-17C5-4580-B00F-47BDE5CA6D0E}" dt="2022-06-13T17:33:02.872" v="1353" actId="962"/>
        <pc:sldMkLst>
          <pc:docMk/>
          <pc:sldMk cId="2066456072" sldId="261"/>
        </pc:sldMkLst>
        <pc:picChg chg="mod">
          <ac:chgData name="Robert Robson" userId="0611a22c-4a37-471b-80f5-a608aa559a12" providerId="ADAL" clId="{F6FF8733-17C5-4580-B00F-47BDE5CA6D0E}" dt="2022-06-13T17:33:02.872" v="1353" actId="962"/>
          <ac:picMkLst>
            <pc:docMk/>
            <pc:sldMk cId="2066456072" sldId="261"/>
            <ac:picMk id="7" creationId="{639C6185-0DE5-D5A5-08DB-629B7BE5144E}"/>
          </ac:picMkLst>
        </pc:picChg>
      </pc:sldChg>
      <pc:sldChg chg="modSp new mod">
        <pc:chgData name="Robert Robson" userId="0611a22c-4a37-471b-80f5-a608aa559a12" providerId="ADAL" clId="{F6FF8733-17C5-4580-B00F-47BDE5CA6D0E}" dt="2022-06-13T16:55:58.421" v="341" actId="113"/>
        <pc:sldMkLst>
          <pc:docMk/>
          <pc:sldMk cId="2100611261" sldId="263"/>
        </pc:sldMkLst>
        <pc:spChg chg="mod">
          <ac:chgData name="Robert Robson" userId="0611a22c-4a37-471b-80f5-a608aa559a12" providerId="ADAL" clId="{F6FF8733-17C5-4580-B00F-47BDE5CA6D0E}" dt="2022-06-13T16:52:41.361" v="19" actId="20577"/>
          <ac:spMkLst>
            <pc:docMk/>
            <pc:sldMk cId="2100611261" sldId="263"/>
            <ac:spMk id="2" creationId="{F5CF48C6-0660-4FFC-6B56-362A7548B982}"/>
          </ac:spMkLst>
        </pc:spChg>
        <pc:spChg chg="mod">
          <ac:chgData name="Robert Robson" userId="0611a22c-4a37-471b-80f5-a608aa559a12" providerId="ADAL" clId="{F6FF8733-17C5-4580-B00F-47BDE5CA6D0E}" dt="2022-06-13T16:55:58.421" v="341" actId="113"/>
          <ac:spMkLst>
            <pc:docMk/>
            <pc:sldMk cId="2100611261" sldId="263"/>
            <ac:spMk id="3" creationId="{203742DD-5BAF-5688-207D-A8C89992FFF4}"/>
          </ac:spMkLst>
        </pc:spChg>
      </pc:sldChg>
      <pc:sldChg chg="modSp new mod">
        <pc:chgData name="Robert Robson" userId="0611a22c-4a37-471b-80f5-a608aa559a12" providerId="ADAL" clId="{F6FF8733-17C5-4580-B00F-47BDE5CA6D0E}" dt="2022-06-13T16:58:25.048" v="554" actId="20577"/>
        <pc:sldMkLst>
          <pc:docMk/>
          <pc:sldMk cId="1398279445" sldId="264"/>
        </pc:sldMkLst>
        <pc:spChg chg="mod">
          <ac:chgData name="Robert Robson" userId="0611a22c-4a37-471b-80f5-a608aa559a12" providerId="ADAL" clId="{F6FF8733-17C5-4580-B00F-47BDE5CA6D0E}" dt="2022-06-13T16:56:37.472" v="365" actId="20577"/>
          <ac:spMkLst>
            <pc:docMk/>
            <pc:sldMk cId="1398279445" sldId="264"/>
            <ac:spMk id="2" creationId="{67624ED9-D402-AFB2-8C75-C421BAAEA104}"/>
          </ac:spMkLst>
        </pc:spChg>
        <pc:spChg chg="mod">
          <ac:chgData name="Robert Robson" userId="0611a22c-4a37-471b-80f5-a608aa559a12" providerId="ADAL" clId="{F6FF8733-17C5-4580-B00F-47BDE5CA6D0E}" dt="2022-06-13T16:58:25.048" v="554" actId="20577"/>
          <ac:spMkLst>
            <pc:docMk/>
            <pc:sldMk cId="1398279445" sldId="264"/>
            <ac:spMk id="3" creationId="{5BBD1FD5-FE68-1F5B-EF73-AB8095FDCE9E}"/>
          </ac:spMkLst>
        </pc:spChg>
      </pc:sldChg>
      <pc:sldChg chg="modSp new mod">
        <pc:chgData name="Robert Robson" userId="0611a22c-4a37-471b-80f5-a608aa559a12" providerId="ADAL" clId="{F6FF8733-17C5-4580-B00F-47BDE5CA6D0E}" dt="2022-06-13T17:00:30.968" v="810" actId="20577"/>
        <pc:sldMkLst>
          <pc:docMk/>
          <pc:sldMk cId="1826805241" sldId="265"/>
        </pc:sldMkLst>
        <pc:spChg chg="mod">
          <ac:chgData name="Robert Robson" userId="0611a22c-4a37-471b-80f5-a608aa559a12" providerId="ADAL" clId="{F6FF8733-17C5-4580-B00F-47BDE5CA6D0E}" dt="2022-06-13T16:58:41.560" v="577" actId="20577"/>
          <ac:spMkLst>
            <pc:docMk/>
            <pc:sldMk cId="1826805241" sldId="265"/>
            <ac:spMk id="2" creationId="{CD98DD5F-1452-F1E3-3A86-268EC99C9258}"/>
          </ac:spMkLst>
        </pc:spChg>
        <pc:spChg chg="mod">
          <ac:chgData name="Robert Robson" userId="0611a22c-4a37-471b-80f5-a608aa559a12" providerId="ADAL" clId="{F6FF8733-17C5-4580-B00F-47BDE5CA6D0E}" dt="2022-06-13T17:00:30.968" v="810" actId="20577"/>
          <ac:spMkLst>
            <pc:docMk/>
            <pc:sldMk cId="1826805241" sldId="265"/>
            <ac:spMk id="3" creationId="{C3C07C99-67AE-CEB8-91E7-4280A3E0F367}"/>
          </ac:spMkLst>
        </pc:spChg>
      </pc:sldChg>
      <pc:sldChg chg="addSp delSp modSp new mod modClrScheme chgLayout">
        <pc:chgData name="Robert Robson" userId="0611a22c-4a37-471b-80f5-a608aa559a12" providerId="ADAL" clId="{F6FF8733-17C5-4580-B00F-47BDE5CA6D0E}" dt="2022-06-13T17:01:57.156" v="817" actId="14100"/>
        <pc:sldMkLst>
          <pc:docMk/>
          <pc:sldMk cId="3558960060" sldId="266"/>
        </pc:sldMkLst>
        <pc:spChg chg="mod ord">
          <ac:chgData name="Robert Robson" userId="0611a22c-4a37-471b-80f5-a608aa559a12" providerId="ADAL" clId="{F6FF8733-17C5-4580-B00F-47BDE5CA6D0E}" dt="2022-06-13T17:01:42.783" v="813" actId="700"/>
          <ac:spMkLst>
            <pc:docMk/>
            <pc:sldMk cId="3558960060" sldId="266"/>
            <ac:spMk id="2" creationId="{061ACBD1-FF15-5200-8FB7-A5220F7E9BD2}"/>
          </ac:spMkLst>
        </pc:spChg>
        <pc:spChg chg="del">
          <ac:chgData name="Robert Robson" userId="0611a22c-4a37-471b-80f5-a608aa559a12" providerId="ADAL" clId="{F6FF8733-17C5-4580-B00F-47BDE5CA6D0E}" dt="2022-06-13T17:01:42.783" v="813" actId="700"/>
          <ac:spMkLst>
            <pc:docMk/>
            <pc:sldMk cId="3558960060" sldId="266"/>
            <ac:spMk id="3" creationId="{9A1FE86E-185C-C1D9-B0A4-4DF49B49720A}"/>
          </ac:spMkLst>
        </pc:spChg>
        <pc:picChg chg="add mod">
          <ac:chgData name="Robert Robson" userId="0611a22c-4a37-471b-80f5-a608aa559a12" providerId="ADAL" clId="{F6FF8733-17C5-4580-B00F-47BDE5CA6D0E}" dt="2022-06-13T17:01:57.156" v="817" actId="14100"/>
          <ac:picMkLst>
            <pc:docMk/>
            <pc:sldMk cId="3558960060" sldId="266"/>
            <ac:picMk id="2050" creationId="{D70F93BB-593B-8286-F1B1-3AA0F426F188}"/>
          </ac:picMkLst>
        </pc:picChg>
      </pc:sldChg>
      <pc:sldChg chg="addSp modSp new mod modClrScheme chgLayout">
        <pc:chgData name="Robert Robson" userId="0611a22c-4a37-471b-80f5-a608aa559a12" providerId="ADAL" clId="{F6FF8733-17C5-4580-B00F-47BDE5CA6D0E}" dt="2022-06-13T17:06:17.802" v="853"/>
        <pc:sldMkLst>
          <pc:docMk/>
          <pc:sldMk cId="4190671299" sldId="267"/>
        </pc:sldMkLst>
        <pc:spChg chg="mod ord">
          <ac:chgData name="Robert Robson" userId="0611a22c-4a37-471b-80f5-a608aa559a12" providerId="ADAL" clId="{F6FF8733-17C5-4580-B00F-47BDE5CA6D0E}" dt="2022-06-13T17:02:58.269" v="842" actId="700"/>
          <ac:spMkLst>
            <pc:docMk/>
            <pc:sldMk cId="4190671299" sldId="267"/>
            <ac:spMk id="2" creationId="{676D938C-EEBE-F274-C4DD-1EA341E7290C}"/>
          </ac:spMkLst>
        </pc:spChg>
        <pc:spChg chg="add mod ord">
          <ac:chgData name="Robert Robson" userId="0611a22c-4a37-471b-80f5-a608aa559a12" providerId="ADAL" clId="{F6FF8733-17C5-4580-B00F-47BDE5CA6D0E}" dt="2022-06-13T17:06:17.802" v="853"/>
          <ac:spMkLst>
            <pc:docMk/>
            <pc:sldMk cId="4190671299" sldId="267"/>
            <ac:spMk id="3" creationId="{7B990FC6-8EDA-DA49-57B6-F6458B36D091}"/>
          </ac:spMkLst>
        </pc:spChg>
      </pc:sldChg>
      <pc:sldChg chg="addSp delSp modSp new mod modClrScheme chgLayout">
        <pc:chgData name="Robert Robson" userId="0611a22c-4a37-471b-80f5-a608aa559a12" providerId="ADAL" clId="{F6FF8733-17C5-4580-B00F-47BDE5CA6D0E}" dt="2022-06-13T17:08:12.874" v="860" actId="1076"/>
        <pc:sldMkLst>
          <pc:docMk/>
          <pc:sldMk cId="255787605" sldId="268"/>
        </pc:sldMkLst>
        <pc:spChg chg="mod ord">
          <ac:chgData name="Robert Robson" userId="0611a22c-4a37-471b-80f5-a608aa559a12" providerId="ADAL" clId="{F6FF8733-17C5-4580-B00F-47BDE5CA6D0E}" dt="2022-06-13T17:07:58.685" v="857" actId="700"/>
          <ac:spMkLst>
            <pc:docMk/>
            <pc:sldMk cId="255787605" sldId="268"/>
            <ac:spMk id="2" creationId="{91ADDA73-4464-A76C-B96B-448937DD46A9}"/>
          </ac:spMkLst>
        </pc:spChg>
        <pc:spChg chg="del">
          <ac:chgData name="Robert Robson" userId="0611a22c-4a37-471b-80f5-a608aa559a12" providerId="ADAL" clId="{F6FF8733-17C5-4580-B00F-47BDE5CA6D0E}" dt="2022-06-13T17:07:58.685" v="857" actId="700"/>
          <ac:spMkLst>
            <pc:docMk/>
            <pc:sldMk cId="255787605" sldId="268"/>
            <ac:spMk id="3" creationId="{8C5805C8-30D2-C574-C645-8004DB81F673}"/>
          </ac:spMkLst>
        </pc:spChg>
        <pc:picChg chg="add mod">
          <ac:chgData name="Robert Robson" userId="0611a22c-4a37-471b-80f5-a608aa559a12" providerId="ADAL" clId="{F6FF8733-17C5-4580-B00F-47BDE5CA6D0E}" dt="2022-06-13T17:08:12.874" v="860" actId="1076"/>
          <ac:picMkLst>
            <pc:docMk/>
            <pc:sldMk cId="255787605" sldId="268"/>
            <ac:picMk id="3074" creationId="{881FAADC-52AD-7BE9-92B3-84E6E091F55F}"/>
          </ac:picMkLst>
        </pc:picChg>
      </pc:sldChg>
      <pc:sldChg chg="addSp modSp new mod modClrScheme chgLayout">
        <pc:chgData name="Robert Robson" userId="0611a22c-4a37-471b-80f5-a608aa559a12" providerId="ADAL" clId="{F6FF8733-17C5-4580-B00F-47BDE5CA6D0E}" dt="2022-06-13T17:08:55.791" v="881" actId="15"/>
        <pc:sldMkLst>
          <pc:docMk/>
          <pc:sldMk cId="2964650607" sldId="269"/>
        </pc:sldMkLst>
        <pc:spChg chg="mod ord">
          <ac:chgData name="Robert Robson" userId="0611a22c-4a37-471b-80f5-a608aa559a12" providerId="ADAL" clId="{F6FF8733-17C5-4580-B00F-47BDE5CA6D0E}" dt="2022-06-13T17:08:45.224" v="875" actId="700"/>
          <ac:spMkLst>
            <pc:docMk/>
            <pc:sldMk cId="2964650607" sldId="269"/>
            <ac:spMk id="2" creationId="{1FD39B30-8A37-263C-BFEF-2BE188E407EE}"/>
          </ac:spMkLst>
        </pc:spChg>
        <pc:spChg chg="add mod ord">
          <ac:chgData name="Robert Robson" userId="0611a22c-4a37-471b-80f5-a608aa559a12" providerId="ADAL" clId="{F6FF8733-17C5-4580-B00F-47BDE5CA6D0E}" dt="2022-06-13T17:08:55.791" v="881" actId="15"/>
          <ac:spMkLst>
            <pc:docMk/>
            <pc:sldMk cId="2964650607" sldId="269"/>
            <ac:spMk id="3" creationId="{D46F39B3-B839-5563-3F94-535A72F14693}"/>
          </ac:spMkLst>
        </pc:spChg>
      </pc:sldChg>
      <pc:sldChg chg="modSp new mod">
        <pc:chgData name="Robert Robson" userId="0611a22c-4a37-471b-80f5-a608aa559a12" providerId="ADAL" clId="{F6FF8733-17C5-4580-B00F-47BDE5CA6D0E}" dt="2022-06-13T17:20:07.049" v="1195"/>
        <pc:sldMkLst>
          <pc:docMk/>
          <pc:sldMk cId="2888541113" sldId="270"/>
        </pc:sldMkLst>
        <pc:spChg chg="mod">
          <ac:chgData name="Robert Robson" userId="0611a22c-4a37-471b-80f5-a608aa559a12" providerId="ADAL" clId="{F6FF8733-17C5-4580-B00F-47BDE5CA6D0E}" dt="2022-06-13T17:10:09.054" v="893" actId="20577"/>
          <ac:spMkLst>
            <pc:docMk/>
            <pc:sldMk cId="2888541113" sldId="270"/>
            <ac:spMk id="2" creationId="{BAA20F9A-F347-2513-233D-1F223681339A}"/>
          </ac:spMkLst>
        </pc:spChg>
        <pc:spChg chg="mod">
          <ac:chgData name="Robert Robson" userId="0611a22c-4a37-471b-80f5-a608aa559a12" providerId="ADAL" clId="{F6FF8733-17C5-4580-B00F-47BDE5CA6D0E}" dt="2022-06-13T17:20:07.049" v="1195"/>
          <ac:spMkLst>
            <pc:docMk/>
            <pc:sldMk cId="2888541113" sldId="270"/>
            <ac:spMk id="3" creationId="{E253141B-A646-DE6D-C1BC-2F24B6563445}"/>
          </ac:spMkLst>
        </pc:spChg>
      </pc:sldChg>
      <pc:sldChg chg="addSp delSp modSp new mod modClrScheme chgLayout">
        <pc:chgData name="Robert Robson" userId="0611a22c-4a37-471b-80f5-a608aa559a12" providerId="ADAL" clId="{F6FF8733-17C5-4580-B00F-47BDE5CA6D0E}" dt="2022-06-13T17:21:54.368" v="1233" actId="14100"/>
        <pc:sldMkLst>
          <pc:docMk/>
          <pc:sldMk cId="3723947977" sldId="271"/>
        </pc:sldMkLst>
        <pc:spChg chg="mod ord">
          <ac:chgData name="Robert Robson" userId="0611a22c-4a37-471b-80f5-a608aa559a12" providerId="ADAL" clId="{F6FF8733-17C5-4580-B00F-47BDE5CA6D0E}" dt="2022-06-13T17:21:38.046" v="1229" actId="700"/>
          <ac:spMkLst>
            <pc:docMk/>
            <pc:sldMk cId="3723947977" sldId="271"/>
            <ac:spMk id="2" creationId="{FA605F85-E6AE-EABB-E9EC-D3305B89560A}"/>
          </ac:spMkLst>
        </pc:spChg>
        <pc:spChg chg="del">
          <ac:chgData name="Robert Robson" userId="0611a22c-4a37-471b-80f5-a608aa559a12" providerId="ADAL" clId="{F6FF8733-17C5-4580-B00F-47BDE5CA6D0E}" dt="2022-06-13T17:21:38.046" v="1229" actId="700"/>
          <ac:spMkLst>
            <pc:docMk/>
            <pc:sldMk cId="3723947977" sldId="271"/>
            <ac:spMk id="3" creationId="{AEFBA825-4989-2FF3-8423-5059B883264A}"/>
          </ac:spMkLst>
        </pc:spChg>
        <pc:picChg chg="add mod">
          <ac:chgData name="Robert Robson" userId="0611a22c-4a37-471b-80f5-a608aa559a12" providerId="ADAL" clId="{F6FF8733-17C5-4580-B00F-47BDE5CA6D0E}" dt="2022-06-13T17:21:54.368" v="1233" actId="14100"/>
          <ac:picMkLst>
            <pc:docMk/>
            <pc:sldMk cId="3723947977" sldId="271"/>
            <ac:picMk id="4098" creationId="{15C5DB6E-DE2F-C998-A34F-3578224CF0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2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2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B98E01-1206-4971-B748-5D38459C5D9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6B3548-3E2E-4607-A4EC-498F6733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9A62-FB9D-EB62-8E62-96A7E7F9D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67C5-BEF8-1B4D-235D-A0A7EFD1D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SDLC / STLC</a:t>
            </a:r>
          </a:p>
        </p:txBody>
      </p:sp>
    </p:spTree>
    <p:extLst>
      <p:ext uri="{BB962C8B-B14F-4D97-AF65-F5344CB8AC3E}">
        <p14:creationId xmlns:p14="http://schemas.microsoft.com/office/powerpoint/2010/main" val="223729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DD5F-1452-F1E3-3A86-268EC99C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7C99-67AE-CEB8-91E7-4280A3E0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software is kept in a repository</a:t>
            </a:r>
          </a:p>
          <a:p>
            <a:r>
              <a:rPr lang="en-US" dirty="0"/>
              <a:t>Developers</a:t>
            </a:r>
          </a:p>
          <a:p>
            <a:pPr lvl="1"/>
            <a:r>
              <a:rPr lang="en-US" dirty="0"/>
              <a:t>Check it out to add features or fix bugs</a:t>
            </a:r>
          </a:p>
          <a:p>
            <a:pPr lvl="1"/>
            <a:r>
              <a:rPr lang="en-US" dirty="0"/>
              <a:t>Test it to make sure it is bug-free</a:t>
            </a:r>
          </a:p>
          <a:p>
            <a:pPr lvl="1"/>
            <a:r>
              <a:rPr lang="en-US" dirty="0"/>
              <a:t>Push it to the repository</a:t>
            </a:r>
          </a:p>
          <a:p>
            <a:pPr lvl="1"/>
            <a:endParaRPr lang="en-US" dirty="0"/>
          </a:p>
          <a:p>
            <a:r>
              <a:rPr lang="en-US" dirty="0"/>
              <a:t>The goal is to make sure that the code in the repository is bug-free</a:t>
            </a:r>
          </a:p>
        </p:txBody>
      </p:sp>
    </p:spTree>
    <p:extLst>
      <p:ext uri="{BB962C8B-B14F-4D97-AF65-F5344CB8AC3E}">
        <p14:creationId xmlns:p14="http://schemas.microsoft.com/office/powerpoint/2010/main" val="18268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CBD1-FF15-5200-8FB7-A5220F7E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0" name="Picture 2" descr="&amp;quot;Automated Continuous Integration&amp;quot; ">
            <a:extLst>
              <a:ext uri="{FF2B5EF4-FFF2-40B4-BE49-F238E27FC236}">
                <a16:creationId xmlns:a16="http://schemas.microsoft.com/office/drawing/2014/main" id="{D70F93BB-593B-8286-F1B1-3AA0F426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8" y="1756394"/>
            <a:ext cx="7287768" cy="49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6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938C-EEBE-F274-C4DD-1EA341E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0FC6-8EDA-DA49-57B6-F6458B36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writes the tests first and then the code to be tested 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test team usually gets together with the developers and </a:t>
            </a:r>
          </a:p>
          <a:p>
            <a:pPr lvl="1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agrees on functions or classes and what they should do</a:t>
            </a:r>
          </a:p>
          <a:p>
            <a:r>
              <a:rPr lang="en-US" dirty="0"/>
              <a:t>advantage of test driven development is that there are no surprises for the developers</a:t>
            </a:r>
            <a:endParaRPr lang="en-US" dirty="0">
              <a:solidFill>
                <a:srgbClr val="1C1E21"/>
              </a:solidFill>
              <a:latin typeface="system-ui"/>
            </a:endParaRPr>
          </a:p>
          <a:p>
            <a:r>
              <a:rPr lang="en-US" dirty="0"/>
              <a:t>can be used as part of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419067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DA73-4464-A76C-B96B-448937DD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The Software Testing Life Cycle</a:t>
            </a:r>
            <a:endParaRPr lang="en-US" dirty="0"/>
          </a:p>
        </p:txBody>
      </p:sp>
      <p:pic>
        <p:nvPicPr>
          <p:cNvPr id="3074" name="Picture 2" descr="&amp;quot;Software Testing Life Cycle&amp;quot; ">
            <a:extLst>
              <a:ext uri="{FF2B5EF4-FFF2-40B4-BE49-F238E27FC236}">
                <a16:creationId xmlns:a16="http://schemas.microsoft.com/office/drawing/2014/main" id="{881FAADC-52AD-7BE9-92B3-84E6E091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3" y="1798402"/>
            <a:ext cx="1520571" cy="49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9B30-8A37-263C-BFEF-2BE188E4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39B3-B839-5563-3F94-535A72F1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The benefits of using the STLC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It provides a guide for the testing process, increasing efficiency and consistency,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It clearly defines the expectations of each part of the project,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It can provide time constraints on the testing,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Ensures that software meets requirements before more software is developed,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Ensures that all project requirements are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5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0F9A-F347-2513-233D-1F223681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141B-A646-DE6D-C1BC-2F24B656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Requirements Analysis </a:t>
            </a:r>
            <a:r>
              <a:rPr lang="en-US" dirty="0"/>
              <a:t>-- requirements are examined to identify their testable aspects</a:t>
            </a:r>
          </a:p>
          <a:p>
            <a:pPr lvl="1"/>
            <a:r>
              <a:rPr lang="en-US" dirty="0"/>
              <a:t>Entry: A set of requirements and acceptance criteria</a:t>
            </a:r>
          </a:p>
          <a:p>
            <a:pPr lvl="1"/>
            <a:r>
              <a:rPr lang="en-US" dirty="0"/>
              <a:t>Exit: Requirements traceability matrix and an automation feasibility report</a:t>
            </a:r>
          </a:p>
          <a:p>
            <a:r>
              <a:rPr lang="en-US" b="1" dirty="0"/>
              <a:t>Test Planning </a:t>
            </a:r>
            <a:r>
              <a:rPr lang="en-US" dirty="0"/>
              <a:t>-- produces the test plan document</a:t>
            </a:r>
          </a:p>
          <a:p>
            <a:pPr lvl="1"/>
            <a:r>
              <a:rPr lang="en-US" dirty="0"/>
              <a:t>Entry: the requirements analysis and requirements test matrix,</a:t>
            </a:r>
          </a:p>
          <a:p>
            <a:pPr lvl="1"/>
            <a:r>
              <a:rPr lang="en-US" dirty="0"/>
              <a:t>Exit: an approved test plan.</a:t>
            </a:r>
          </a:p>
          <a:p>
            <a:r>
              <a:rPr lang="en-US" b="1" dirty="0"/>
              <a:t>Test Case Development </a:t>
            </a:r>
            <a:r>
              <a:rPr lang="en-US" dirty="0"/>
              <a:t>-- the actual test cases are created</a:t>
            </a:r>
          </a:p>
          <a:p>
            <a:pPr lvl="1"/>
            <a:r>
              <a:rPr lang="en-US" dirty="0"/>
              <a:t>Entry: an approved test plan.</a:t>
            </a:r>
          </a:p>
          <a:p>
            <a:pPr lvl="1"/>
            <a:r>
              <a:rPr lang="en-US" dirty="0"/>
              <a:t>Exit: approved test cases, test data, and automation scripts</a:t>
            </a:r>
          </a:p>
          <a:p>
            <a:r>
              <a:rPr lang="en-US" b="1" dirty="0"/>
              <a:t>Test Environment Setup </a:t>
            </a:r>
            <a:r>
              <a:rPr lang="en-US" dirty="0"/>
              <a:t>-- the test environment is set up</a:t>
            </a:r>
          </a:p>
          <a:p>
            <a:pPr lvl="1"/>
            <a:r>
              <a:rPr lang="en-US" dirty="0"/>
              <a:t>Entry: system design and project architecture.</a:t>
            </a:r>
          </a:p>
          <a:p>
            <a:pPr lvl="1"/>
            <a:r>
              <a:rPr lang="en-US" dirty="0"/>
              <a:t>Exit: a functional test environment.</a:t>
            </a:r>
          </a:p>
          <a:p>
            <a:r>
              <a:rPr lang="en-US" b="1" dirty="0"/>
              <a:t>Test Execution </a:t>
            </a:r>
            <a:r>
              <a:rPr lang="en-US" dirty="0"/>
              <a:t>-- tests are deployed to the testing environment and executed</a:t>
            </a:r>
          </a:p>
          <a:p>
            <a:pPr lvl="1"/>
            <a:r>
              <a:rPr lang="en-US" dirty="0"/>
              <a:t>Entry: all of the exit criteria from the previous steps.</a:t>
            </a:r>
          </a:p>
          <a:p>
            <a:pPr lvl="1"/>
            <a:r>
              <a:rPr lang="en-US" dirty="0"/>
              <a:t>Exit: the tests have been performed and test reports generated</a:t>
            </a:r>
          </a:p>
          <a:p>
            <a:r>
              <a:rPr lang="en-US" b="1" dirty="0"/>
              <a:t>Test Cycle Closure </a:t>
            </a:r>
            <a:r>
              <a:rPr lang="en-US" dirty="0"/>
              <a:t>-- results in a report which summarizes the results of the tests</a:t>
            </a:r>
          </a:p>
          <a:p>
            <a:pPr lvl="1"/>
            <a:r>
              <a:rPr lang="en-US" dirty="0"/>
              <a:t>Entry: test results and reports.</a:t>
            </a:r>
          </a:p>
          <a:p>
            <a:pPr lvl="1"/>
            <a:r>
              <a:rPr lang="en-US" dirty="0"/>
              <a:t>Exit: test closure report.</a:t>
            </a:r>
          </a:p>
        </p:txBody>
      </p:sp>
    </p:spTree>
    <p:extLst>
      <p:ext uri="{BB962C8B-B14F-4D97-AF65-F5344CB8AC3E}">
        <p14:creationId xmlns:p14="http://schemas.microsoft.com/office/powerpoint/2010/main" val="288854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5F85-E6AE-EABB-E9EC-D3305B89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Traceability Matrix</a:t>
            </a:r>
          </a:p>
        </p:txBody>
      </p:sp>
      <p:pic>
        <p:nvPicPr>
          <p:cNvPr id="4098" name="Picture 2" descr="&amp;quot;Requirements Traceability Matrix&amp;quot; ">
            <a:extLst>
              <a:ext uri="{FF2B5EF4-FFF2-40B4-BE49-F238E27FC236}">
                <a16:creationId xmlns:a16="http://schemas.microsoft.com/office/drawing/2014/main" id="{15C5DB6E-DE2F-C998-A34F-3578224CF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" y="1830014"/>
            <a:ext cx="9683878" cy="47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C547-E8FB-2F6E-E8B4-C58D4677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E659-EAB7-0526-0876-66E199AB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When humans first started writing software, they had little idea how to do it.</a:t>
            </a: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This started the field of software engineering.</a:t>
            </a: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One of the outcomes was the software development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D5B-2F4F-C436-0CA0-0133ED44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</p:txBody>
      </p:sp>
      <p:pic>
        <p:nvPicPr>
          <p:cNvPr id="1026" name="Picture 2" descr="&amp;quot;Software development life cycle.&amp;quot; ">
            <a:extLst>
              <a:ext uri="{FF2B5EF4-FFF2-40B4-BE49-F238E27FC236}">
                <a16:creationId xmlns:a16="http://schemas.microsoft.com/office/drawing/2014/main" id="{E45B6B84-0B2C-5923-46F7-5C65A4DCC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691322"/>
            <a:ext cx="4888994" cy="48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79913F-2A05-11C4-DAF8-869781A4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9E444-B7CB-B7B6-C956-B7A0CDDC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Planning</a:t>
            </a:r>
            <a:r>
              <a:rPr lang="en-US" dirty="0"/>
              <a:t> -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plan the entire project</a:t>
            </a:r>
          </a:p>
          <a:p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Analysis – </a:t>
            </a:r>
            <a:r>
              <a:rPr lang="en-US" i="0" dirty="0">
                <a:solidFill>
                  <a:srgbClr val="1C1E21"/>
                </a:solidFill>
                <a:effectLst/>
                <a:latin typeface="system-ui"/>
              </a:rPr>
              <a:t>understand requirements to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map software onto that set of requirements</a:t>
            </a: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r>
              <a:rPr lang="en-US" dirty="0">
                <a:solidFill>
                  <a:srgbClr val="1C1E21"/>
                </a:solidFill>
                <a:latin typeface="system-ui"/>
              </a:rPr>
              <a:t> </a:t>
            </a: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Design – </a:t>
            </a:r>
            <a:r>
              <a:rPr lang="en-US" dirty="0">
                <a:solidFill>
                  <a:srgbClr val="1C1E21"/>
                </a:solidFill>
                <a:latin typeface="system-ui"/>
              </a:rPr>
              <a:t>design a software solution to meet the </a:t>
            </a:r>
            <a:r>
              <a:rPr lang="en-US" dirty="0" err="1">
                <a:solidFill>
                  <a:srgbClr val="1C1E21"/>
                </a:solidFill>
                <a:latin typeface="system-ui"/>
              </a:rPr>
              <a:t>reqirements</a:t>
            </a:r>
            <a:endParaRPr lang="en-US" i="0" dirty="0">
              <a:solidFill>
                <a:srgbClr val="1C1E21"/>
              </a:solidFill>
              <a:effectLst/>
              <a:latin typeface="system-ui"/>
            </a:endParaRPr>
          </a:p>
          <a:p>
            <a:r>
              <a:rPr lang="en-US" b="1" dirty="0">
                <a:solidFill>
                  <a:srgbClr val="1C1E21"/>
                </a:solidFill>
                <a:latin typeface="system-ui"/>
              </a:rPr>
              <a:t>Implementation</a:t>
            </a:r>
            <a:r>
              <a:rPr lang="en-US" dirty="0">
                <a:solidFill>
                  <a:srgbClr val="1C1E21"/>
                </a:solidFill>
                <a:latin typeface="system-ui"/>
              </a:rPr>
              <a:t> – build the software</a:t>
            </a:r>
          </a:p>
          <a:p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Testing and Integration – </a:t>
            </a:r>
            <a:r>
              <a:rPr lang="en-US" dirty="0">
                <a:solidFill>
                  <a:srgbClr val="1C1E21"/>
                </a:solidFill>
                <a:latin typeface="system-ui"/>
              </a:rPr>
              <a:t>install into target environment and test</a:t>
            </a:r>
          </a:p>
          <a:p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Mainten</a:t>
            </a:r>
            <a:r>
              <a:rPr lang="en-US" b="1" dirty="0">
                <a:solidFill>
                  <a:srgbClr val="1C1E21"/>
                </a:solidFill>
                <a:latin typeface="system-ui"/>
              </a:rPr>
              <a:t>ance</a:t>
            </a:r>
            <a:r>
              <a:rPr lang="en-US" dirty="0">
                <a:solidFill>
                  <a:srgbClr val="1C1E21"/>
                </a:solidFill>
                <a:latin typeface="system-ui"/>
              </a:rPr>
              <a:t> – adapt software to changing requirements and environment</a:t>
            </a:r>
            <a:endParaRPr lang="en-US" i="0" dirty="0">
              <a:solidFill>
                <a:srgbClr val="1C1E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64368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74A-FB73-2223-EEB5-F98470ED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5" name="Content Placeholder 4" descr="Waterfall model">
            <a:extLst>
              <a:ext uri="{FF2B5EF4-FFF2-40B4-BE49-F238E27FC236}">
                <a16:creationId xmlns:a16="http://schemas.microsoft.com/office/drawing/2014/main" id="{456400F1-3E73-222C-82B4-A5BC018E2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953087"/>
            <a:ext cx="8594725" cy="4102764"/>
          </a:xfrm>
        </p:spPr>
      </p:pic>
    </p:spTree>
    <p:extLst>
      <p:ext uri="{BB962C8B-B14F-4D97-AF65-F5344CB8AC3E}">
        <p14:creationId xmlns:p14="http://schemas.microsoft.com/office/powerpoint/2010/main" val="19941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07D-8A27-9BCF-B2C7-E0EDF46A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Model</a:t>
            </a:r>
          </a:p>
        </p:txBody>
      </p:sp>
      <p:pic>
        <p:nvPicPr>
          <p:cNvPr id="7" name="Picture 6" descr="Iterative Model">
            <a:extLst>
              <a:ext uri="{FF2B5EF4-FFF2-40B4-BE49-F238E27FC236}">
                <a16:creationId xmlns:a16="http://schemas.microsoft.com/office/drawing/2014/main" id="{639C6185-0DE5-D5A5-08DB-629B7BE5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86" y="1691322"/>
            <a:ext cx="5284941" cy="52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0B36-D881-D154-BC35-2FBA09A1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2D71-661A-82E6-2D84-4EBD1667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change quickly</a:t>
            </a:r>
          </a:p>
          <a:p>
            <a:r>
              <a:rPr lang="en-US" dirty="0"/>
              <a:t>Changing requirements are not a disaster</a:t>
            </a:r>
          </a:p>
          <a:p>
            <a:r>
              <a:rPr lang="en-US" dirty="0"/>
              <a:t>Phases can happen simultaneously</a:t>
            </a:r>
          </a:p>
          <a:p>
            <a:pPr lvl="1"/>
            <a:r>
              <a:rPr lang="en-US" dirty="0"/>
              <a:t>Design can start once some requirements are finalized</a:t>
            </a:r>
          </a:p>
          <a:p>
            <a:pPr lvl="1"/>
            <a:r>
              <a:rPr lang="en-US" dirty="0"/>
              <a:t>Implementation can start once some design is finished</a:t>
            </a:r>
          </a:p>
          <a:p>
            <a:pPr lvl="1"/>
            <a:r>
              <a:rPr lang="en-US" dirty="0"/>
              <a:t>Test design can start once design is complete</a:t>
            </a:r>
          </a:p>
          <a:p>
            <a:pPr lvl="1"/>
            <a:r>
              <a:rPr lang="en-US" dirty="0"/>
              <a:t>Testing can start as soon as some coding is done</a:t>
            </a:r>
          </a:p>
          <a:p>
            <a:r>
              <a:rPr lang="en-US" dirty="0"/>
              <a:t>When a problem is found</a:t>
            </a:r>
          </a:p>
          <a:p>
            <a:pPr lvl="1"/>
            <a:r>
              <a:rPr lang="en-US" dirty="0"/>
              <a:t>Go back and fix it!</a:t>
            </a:r>
          </a:p>
        </p:txBody>
      </p:sp>
    </p:spTree>
    <p:extLst>
      <p:ext uri="{BB962C8B-B14F-4D97-AF65-F5344CB8AC3E}">
        <p14:creationId xmlns:p14="http://schemas.microsoft.com/office/powerpoint/2010/main" val="25629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48C6-0660-4FFC-6B56-362A754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the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42DD-5BAF-5688-207D-A8C89992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test</a:t>
            </a:r>
          </a:p>
          <a:p>
            <a:pPr lvl="1"/>
            <a:r>
              <a:rPr lang="en-US" b="1" dirty="0"/>
              <a:t>During requirements </a:t>
            </a:r>
            <a:r>
              <a:rPr lang="en-US" dirty="0"/>
              <a:t>– test plan</a:t>
            </a:r>
          </a:p>
          <a:p>
            <a:pPr lvl="1"/>
            <a:r>
              <a:rPr lang="en-US" b="1" dirty="0"/>
              <a:t>During design </a:t>
            </a:r>
            <a:r>
              <a:rPr lang="en-US" dirty="0"/>
              <a:t>– unit test design</a:t>
            </a:r>
          </a:p>
          <a:p>
            <a:pPr lvl="1"/>
            <a:r>
              <a:rPr lang="en-US" b="1" dirty="0"/>
              <a:t>During implementation </a:t>
            </a:r>
            <a:r>
              <a:rPr lang="en-US" dirty="0"/>
              <a:t>– unit test implementation</a:t>
            </a:r>
          </a:p>
          <a:p>
            <a:pPr lvl="1"/>
            <a:r>
              <a:rPr lang="en-US" b="1" dirty="0"/>
              <a:t>During testing</a:t>
            </a:r>
          </a:p>
          <a:p>
            <a:pPr lvl="1"/>
            <a:r>
              <a:rPr lang="en-US" b="1" dirty="0"/>
              <a:t>During Delivery </a:t>
            </a:r>
            <a:r>
              <a:rPr lang="en-US" dirty="0"/>
              <a:t>– acceptance tests</a:t>
            </a:r>
          </a:p>
          <a:p>
            <a:pPr lvl="1"/>
            <a:r>
              <a:rPr lang="en-US" b="1" dirty="0"/>
              <a:t>During maintenance </a:t>
            </a:r>
            <a:r>
              <a:rPr lang="en-US" dirty="0"/>
              <a:t>– regression testing and testing new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1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4ED9-D402-AFB2-8C75-C421BAAE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1FD5-FE68-1F5B-EF73-AB8095FD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of the system is built</a:t>
            </a:r>
          </a:p>
          <a:p>
            <a:r>
              <a:rPr lang="en-US" dirty="0"/>
              <a:t>Other parts are constructed and added into the core</a:t>
            </a:r>
          </a:p>
          <a:p>
            <a:r>
              <a:rPr lang="en-US" dirty="0"/>
              <a:t>Testing is done as new components are built and integrated into the whole</a:t>
            </a:r>
          </a:p>
        </p:txBody>
      </p:sp>
    </p:spTree>
    <p:extLst>
      <p:ext uri="{BB962C8B-B14F-4D97-AF65-F5344CB8AC3E}">
        <p14:creationId xmlns:p14="http://schemas.microsoft.com/office/powerpoint/2010/main" val="13982794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B79874C63DE43971FE2AF2A0D21F5" ma:contentTypeVersion="3" ma:contentTypeDescription="Create a new document." ma:contentTypeScope="" ma:versionID="b5554055d0e9b31d97865a589ee1a839">
  <xsd:schema xmlns:xsd="http://www.w3.org/2001/XMLSchema" xmlns:xs="http://www.w3.org/2001/XMLSchema" xmlns:p="http://schemas.microsoft.com/office/2006/metadata/properties" xmlns:ns2="800a16be-8dee-4342-ac91-f1f5033bf9c1" targetNamespace="http://schemas.microsoft.com/office/2006/metadata/properties" ma:root="true" ma:fieldsID="613bbd5e951cd498efd71a8ac58c2839" ns2:_="">
    <xsd:import namespace="800a16be-8dee-4342-ac91-f1f5033bf9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a16be-8dee-4342-ac91-f1f5033bf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6BF1DB-79D2-4F3A-A7B9-8A599C853A32}"/>
</file>

<file path=customXml/itemProps2.xml><?xml version="1.0" encoding="utf-8"?>
<ds:datastoreItem xmlns:ds="http://schemas.openxmlformats.org/officeDocument/2006/customXml" ds:itemID="{65AD9D70-7F7F-4A87-AD79-237385D7642C}"/>
</file>

<file path=customXml/itemProps3.xml><?xml version="1.0" encoding="utf-8"?>
<ds:datastoreItem xmlns:ds="http://schemas.openxmlformats.org/officeDocument/2006/customXml" ds:itemID="{DB2FAFF2-C612-456C-B57F-DC2F2E30931F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133</TotalTime>
  <Words>585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system-ui</vt:lpstr>
      <vt:lpstr>Wingdings 2</vt:lpstr>
      <vt:lpstr>View</vt:lpstr>
      <vt:lpstr>Software Testing</vt:lpstr>
      <vt:lpstr>Software Development Life Cycle</vt:lpstr>
      <vt:lpstr>SDLC</vt:lpstr>
      <vt:lpstr>SDLC Phases</vt:lpstr>
      <vt:lpstr>Waterfall Model</vt:lpstr>
      <vt:lpstr>Iterative Model</vt:lpstr>
      <vt:lpstr>Agile Models</vt:lpstr>
      <vt:lpstr>Testing in the SDLC</vt:lpstr>
      <vt:lpstr>Incremental Development</vt:lpstr>
      <vt:lpstr>Continuous Integration</vt:lpstr>
      <vt:lpstr>Continuous Integration</vt:lpstr>
      <vt:lpstr>Test Driven Development</vt:lpstr>
      <vt:lpstr>The Software Testing Life Cycle</vt:lpstr>
      <vt:lpstr>STLC Benefits</vt:lpstr>
      <vt:lpstr>STLC Phases</vt:lpstr>
      <vt:lpstr>Requirements Traceability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Robert Robson</dc:creator>
  <cp:lastModifiedBy>Robert Robson</cp:lastModifiedBy>
  <cp:revision>1</cp:revision>
  <dcterms:created xsi:type="dcterms:W3CDTF">2022-06-13T15:08:47Z</dcterms:created>
  <dcterms:modified xsi:type="dcterms:W3CDTF">2022-06-13T17:33:08Z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0x010100733B79874C63DE43971FE2AF2A0D21F5</vt:lpwstr>
  </property>
</Properties>
</file>