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9"/>
  </p:notesMasterIdLst>
  <p:sldIdLst>
    <p:sldId id="282" r:id="rId5"/>
    <p:sldId id="281" r:id="rId6"/>
    <p:sldId id="257" r:id="rId7"/>
    <p:sldId id="258" r:id="rId8"/>
    <p:sldId id="259" r:id="rId9"/>
    <p:sldId id="283" r:id="rId10"/>
    <p:sldId id="260" r:id="rId11"/>
    <p:sldId id="261" r:id="rId12"/>
    <p:sldId id="262" r:id="rId13"/>
    <p:sldId id="263" r:id="rId14"/>
    <p:sldId id="264" r:id="rId15"/>
    <p:sldId id="265" r:id="rId16"/>
    <p:sldId id="266" r:id="rId17"/>
    <p:sldId id="267" r:id="rId18"/>
    <p:sldId id="268" r:id="rId19"/>
    <p:sldId id="270" r:id="rId20"/>
    <p:sldId id="269" r:id="rId21"/>
    <p:sldId id="271" r:id="rId22"/>
    <p:sldId id="272" r:id="rId23"/>
    <p:sldId id="273" r:id="rId24"/>
    <p:sldId id="275" r:id="rId25"/>
    <p:sldId id="274" r:id="rId26"/>
    <p:sldId id="276" r:id="rId27"/>
    <p:sldId id="27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69AC56-91DA-4B02-BAE1-AF339E623DDF}" v="387" dt="2023-07-06T04:47:06.0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91" autoAdjust="0"/>
    <p:restoredTop sz="78814" autoAdjust="0"/>
  </p:normalViewPr>
  <p:slideViewPr>
    <p:cSldViewPr snapToGrid="0">
      <p:cViewPr varScale="1">
        <p:scale>
          <a:sx n="87" d="100"/>
          <a:sy n="87" d="100"/>
        </p:scale>
        <p:origin x="122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Robson" userId="0611a22c-4a37-471b-80f5-a608aa559a12" providerId="ADAL" clId="{77C8F255-9C5C-4EA7-8F26-895CD98B5215}"/>
    <pc:docChg chg="undo custSel addSld modSld sldOrd">
      <pc:chgData name="Robert Robson" userId="0611a22c-4a37-471b-80f5-a608aa559a12" providerId="ADAL" clId="{77C8F255-9C5C-4EA7-8F26-895CD98B5215}" dt="2022-06-14T15:27:46.468" v="668" actId="14100"/>
      <pc:docMkLst>
        <pc:docMk/>
      </pc:docMkLst>
      <pc:sldChg chg="modSp mod">
        <pc:chgData name="Robert Robson" userId="0611a22c-4a37-471b-80f5-a608aa559a12" providerId="ADAL" clId="{77C8F255-9C5C-4EA7-8F26-895CD98B5215}" dt="2022-06-14T14:38:48.444" v="63" actId="15"/>
        <pc:sldMkLst>
          <pc:docMk/>
          <pc:sldMk cId="3804252077" sldId="261"/>
        </pc:sldMkLst>
        <pc:spChg chg="mod">
          <ac:chgData name="Robert Robson" userId="0611a22c-4a37-471b-80f5-a608aa559a12" providerId="ADAL" clId="{77C8F255-9C5C-4EA7-8F26-895CD98B5215}" dt="2022-06-14T14:38:48.444" v="63" actId="15"/>
          <ac:spMkLst>
            <pc:docMk/>
            <pc:sldMk cId="3804252077" sldId="261"/>
            <ac:spMk id="3" creationId="{F83426DE-3EEB-20B9-63CA-D94745E52087}"/>
          </ac:spMkLst>
        </pc:spChg>
      </pc:sldChg>
      <pc:sldChg chg="modSp new mod">
        <pc:chgData name="Robert Robson" userId="0611a22c-4a37-471b-80f5-a608aa559a12" providerId="ADAL" clId="{77C8F255-9C5C-4EA7-8F26-895CD98B5215}" dt="2022-06-14T14:40:29.298" v="80" actId="15"/>
        <pc:sldMkLst>
          <pc:docMk/>
          <pc:sldMk cId="3701225517" sldId="262"/>
        </pc:sldMkLst>
        <pc:spChg chg="mod">
          <ac:chgData name="Robert Robson" userId="0611a22c-4a37-471b-80f5-a608aa559a12" providerId="ADAL" clId="{77C8F255-9C5C-4EA7-8F26-895CD98B5215}" dt="2022-06-14T14:38:59.558" v="70" actId="20577"/>
          <ac:spMkLst>
            <pc:docMk/>
            <pc:sldMk cId="3701225517" sldId="262"/>
            <ac:spMk id="2" creationId="{0C960789-B2E0-E98D-2AB4-8E4CE21AA2C3}"/>
          </ac:spMkLst>
        </pc:spChg>
        <pc:spChg chg="mod">
          <ac:chgData name="Robert Robson" userId="0611a22c-4a37-471b-80f5-a608aa559a12" providerId="ADAL" clId="{77C8F255-9C5C-4EA7-8F26-895CD98B5215}" dt="2022-06-14T14:40:29.298" v="80" actId="15"/>
          <ac:spMkLst>
            <pc:docMk/>
            <pc:sldMk cId="3701225517" sldId="262"/>
            <ac:spMk id="3" creationId="{D3AA6890-F8C3-CB85-51F3-C85793D74019}"/>
          </ac:spMkLst>
        </pc:spChg>
      </pc:sldChg>
      <pc:sldChg chg="addSp delSp modSp new mod modClrScheme chgLayout">
        <pc:chgData name="Robert Robson" userId="0611a22c-4a37-471b-80f5-a608aa559a12" providerId="ADAL" clId="{77C8F255-9C5C-4EA7-8F26-895CD98B5215}" dt="2022-06-14T14:50:48.258" v="111" actId="1076"/>
        <pc:sldMkLst>
          <pc:docMk/>
          <pc:sldMk cId="1093307916" sldId="263"/>
        </pc:sldMkLst>
        <pc:spChg chg="mod ord">
          <ac:chgData name="Robert Robson" userId="0611a22c-4a37-471b-80f5-a608aa559a12" providerId="ADAL" clId="{77C8F255-9C5C-4EA7-8F26-895CD98B5215}" dt="2022-06-14T14:50:20.467" v="105" actId="700"/>
          <ac:spMkLst>
            <pc:docMk/>
            <pc:sldMk cId="1093307916" sldId="263"/>
            <ac:spMk id="2" creationId="{89E6BFB0-7E25-F657-C83E-2081E6C287CB}"/>
          </ac:spMkLst>
        </pc:spChg>
        <pc:spChg chg="del">
          <ac:chgData name="Robert Robson" userId="0611a22c-4a37-471b-80f5-a608aa559a12" providerId="ADAL" clId="{77C8F255-9C5C-4EA7-8F26-895CD98B5215}" dt="2022-06-14T14:50:20.467" v="105" actId="700"/>
          <ac:spMkLst>
            <pc:docMk/>
            <pc:sldMk cId="1093307916" sldId="263"/>
            <ac:spMk id="3" creationId="{F57811FC-E8DC-FA0F-0FEE-616DA1709ACF}"/>
          </ac:spMkLst>
        </pc:spChg>
        <pc:picChg chg="add mod">
          <ac:chgData name="Robert Robson" userId="0611a22c-4a37-471b-80f5-a608aa559a12" providerId="ADAL" clId="{77C8F255-9C5C-4EA7-8F26-895CD98B5215}" dt="2022-06-14T14:50:48.258" v="111" actId="1076"/>
          <ac:picMkLst>
            <pc:docMk/>
            <pc:sldMk cId="1093307916" sldId="263"/>
            <ac:picMk id="1026" creationId="{62D5559E-309E-33F9-0A9D-3A6A17E76709}"/>
          </ac:picMkLst>
        </pc:picChg>
      </pc:sldChg>
      <pc:sldChg chg="addSp modSp new mod modClrScheme chgLayout">
        <pc:chgData name="Robert Robson" userId="0611a22c-4a37-471b-80f5-a608aa559a12" providerId="ADAL" clId="{77C8F255-9C5C-4EA7-8F26-895CD98B5215}" dt="2022-06-14T14:54:39.144" v="149" actId="13926"/>
        <pc:sldMkLst>
          <pc:docMk/>
          <pc:sldMk cId="2528776394" sldId="264"/>
        </pc:sldMkLst>
        <pc:spChg chg="mod ord">
          <ac:chgData name="Robert Robson" userId="0611a22c-4a37-471b-80f5-a608aa559a12" providerId="ADAL" clId="{77C8F255-9C5C-4EA7-8F26-895CD98B5215}" dt="2022-06-14T14:51:37.148" v="126" actId="700"/>
          <ac:spMkLst>
            <pc:docMk/>
            <pc:sldMk cId="2528776394" sldId="264"/>
            <ac:spMk id="2" creationId="{E4F8B32A-806C-7BFE-123A-FFE5AEDB5043}"/>
          </ac:spMkLst>
        </pc:spChg>
        <pc:spChg chg="add mod ord">
          <ac:chgData name="Robert Robson" userId="0611a22c-4a37-471b-80f5-a608aa559a12" providerId="ADAL" clId="{77C8F255-9C5C-4EA7-8F26-895CD98B5215}" dt="2022-06-14T14:54:39.144" v="149" actId="13926"/>
          <ac:spMkLst>
            <pc:docMk/>
            <pc:sldMk cId="2528776394" sldId="264"/>
            <ac:spMk id="3" creationId="{A120D049-D590-F148-3D36-D07B13097B78}"/>
          </ac:spMkLst>
        </pc:spChg>
      </pc:sldChg>
      <pc:sldChg chg="modSp new mod">
        <pc:chgData name="Robert Robson" userId="0611a22c-4a37-471b-80f5-a608aa559a12" providerId="ADAL" clId="{77C8F255-9C5C-4EA7-8F26-895CD98B5215}" dt="2022-06-14T14:55:50.395" v="192" actId="113"/>
        <pc:sldMkLst>
          <pc:docMk/>
          <pc:sldMk cId="336579750" sldId="265"/>
        </pc:sldMkLst>
        <pc:spChg chg="mod">
          <ac:chgData name="Robert Robson" userId="0611a22c-4a37-471b-80f5-a608aa559a12" providerId="ADAL" clId="{77C8F255-9C5C-4EA7-8F26-895CD98B5215}" dt="2022-06-14T14:55:26.778" v="187" actId="20577"/>
          <ac:spMkLst>
            <pc:docMk/>
            <pc:sldMk cId="336579750" sldId="265"/>
            <ac:spMk id="2" creationId="{31C1E8FF-D493-2C57-B30E-F5002E900EF9}"/>
          </ac:spMkLst>
        </pc:spChg>
        <pc:spChg chg="mod">
          <ac:chgData name="Robert Robson" userId="0611a22c-4a37-471b-80f5-a608aa559a12" providerId="ADAL" clId="{77C8F255-9C5C-4EA7-8F26-895CD98B5215}" dt="2022-06-14T14:55:50.395" v="192" actId="113"/>
          <ac:spMkLst>
            <pc:docMk/>
            <pc:sldMk cId="336579750" sldId="265"/>
            <ac:spMk id="3" creationId="{3F667A0C-AC42-75D7-8FB1-E9264CA44622}"/>
          </ac:spMkLst>
        </pc:spChg>
      </pc:sldChg>
      <pc:sldChg chg="addSp delSp modSp new mod modClrScheme chgLayout">
        <pc:chgData name="Robert Robson" userId="0611a22c-4a37-471b-80f5-a608aa559a12" providerId="ADAL" clId="{77C8F255-9C5C-4EA7-8F26-895CD98B5215}" dt="2022-06-14T14:56:48.497" v="209" actId="1076"/>
        <pc:sldMkLst>
          <pc:docMk/>
          <pc:sldMk cId="96798569" sldId="266"/>
        </pc:sldMkLst>
        <pc:spChg chg="mod ord">
          <ac:chgData name="Robert Robson" userId="0611a22c-4a37-471b-80f5-a608aa559a12" providerId="ADAL" clId="{77C8F255-9C5C-4EA7-8F26-895CD98B5215}" dt="2022-06-14T14:56:13.630" v="207" actId="700"/>
          <ac:spMkLst>
            <pc:docMk/>
            <pc:sldMk cId="96798569" sldId="266"/>
            <ac:spMk id="2" creationId="{99451E3D-F145-DB6B-1579-80F43D2199F5}"/>
          </ac:spMkLst>
        </pc:spChg>
        <pc:spChg chg="del">
          <ac:chgData name="Robert Robson" userId="0611a22c-4a37-471b-80f5-a608aa559a12" providerId="ADAL" clId="{77C8F255-9C5C-4EA7-8F26-895CD98B5215}" dt="2022-06-14T14:56:13.630" v="207" actId="700"/>
          <ac:spMkLst>
            <pc:docMk/>
            <pc:sldMk cId="96798569" sldId="266"/>
            <ac:spMk id="3" creationId="{1320B5C5-B1A9-61CB-64F2-14F57956756A}"/>
          </ac:spMkLst>
        </pc:spChg>
        <pc:picChg chg="add mod">
          <ac:chgData name="Robert Robson" userId="0611a22c-4a37-471b-80f5-a608aa559a12" providerId="ADAL" clId="{77C8F255-9C5C-4EA7-8F26-895CD98B5215}" dt="2022-06-14T14:56:48.497" v="209" actId="1076"/>
          <ac:picMkLst>
            <pc:docMk/>
            <pc:sldMk cId="96798569" sldId="266"/>
            <ac:picMk id="2050" creationId="{AFDEBF99-5F90-792E-8527-ED71E9BFE990}"/>
          </ac:picMkLst>
        </pc:picChg>
      </pc:sldChg>
      <pc:sldChg chg="addSp modSp new mod modClrScheme chgLayout">
        <pc:chgData name="Robert Robson" userId="0611a22c-4a37-471b-80f5-a608aa559a12" providerId="ADAL" clId="{77C8F255-9C5C-4EA7-8F26-895CD98B5215}" dt="2022-06-14T14:58:47.483" v="233" actId="20577"/>
        <pc:sldMkLst>
          <pc:docMk/>
          <pc:sldMk cId="594133642" sldId="267"/>
        </pc:sldMkLst>
        <pc:spChg chg="mod ord">
          <ac:chgData name="Robert Robson" userId="0611a22c-4a37-471b-80f5-a608aa559a12" providerId="ADAL" clId="{77C8F255-9C5C-4EA7-8F26-895CD98B5215}" dt="2022-06-14T14:57:33.601" v="229" actId="700"/>
          <ac:spMkLst>
            <pc:docMk/>
            <pc:sldMk cId="594133642" sldId="267"/>
            <ac:spMk id="2" creationId="{43F6EA2F-C308-D9FF-2313-33301B3F0DB7}"/>
          </ac:spMkLst>
        </pc:spChg>
        <pc:spChg chg="add mod ord">
          <ac:chgData name="Robert Robson" userId="0611a22c-4a37-471b-80f5-a608aa559a12" providerId="ADAL" clId="{77C8F255-9C5C-4EA7-8F26-895CD98B5215}" dt="2022-06-14T14:58:47.483" v="233" actId="20577"/>
          <ac:spMkLst>
            <pc:docMk/>
            <pc:sldMk cId="594133642" sldId="267"/>
            <ac:spMk id="3" creationId="{CBD13471-A76E-A2E1-0558-E1FAB5963FF0}"/>
          </ac:spMkLst>
        </pc:spChg>
      </pc:sldChg>
      <pc:sldChg chg="modSp new mod">
        <pc:chgData name="Robert Robson" userId="0611a22c-4a37-471b-80f5-a608aa559a12" providerId="ADAL" clId="{77C8F255-9C5C-4EA7-8F26-895CD98B5215}" dt="2022-06-14T15:00:58.966" v="274" actId="20577"/>
        <pc:sldMkLst>
          <pc:docMk/>
          <pc:sldMk cId="2910743133" sldId="268"/>
        </pc:sldMkLst>
        <pc:spChg chg="mod">
          <ac:chgData name="Robert Robson" userId="0611a22c-4a37-471b-80f5-a608aa559a12" providerId="ADAL" clId="{77C8F255-9C5C-4EA7-8F26-895CD98B5215}" dt="2022-06-14T14:59:11.721" v="252" actId="20577"/>
          <ac:spMkLst>
            <pc:docMk/>
            <pc:sldMk cId="2910743133" sldId="268"/>
            <ac:spMk id="2" creationId="{515C8059-2C3E-71DC-B277-0C048F8D6B8A}"/>
          </ac:spMkLst>
        </pc:spChg>
        <pc:spChg chg="mod">
          <ac:chgData name="Robert Robson" userId="0611a22c-4a37-471b-80f5-a608aa559a12" providerId="ADAL" clId="{77C8F255-9C5C-4EA7-8F26-895CD98B5215}" dt="2022-06-14T15:00:58.966" v="274" actId="20577"/>
          <ac:spMkLst>
            <pc:docMk/>
            <pc:sldMk cId="2910743133" sldId="268"/>
            <ac:spMk id="3" creationId="{4332E909-E06B-F4B0-6E3A-F54495488664}"/>
          </ac:spMkLst>
        </pc:spChg>
      </pc:sldChg>
      <pc:sldChg chg="modSp new mod">
        <pc:chgData name="Robert Robson" userId="0611a22c-4a37-471b-80f5-a608aa559a12" providerId="ADAL" clId="{77C8F255-9C5C-4EA7-8F26-895CD98B5215}" dt="2022-06-14T15:14:47.388" v="508" actId="27636"/>
        <pc:sldMkLst>
          <pc:docMk/>
          <pc:sldMk cId="3784576573" sldId="269"/>
        </pc:sldMkLst>
        <pc:spChg chg="mod">
          <ac:chgData name="Robert Robson" userId="0611a22c-4a37-471b-80f5-a608aa559a12" providerId="ADAL" clId="{77C8F255-9C5C-4EA7-8F26-895CD98B5215}" dt="2022-06-14T15:11:23.577" v="332" actId="20577"/>
          <ac:spMkLst>
            <pc:docMk/>
            <pc:sldMk cId="3784576573" sldId="269"/>
            <ac:spMk id="2" creationId="{5BD5FBB0-065C-06A0-9F7F-2A8AA5437FA5}"/>
          </ac:spMkLst>
        </pc:spChg>
        <pc:spChg chg="mod">
          <ac:chgData name="Robert Robson" userId="0611a22c-4a37-471b-80f5-a608aa559a12" providerId="ADAL" clId="{77C8F255-9C5C-4EA7-8F26-895CD98B5215}" dt="2022-06-14T15:14:47.388" v="508" actId="27636"/>
          <ac:spMkLst>
            <pc:docMk/>
            <pc:sldMk cId="3784576573" sldId="269"/>
            <ac:spMk id="3" creationId="{1B11FA56-09D3-A9CE-9B7A-D5941DF96CF0}"/>
          </ac:spMkLst>
        </pc:spChg>
      </pc:sldChg>
      <pc:sldChg chg="modSp new mod ord">
        <pc:chgData name="Robert Robson" userId="0611a22c-4a37-471b-80f5-a608aa559a12" providerId="ADAL" clId="{77C8F255-9C5C-4EA7-8F26-895CD98B5215}" dt="2022-06-14T15:10:26.967" v="316"/>
        <pc:sldMkLst>
          <pc:docMk/>
          <pc:sldMk cId="1097843" sldId="270"/>
        </pc:sldMkLst>
        <pc:spChg chg="mod">
          <ac:chgData name="Robert Robson" userId="0611a22c-4a37-471b-80f5-a608aa559a12" providerId="ADAL" clId="{77C8F255-9C5C-4EA7-8F26-895CD98B5215}" dt="2022-06-14T15:07:26.960" v="289" actId="20577"/>
          <ac:spMkLst>
            <pc:docMk/>
            <pc:sldMk cId="1097843" sldId="270"/>
            <ac:spMk id="2" creationId="{9D882108-1ADC-4CF6-225D-6E72D0974C84}"/>
          </ac:spMkLst>
        </pc:spChg>
        <pc:spChg chg="mod">
          <ac:chgData name="Robert Robson" userId="0611a22c-4a37-471b-80f5-a608aa559a12" providerId="ADAL" clId="{77C8F255-9C5C-4EA7-8F26-895CD98B5215}" dt="2022-06-14T15:10:11.835" v="314" actId="20577"/>
          <ac:spMkLst>
            <pc:docMk/>
            <pc:sldMk cId="1097843" sldId="270"/>
            <ac:spMk id="3" creationId="{F9A34176-548B-C39A-9E41-35FF2A9B51DA}"/>
          </ac:spMkLst>
        </pc:spChg>
      </pc:sldChg>
      <pc:sldChg chg="modSp new mod">
        <pc:chgData name="Robert Robson" userId="0611a22c-4a37-471b-80f5-a608aa559a12" providerId="ADAL" clId="{77C8F255-9C5C-4EA7-8F26-895CD98B5215}" dt="2022-06-14T15:17:06.303" v="540" actId="27636"/>
        <pc:sldMkLst>
          <pc:docMk/>
          <pc:sldMk cId="2685505234" sldId="271"/>
        </pc:sldMkLst>
        <pc:spChg chg="mod">
          <ac:chgData name="Robert Robson" userId="0611a22c-4a37-471b-80f5-a608aa559a12" providerId="ADAL" clId="{77C8F255-9C5C-4EA7-8F26-895CD98B5215}" dt="2022-06-14T15:14:11.905" v="498" actId="20577"/>
          <ac:spMkLst>
            <pc:docMk/>
            <pc:sldMk cId="2685505234" sldId="271"/>
            <ac:spMk id="2" creationId="{3581657F-3B5F-C052-68D3-EBCCED5793E2}"/>
          </ac:spMkLst>
        </pc:spChg>
        <pc:spChg chg="mod">
          <ac:chgData name="Robert Robson" userId="0611a22c-4a37-471b-80f5-a608aa559a12" providerId="ADAL" clId="{77C8F255-9C5C-4EA7-8F26-895CD98B5215}" dt="2022-06-14T15:17:06.303" v="540" actId="27636"/>
          <ac:spMkLst>
            <pc:docMk/>
            <pc:sldMk cId="2685505234" sldId="271"/>
            <ac:spMk id="3" creationId="{3AE180BC-6B8C-82DF-1E26-5196C4130D72}"/>
          </ac:spMkLst>
        </pc:spChg>
      </pc:sldChg>
      <pc:sldChg chg="modSp new mod">
        <pc:chgData name="Robert Robson" userId="0611a22c-4a37-471b-80f5-a608aa559a12" providerId="ADAL" clId="{77C8F255-9C5C-4EA7-8F26-895CD98B5215}" dt="2022-06-14T15:17:44.899" v="562" actId="6549"/>
        <pc:sldMkLst>
          <pc:docMk/>
          <pc:sldMk cId="1258694959" sldId="272"/>
        </pc:sldMkLst>
        <pc:spChg chg="mod">
          <ac:chgData name="Robert Robson" userId="0611a22c-4a37-471b-80f5-a608aa559a12" providerId="ADAL" clId="{77C8F255-9C5C-4EA7-8F26-895CD98B5215}" dt="2022-06-14T15:17:18.567" v="557" actId="20577"/>
          <ac:spMkLst>
            <pc:docMk/>
            <pc:sldMk cId="1258694959" sldId="272"/>
            <ac:spMk id="2" creationId="{37EB44BD-A480-7D5B-68BB-50311BDD73CC}"/>
          </ac:spMkLst>
        </pc:spChg>
        <pc:spChg chg="mod">
          <ac:chgData name="Robert Robson" userId="0611a22c-4a37-471b-80f5-a608aa559a12" providerId="ADAL" clId="{77C8F255-9C5C-4EA7-8F26-895CD98B5215}" dt="2022-06-14T15:17:44.899" v="562" actId="6549"/>
          <ac:spMkLst>
            <pc:docMk/>
            <pc:sldMk cId="1258694959" sldId="272"/>
            <ac:spMk id="3" creationId="{CC63FF66-AE41-A4C2-AFAF-279A377C6EA7}"/>
          </ac:spMkLst>
        </pc:spChg>
      </pc:sldChg>
      <pc:sldChg chg="modSp new mod">
        <pc:chgData name="Robert Robson" userId="0611a22c-4a37-471b-80f5-a608aa559a12" providerId="ADAL" clId="{77C8F255-9C5C-4EA7-8F26-895CD98B5215}" dt="2022-06-14T15:24:54.175" v="605" actId="20577"/>
        <pc:sldMkLst>
          <pc:docMk/>
          <pc:sldMk cId="2903707973" sldId="273"/>
        </pc:sldMkLst>
        <pc:spChg chg="mod">
          <ac:chgData name="Robert Robson" userId="0611a22c-4a37-471b-80f5-a608aa559a12" providerId="ADAL" clId="{77C8F255-9C5C-4EA7-8F26-895CD98B5215}" dt="2022-06-14T15:18:46.209" v="567" actId="20577"/>
          <ac:spMkLst>
            <pc:docMk/>
            <pc:sldMk cId="2903707973" sldId="273"/>
            <ac:spMk id="2" creationId="{0291AED2-F7D2-0C2B-D8F5-F175F9285FE1}"/>
          </ac:spMkLst>
        </pc:spChg>
        <pc:spChg chg="mod">
          <ac:chgData name="Robert Robson" userId="0611a22c-4a37-471b-80f5-a608aa559a12" providerId="ADAL" clId="{77C8F255-9C5C-4EA7-8F26-895CD98B5215}" dt="2022-06-14T15:24:54.175" v="605" actId="20577"/>
          <ac:spMkLst>
            <pc:docMk/>
            <pc:sldMk cId="2903707973" sldId="273"/>
            <ac:spMk id="3" creationId="{FA4A1B5C-7EC8-5A19-8CDE-77B5BB6A313B}"/>
          </ac:spMkLst>
        </pc:spChg>
      </pc:sldChg>
      <pc:sldChg chg="addSp delSp modSp new mod modClrScheme chgLayout">
        <pc:chgData name="Robert Robson" userId="0611a22c-4a37-471b-80f5-a608aa559a12" providerId="ADAL" clId="{77C8F255-9C5C-4EA7-8F26-895CD98B5215}" dt="2022-06-14T15:23:26.148" v="588" actId="14100"/>
        <pc:sldMkLst>
          <pc:docMk/>
          <pc:sldMk cId="763522140" sldId="274"/>
        </pc:sldMkLst>
        <pc:spChg chg="mod ord">
          <ac:chgData name="Robert Robson" userId="0611a22c-4a37-471b-80f5-a608aa559a12" providerId="ADAL" clId="{77C8F255-9C5C-4EA7-8F26-895CD98B5215}" dt="2022-06-14T15:23:10.157" v="584" actId="700"/>
          <ac:spMkLst>
            <pc:docMk/>
            <pc:sldMk cId="763522140" sldId="274"/>
            <ac:spMk id="2" creationId="{54FE25C1-189A-334A-42F4-76EE2381360D}"/>
          </ac:spMkLst>
        </pc:spChg>
        <pc:spChg chg="del">
          <ac:chgData name="Robert Robson" userId="0611a22c-4a37-471b-80f5-a608aa559a12" providerId="ADAL" clId="{77C8F255-9C5C-4EA7-8F26-895CD98B5215}" dt="2022-06-14T15:23:10.157" v="584" actId="700"/>
          <ac:spMkLst>
            <pc:docMk/>
            <pc:sldMk cId="763522140" sldId="274"/>
            <ac:spMk id="3" creationId="{6F2C1CFC-26FE-4AC7-F988-014C5ADE849E}"/>
          </ac:spMkLst>
        </pc:spChg>
        <pc:picChg chg="add mod">
          <ac:chgData name="Robert Robson" userId="0611a22c-4a37-471b-80f5-a608aa559a12" providerId="ADAL" clId="{77C8F255-9C5C-4EA7-8F26-895CD98B5215}" dt="2022-06-14T15:23:26.148" v="588" actId="14100"/>
          <ac:picMkLst>
            <pc:docMk/>
            <pc:sldMk cId="763522140" sldId="274"/>
            <ac:picMk id="3074" creationId="{C2E93EDC-96AB-42B5-A811-5450DC020A5D}"/>
          </ac:picMkLst>
        </pc:picChg>
      </pc:sldChg>
      <pc:sldChg chg="modSp new mod">
        <pc:chgData name="Robert Robson" userId="0611a22c-4a37-471b-80f5-a608aa559a12" providerId="ADAL" clId="{77C8F255-9C5C-4EA7-8F26-895CD98B5215}" dt="2022-06-14T15:25:55.935" v="628" actId="20577"/>
        <pc:sldMkLst>
          <pc:docMk/>
          <pc:sldMk cId="2077613068" sldId="275"/>
        </pc:sldMkLst>
        <pc:spChg chg="mod">
          <ac:chgData name="Robert Robson" userId="0611a22c-4a37-471b-80f5-a608aa559a12" providerId="ADAL" clId="{77C8F255-9C5C-4EA7-8F26-895CD98B5215}" dt="2022-06-14T15:25:41.801" v="623" actId="20577"/>
          <ac:spMkLst>
            <pc:docMk/>
            <pc:sldMk cId="2077613068" sldId="275"/>
            <ac:spMk id="2" creationId="{138DE056-C01E-4359-C14C-6F122A36E425}"/>
          </ac:spMkLst>
        </pc:spChg>
        <pc:spChg chg="mod">
          <ac:chgData name="Robert Robson" userId="0611a22c-4a37-471b-80f5-a608aa559a12" providerId="ADAL" clId="{77C8F255-9C5C-4EA7-8F26-895CD98B5215}" dt="2022-06-14T15:25:55.935" v="628" actId="20577"/>
          <ac:spMkLst>
            <pc:docMk/>
            <pc:sldMk cId="2077613068" sldId="275"/>
            <ac:spMk id="3" creationId="{8E6A2B5D-952D-BF8C-AF3F-1CF868368E49}"/>
          </ac:spMkLst>
        </pc:spChg>
      </pc:sldChg>
      <pc:sldChg chg="addSp modSp new mod">
        <pc:chgData name="Robert Robson" userId="0611a22c-4a37-471b-80f5-a608aa559a12" providerId="ADAL" clId="{77C8F255-9C5C-4EA7-8F26-895CD98B5215}" dt="2022-06-14T15:26:57.828" v="648" actId="1076"/>
        <pc:sldMkLst>
          <pc:docMk/>
          <pc:sldMk cId="1756983795" sldId="276"/>
        </pc:sldMkLst>
        <pc:spChg chg="mod">
          <ac:chgData name="Robert Robson" userId="0611a22c-4a37-471b-80f5-a608aa559a12" providerId="ADAL" clId="{77C8F255-9C5C-4EA7-8F26-895CD98B5215}" dt="2022-06-14T15:26:45.703" v="644" actId="20577"/>
          <ac:spMkLst>
            <pc:docMk/>
            <pc:sldMk cId="1756983795" sldId="276"/>
            <ac:spMk id="2" creationId="{FADF6C75-2829-9E60-0DB4-5B0EC5AAFF01}"/>
          </ac:spMkLst>
        </pc:spChg>
        <pc:picChg chg="add mod">
          <ac:chgData name="Robert Robson" userId="0611a22c-4a37-471b-80f5-a608aa559a12" providerId="ADAL" clId="{77C8F255-9C5C-4EA7-8F26-895CD98B5215}" dt="2022-06-14T15:26:57.828" v="648" actId="1076"/>
          <ac:picMkLst>
            <pc:docMk/>
            <pc:sldMk cId="1756983795" sldId="276"/>
            <ac:picMk id="4098" creationId="{84991AC2-1602-510D-A49C-0CEB1A60D7A1}"/>
          </ac:picMkLst>
        </pc:picChg>
      </pc:sldChg>
      <pc:sldChg chg="addSp modSp new mod">
        <pc:chgData name="Robert Robson" userId="0611a22c-4a37-471b-80f5-a608aa559a12" providerId="ADAL" clId="{77C8F255-9C5C-4EA7-8F26-895CD98B5215}" dt="2022-06-14T15:27:46.468" v="668" actId="14100"/>
        <pc:sldMkLst>
          <pc:docMk/>
          <pc:sldMk cId="1852314831" sldId="277"/>
        </pc:sldMkLst>
        <pc:spChg chg="mod">
          <ac:chgData name="Robert Robson" userId="0611a22c-4a37-471b-80f5-a608aa559a12" providerId="ADAL" clId="{77C8F255-9C5C-4EA7-8F26-895CD98B5215}" dt="2022-06-14T15:27:29.255" v="663" actId="20577"/>
          <ac:spMkLst>
            <pc:docMk/>
            <pc:sldMk cId="1852314831" sldId="277"/>
            <ac:spMk id="2" creationId="{6F7DEDC4-B22B-D33C-9DDD-43165C340B47}"/>
          </ac:spMkLst>
        </pc:spChg>
        <pc:picChg chg="add mod">
          <ac:chgData name="Robert Robson" userId="0611a22c-4a37-471b-80f5-a608aa559a12" providerId="ADAL" clId="{77C8F255-9C5C-4EA7-8F26-895CD98B5215}" dt="2022-06-14T15:27:46.468" v="668" actId="14100"/>
          <ac:picMkLst>
            <pc:docMk/>
            <pc:sldMk cId="1852314831" sldId="277"/>
            <ac:picMk id="5122" creationId="{1FF3AB61-BBC5-2C47-A3CF-799A75E56438}"/>
          </ac:picMkLst>
        </pc:picChg>
      </pc:sldChg>
    </pc:docChg>
  </pc:docChgLst>
  <pc:docChgLst>
    <pc:chgData name="Kaveh Eshraghian" userId="38e8d3b5-2259-4d1b-a69a-a94e42fc1438" providerId="ADAL" clId="{7669AC56-91DA-4B02-BAE1-AF339E623DDF}"/>
    <pc:docChg chg="undo redo custSel addSld delSld modSld">
      <pc:chgData name="Kaveh Eshraghian" userId="38e8d3b5-2259-4d1b-a69a-a94e42fc1438" providerId="ADAL" clId="{7669AC56-91DA-4B02-BAE1-AF339E623DDF}" dt="2023-07-06T04:50:47.111" v="2099" actId="20577"/>
      <pc:docMkLst>
        <pc:docMk/>
      </pc:docMkLst>
      <pc:sldChg chg="del">
        <pc:chgData name="Kaveh Eshraghian" userId="38e8d3b5-2259-4d1b-a69a-a94e42fc1438" providerId="ADAL" clId="{7669AC56-91DA-4B02-BAE1-AF339E623DDF}" dt="2023-07-06T02:19:53.046" v="1" actId="47"/>
        <pc:sldMkLst>
          <pc:docMk/>
          <pc:sldMk cId="2832585321" sldId="256"/>
        </pc:sldMkLst>
      </pc:sldChg>
      <pc:sldChg chg="modSp mod modNotesTx">
        <pc:chgData name="Kaveh Eshraghian" userId="38e8d3b5-2259-4d1b-a69a-a94e42fc1438" providerId="ADAL" clId="{7669AC56-91DA-4B02-BAE1-AF339E623DDF}" dt="2023-07-06T03:06:45.529" v="658" actId="113"/>
        <pc:sldMkLst>
          <pc:docMk/>
          <pc:sldMk cId="3781787654" sldId="257"/>
        </pc:sldMkLst>
        <pc:spChg chg="mod">
          <ac:chgData name="Kaveh Eshraghian" userId="38e8d3b5-2259-4d1b-a69a-a94e42fc1438" providerId="ADAL" clId="{7669AC56-91DA-4B02-BAE1-AF339E623DDF}" dt="2023-07-06T03:06:45.529" v="658" actId="113"/>
          <ac:spMkLst>
            <pc:docMk/>
            <pc:sldMk cId="3781787654" sldId="257"/>
            <ac:spMk id="3" creationId="{D9924E97-8713-9A4E-B3F0-E8685F6D8C3D}"/>
          </ac:spMkLst>
        </pc:spChg>
      </pc:sldChg>
      <pc:sldChg chg="modSp mod modNotesTx">
        <pc:chgData name="Kaveh Eshraghian" userId="38e8d3b5-2259-4d1b-a69a-a94e42fc1438" providerId="ADAL" clId="{7669AC56-91DA-4B02-BAE1-AF339E623DDF}" dt="2023-07-06T03:17:55.720" v="707" actId="20577"/>
        <pc:sldMkLst>
          <pc:docMk/>
          <pc:sldMk cId="3425261671" sldId="258"/>
        </pc:sldMkLst>
        <pc:spChg chg="mod">
          <ac:chgData name="Kaveh Eshraghian" userId="38e8d3b5-2259-4d1b-a69a-a94e42fc1438" providerId="ADAL" clId="{7669AC56-91DA-4B02-BAE1-AF339E623DDF}" dt="2023-07-06T03:17:55.720" v="707" actId="20577"/>
          <ac:spMkLst>
            <pc:docMk/>
            <pc:sldMk cId="3425261671" sldId="258"/>
            <ac:spMk id="2" creationId="{8D943368-D333-0FE8-292A-5B47EF62D042}"/>
          </ac:spMkLst>
        </pc:spChg>
        <pc:spChg chg="mod">
          <ac:chgData name="Kaveh Eshraghian" userId="38e8d3b5-2259-4d1b-a69a-a94e42fc1438" providerId="ADAL" clId="{7669AC56-91DA-4B02-BAE1-AF339E623DDF}" dt="2023-07-06T03:05:43.204" v="648" actId="403"/>
          <ac:spMkLst>
            <pc:docMk/>
            <pc:sldMk cId="3425261671" sldId="258"/>
            <ac:spMk id="3" creationId="{3486A36D-8ACA-407C-FDF3-51E76FFFDC29}"/>
          </ac:spMkLst>
        </pc:spChg>
      </pc:sldChg>
      <pc:sldChg chg="addSp delSp modSp mod setBg modNotesTx">
        <pc:chgData name="Kaveh Eshraghian" userId="38e8d3b5-2259-4d1b-a69a-a94e42fc1438" providerId="ADAL" clId="{7669AC56-91DA-4B02-BAE1-AF339E623DDF}" dt="2023-07-06T03:19:07.450" v="717"/>
        <pc:sldMkLst>
          <pc:docMk/>
          <pc:sldMk cId="3507357643" sldId="259"/>
        </pc:sldMkLst>
        <pc:spChg chg="mod">
          <ac:chgData name="Kaveh Eshraghian" userId="38e8d3b5-2259-4d1b-a69a-a94e42fc1438" providerId="ADAL" clId="{7669AC56-91DA-4B02-BAE1-AF339E623DDF}" dt="2023-07-06T03:18:06.073" v="710" actId="26606"/>
          <ac:spMkLst>
            <pc:docMk/>
            <pc:sldMk cId="3507357643" sldId="259"/>
            <ac:spMk id="2" creationId="{3D9644C7-045B-AB69-A37E-F6B84E6B9FEC}"/>
          </ac:spMkLst>
        </pc:spChg>
        <pc:spChg chg="add del mod">
          <ac:chgData name="Kaveh Eshraghian" userId="38e8d3b5-2259-4d1b-a69a-a94e42fc1438" providerId="ADAL" clId="{7669AC56-91DA-4B02-BAE1-AF339E623DDF}" dt="2023-07-06T03:18:31.044" v="713" actId="26606"/>
          <ac:spMkLst>
            <pc:docMk/>
            <pc:sldMk cId="3507357643" sldId="259"/>
            <ac:spMk id="3" creationId="{CD4F3C7C-7FBE-18B0-8303-36E81C00C085}"/>
          </ac:spMkLst>
        </pc:spChg>
        <pc:spChg chg="add del">
          <ac:chgData name="Kaveh Eshraghian" userId="38e8d3b5-2259-4d1b-a69a-a94e42fc1438" providerId="ADAL" clId="{7669AC56-91DA-4B02-BAE1-AF339E623DDF}" dt="2023-07-06T03:18:31.044" v="713" actId="26606"/>
          <ac:spMkLst>
            <pc:docMk/>
            <pc:sldMk cId="3507357643" sldId="259"/>
            <ac:spMk id="9" creationId="{60C2BF78-EE5B-49C7-ADD9-58CDBD13E3AA}"/>
          </ac:spMkLst>
        </pc:spChg>
        <pc:spChg chg="add mod">
          <ac:chgData name="Kaveh Eshraghian" userId="38e8d3b5-2259-4d1b-a69a-a94e42fc1438" providerId="ADAL" clId="{7669AC56-91DA-4B02-BAE1-AF339E623DDF}" dt="2023-07-06T03:18:38.992" v="716" actId="403"/>
          <ac:spMkLst>
            <pc:docMk/>
            <pc:sldMk cId="3507357643" sldId="259"/>
            <ac:spMk id="13" creationId="{CD4F3C7C-7FBE-18B0-8303-36E81C00C085}"/>
          </ac:spMkLst>
        </pc:spChg>
        <pc:spChg chg="add">
          <ac:chgData name="Kaveh Eshraghian" userId="38e8d3b5-2259-4d1b-a69a-a94e42fc1438" providerId="ADAL" clId="{7669AC56-91DA-4B02-BAE1-AF339E623DDF}" dt="2023-07-06T03:18:31.044" v="713" actId="26606"/>
          <ac:spMkLst>
            <pc:docMk/>
            <pc:sldMk cId="3507357643" sldId="259"/>
            <ac:spMk id="14" creationId="{60C2BF78-EE5B-49C7-ADD9-58CDBD13E3AA}"/>
          </ac:spMkLst>
        </pc:spChg>
        <pc:graphicFrameChg chg="add del mod">
          <ac:chgData name="Kaveh Eshraghian" userId="38e8d3b5-2259-4d1b-a69a-a94e42fc1438" providerId="ADAL" clId="{7669AC56-91DA-4B02-BAE1-AF339E623DDF}" dt="2023-07-06T03:18:01.447" v="709" actId="12084"/>
          <ac:graphicFrameMkLst>
            <pc:docMk/>
            <pc:sldMk cId="3507357643" sldId="259"/>
            <ac:graphicFrameMk id="4" creationId="{2C0EDF0A-0F2C-24B5-DC44-3866AA944D54}"/>
          </ac:graphicFrameMkLst>
        </pc:graphicFrameChg>
        <pc:graphicFrameChg chg="add del">
          <ac:chgData name="Kaveh Eshraghian" userId="38e8d3b5-2259-4d1b-a69a-a94e42fc1438" providerId="ADAL" clId="{7669AC56-91DA-4B02-BAE1-AF339E623DDF}" dt="2023-07-06T03:18:31.038" v="712" actId="26606"/>
          <ac:graphicFrameMkLst>
            <pc:docMk/>
            <pc:sldMk cId="3507357643" sldId="259"/>
            <ac:graphicFrameMk id="11" creationId="{6708A12D-560C-61AD-6BF7-3A25248A46C4}"/>
          </ac:graphicFrameMkLst>
        </pc:graphicFrameChg>
        <pc:picChg chg="add mod">
          <ac:chgData name="Kaveh Eshraghian" userId="38e8d3b5-2259-4d1b-a69a-a94e42fc1438" providerId="ADAL" clId="{7669AC56-91DA-4B02-BAE1-AF339E623DDF}" dt="2023-07-06T03:18:31.044" v="713" actId="26606"/>
          <ac:picMkLst>
            <pc:docMk/>
            <pc:sldMk cId="3507357643" sldId="259"/>
            <ac:picMk id="5" creationId="{A0DE4231-CA6A-2613-18E9-93819F48994C}"/>
          </ac:picMkLst>
        </pc:picChg>
      </pc:sldChg>
      <pc:sldChg chg="modSp mod modNotesTx">
        <pc:chgData name="Kaveh Eshraghian" userId="38e8d3b5-2259-4d1b-a69a-a94e42fc1438" providerId="ADAL" clId="{7669AC56-91DA-4B02-BAE1-AF339E623DDF}" dt="2023-07-06T03:37:39.007" v="940" actId="27636"/>
        <pc:sldMkLst>
          <pc:docMk/>
          <pc:sldMk cId="45390987" sldId="260"/>
        </pc:sldMkLst>
        <pc:spChg chg="mod">
          <ac:chgData name="Kaveh Eshraghian" userId="38e8d3b5-2259-4d1b-a69a-a94e42fc1438" providerId="ADAL" clId="{7669AC56-91DA-4B02-BAE1-AF339E623DDF}" dt="2023-07-06T03:37:39.007" v="940" actId="27636"/>
          <ac:spMkLst>
            <pc:docMk/>
            <pc:sldMk cId="45390987" sldId="260"/>
            <ac:spMk id="3" creationId="{CBF7387A-59DE-CA7E-A150-1D8023C1E6B6}"/>
          </ac:spMkLst>
        </pc:spChg>
      </pc:sldChg>
      <pc:sldChg chg="modSp mod">
        <pc:chgData name="Kaveh Eshraghian" userId="38e8d3b5-2259-4d1b-a69a-a94e42fc1438" providerId="ADAL" clId="{7669AC56-91DA-4B02-BAE1-AF339E623DDF}" dt="2023-07-06T04:30:58.908" v="1659" actId="2711"/>
        <pc:sldMkLst>
          <pc:docMk/>
          <pc:sldMk cId="3804252077" sldId="261"/>
        </pc:sldMkLst>
        <pc:spChg chg="mod">
          <ac:chgData name="Kaveh Eshraghian" userId="38e8d3b5-2259-4d1b-a69a-a94e42fc1438" providerId="ADAL" clId="{7669AC56-91DA-4B02-BAE1-AF339E623DDF}" dt="2023-07-06T04:30:58.908" v="1659" actId="2711"/>
          <ac:spMkLst>
            <pc:docMk/>
            <pc:sldMk cId="3804252077" sldId="261"/>
            <ac:spMk id="3" creationId="{F83426DE-3EEB-20B9-63CA-D94745E52087}"/>
          </ac:spMkLst>
        </pc:spChg>
      </pc:sldChg>
      <pc:sldChg chg="modSp mod modNotesTx">
        <pc:chgData name="Kaveh Eshraghian" userId="38e8d3b5-2259-4d1b-a69a-a94e42fc1438" providerId="ADAL" clId="{7669AC56-91DA-4B02-BAE1-AF339E623DDF}" dt="2023-07-06T04:30:54.491" v="1658" actId="2711"/>
        <pc:sldMkLst>
          <pc:docMk/>
          <pc:sldMk cId="3701225517" sldId="262"/>
        </pc:sldMkLst>
        <pc:spChg chg="mod">
          <ac:chgData name="Kaveh Eshraghian" userId="38e8d3b5-2259-4d1b-a69a-a94e42fc1438" providerId="ADAL" clId="{7669AC56-91DA-4B02-BAE1-AF339E623DDF}" dt="2023-07-06T03:50:54.692" v="1253" actId="20577"/>
          <ac:spMkLst>
            <pc:docMk/>
            <pc:sldMk cId="3701225517" sldId="262"/>
            <ac:spMk id="2" creationId="{0C960789-B2E0-E98D-2AB4-8E4CE21AA2C3}"/>
          </ac:spMkLst>
        </pc:spChg>
        <pc:spChg chg="mod">
          <ac:chgData name="Kaveh Eshraghian" userId="38e8d3b5-2259-4d1b-a69a-a94e42fc1438" providerId="ADAL" clId="{7669AC56-91DA-4B02-BAE1-AF339E623DDF}" dt="2023-07-06T04:30:54.491" v="1658" actId="2711"/>
          <ac:spMkLst>
            <pc:docMk/>
            <pc:sldMk cId="3701225517" sldId="262"/>
            <ac:spMk id="3" creationId="{D3AA6890-F8C3-CB85-51F3-C85793D74019}"/>
          </ac:spMkLst>
        </pc:spChg>
      </pc:sldChg>
      <pc:sldChg chg="modSp mod modNotesTx">
        <pc:chgData name="Kaveh Eshraghian" userId="38e8d3b5-2259-4d1b-a69a-a94e42fc1438" providerId="ADAL" clId="{7669AC56-91DA-4B02-BAE1-AF339E623DDF}" dt="2023-07-06T04:05:29.678" v="1633" actId="403"/>
        <pc:sldMkLst>
          <pc:docMk/>
          <pc:sldMk cId="2528776394" sldId="264"/>
        </pc:sldMkLst>
        <pc:spChg chg="mod">
          <ac:chgData name="Kaveh Eshraghian" userId="38e8d3b5-2259-4d1b-a69a-a94e42fc1438" providerId="ADAL" clId="{7669AC56-91DA-4B02-BAE1-AF339E623DDF}" dt="2023-07-06T04:05:29.678" v="1633" actId="403"/>
          <ac:spMkLst>
            <pc:docMk/>
            <pc:sldMk cId="2528776394" sldId="264"/>
            <ac:spMk id="3" creationId="{A120D049-D590-F148-3D36-D07B13097B78}"/>
          </ac:spMkLst>
        </pc:spChg>
      </pc:sldChg>
      <pc:sldChg chg="addSp delSp modSp mod modNotesTx">
        <pc:chgData name="Kaveh Eshraghian" userId="38e8d3b5-2259-4d1b-a69a-a94e42fc1438" providerId="ADAL" clId="{7669AC56-91DA-4B02-BAE1-AF339E623DDF}" dt="2023-07-06T04:30:44.980" v="1657" actId="2711"/>
        <pc:sldMkLst>
          <pc:docMk/>
          <pc:sldMk cId="336579750" sldId="265"/>
        </pc:sldMkLst>
        <pc:spChg chg="mod">
          <ac:chgData name="Kaveh Eshraghian" userId="38e8d3b5-2259-4d1b-a69a-a94e42fc1438" providerId="ADAL" clId="{7669AC56-91DA-4B02-BAE1-AF339E623DDF}" dt="2023-07-06T04:04:53.982" v="1616" actId="20577"/>
          <ac:spMkLst>
            <pc:docMk/>
            <pc:sldMk cId="336579750" sldId="265"/>
            <ac:spMk id="2" creationId="{31C1E8FF-D493-2C57-B30E-F5002E900EF9}"/>
          </ac:spMkLst>
        </pc:spChg>
        <pc:spChg chg="add del mod">
          <ac:chgData name="Kaveh Eshraghian" userId="38e8d3b5-2259-4d1b-a69a-a94e42fc1438" providerId="ADAL" clId="{7669AC56-91DA-4B02-BAE1-AF339E623DDF}" dt="2023-07-06T04:04:39.353" v="1602" actId="12084"/>
          <ac:spMkLst>
            <pc:docMk/>
            <pc:sldMk cId="336579750" sldId="265"/>
            <ac:spMk id="3" creationId="{3F667A0C-AC42-75D7-8FB1-E9264CA44622}"/>
          </ac:spMkLst>
        </pc:spChg>
        <pc:graphicFrameChg chg="add del mod">
          <ac:chgData name="Kaveh Eshraghian" userId="38e8d3b5-2259-4d1b-a69a-a94e42fc1438" providerId="ADAL" clId="{7669AC56-91DA-4B02-BAE1-AF339E623DDF}" dt="2023-07-06T04:03:46.051" v="1554" actId="12084"/>
          <ac:graphicFrameMkLst>
            <pc:docMk/>
            <pc:sldMk cId="336579750" sldId="265"/>
            <ac:graphicFrameMk id="4" creationId="{C94C4C60-FC46-3B7A-A827-800B0E4C9E45}"/>
          </ac:graphicFrameMkLst>
        </pc:graphicFrameChg>
        <pc:graphicFrameChg chg="add mod modGraphic">
          <ac:chgData name="Kaveh Eshraghian" userId="38e8d3b5-2259-4d1b-a69a-a94e42fc1438" providerId="ADAL" clId="{7669AC56-91DA-4B02-BAE1-AF339E623DDF}" dt="2023-07-06T04:30:44.980" v="1657" actId="2711"/>
          <ac:graphicFrameMkLst>
            <pc:docMk/>
            <pc:sldMk cId="336579750" sldId="265"/>
            <ac:graphicFrameMk id="5" creationId="{52A86646-89FD-1D91-3956-5ED7AB17F23B}"/>
          </ac:graphicFrameMkLst>
        </pc:graphicFrameChg>
      </pc:sldChg>
      <pc:sldChg chg="modNotesTx">
        <pc:chgData name="Kaveh Eshraghian" userId="38e8d3b5-2259-4d1b-a69a-a94e42fc1438" providerId="ADAL" clId="{7669AC56-91DA-4B02-BAE1-AF339E623DDF}" dt="2023-07-06T04:08:42.230" v="1648"/>
        <pc:sldMkLst>
          <pc:docMk/>
          <pc:sldMk cId="96798569" sldId="266"/>
        </pc:sldMkLst>
      </pc:sldChg>
      <pc:sldChg chg="modSp mod">
        <pc:chgData name="Kaveh Eshraghian" userId="38e8d3b5-2259-4d1b-a69a-a94e42fc1438" providerId="ADAL" clId="{7669AC56-91DA-4B02-BAE1-AF339E623DDF}" dt="2023-07-06T04:46:41.160" v="1982" actId="20577"/>
        <pc:sldMkLst>
          <pc:docMk/>
          <pc:sldMk cId="594133642" sldId="267"/>
        </pc:sldMkLst>
        <pc:spChg chg="mod">
          <ac:chgData name="Kaveh Eshraghian" userId="38e8d3b5-2259-4d1b-a69a-a94e42fc1438" providerId="ADAL" clId="{7669AC56-91DA-4B02-BAE1-AF339E623DDF}" dt="2023-07-06T04:46:41.160" v="1982" actId="20577"/>
          <ac:spMkLst>
            <pc:docMk/>
            <pc:sldMk cId="594133642" sldId="267"/>
            <ac:spMk id="3" creationId="{CBD13471-A76E-A2E1-0558-E1FAB5963FF0}"/>
          </ac:spMkLst>
        </pc:spChg>
      </pc:sldChg>
      <pc:sldChg chg="addSp delSp modSp mod">
        <pc:chgData name="Kaveh Eshraghian" userId="38e8d3b5-2259-4d1b-a69a-a94e42fc1438" providerId="ADAL" clId="{7669AC56-91DA-4B02-BAE1-AF339E623DDF}" dt="2023-07-06T04:47:06.017" v="1987" actId="20577"/>
        <pc:sldMkLst>
          <pc:docMk/>
          <pc:sldMk cId="2910743133" sldId="268"/>
        </pc:sldMkLst>
        <pc:spChg chg="del mod">
          <ac:chgData name="Kaveh Eshraghian" userId="38e8d3b5-2259-4d1b-a69a-a94e42fc1438" providerId="ADAL" clId="{7669AC56-91DA-4B02-BAE1-AF339E623DDF}" dt="2023-07-06T04:36:04.350" v="1750" actId="12084"/>
          <ac:spMkLst>
            <pc:docMk/>
            <pc:sldMk cId="2910743133" sldId="268"/>
            <ac:spMk id="3" creationId="{4332E909-E06B-F4B0-6E3A-F54495488664}"/>
          </ac:spMkLst>
        </pc:spChg>
        <pc:graphicFrameChg chg="add mod">
          <ac:chgData name="Kaveh Eshraghian" userId="38e8d3b5-2259-4d1b-a69a-a94e42fc1438" providerId="ADAL" clId="{7669AC56-91DA-4B02-BAE1-AF339E623DDF}" dt="2023-07-06T04:47:06.017" v="1987" actId="20577"/>
          <ac:graphicFrameMkLst>
            <pc:docMk/>
            <pc:sldMk cId="2910743133" sldId="268"/>
            <ac:graphicFrameMk id="4" creationId="{A6F5C2B2-A847-7CEB-58BF-C74EA7C36FF7}"/>
          </ac:graphicFrameMkLst>
        </pc:graphicFrameChg>
      </pc:sldChg>
      <pc:sldChg chg="addSp delSp modSp">
        <pc:chgData name="Kaveh Eshraghian" userId="38e8d3b5-2259-4d1b-a69a-a94e42fc1438" providerId="ADAL" clId="{7669AC56-91DA-4B02-BAE1-AF339E623DDF}" dt="2023-07-06T04:44:33.316" v="1928" actId="13782"/>
        <pc:sldMkLst>
          <pc:docMk/>
          <pc:sldMk cId="3784576573" sldId="269"/>
        </pc:sldMkLst>
        <pc:spChg chg="del">
          <ac:chgData name="Kaveh Eshraghian" userId="38e8d3b5-2259-4d1b-a69a-a94e42fc1438" providerId="ADAL" clId="{7669AC56-91DA-4B02-BAE1-AF339E623DDF}" dt="2023-07-06T04:41:29.398" v="1839" actId="12084"/>
          <ac:spMkLst>
            <pc:docMk/>
            <pc:sldMk cId="3784576573" sldId="269"/>
            <ac:spMk id="3" creationId="{1B11FA56-09D3-A9CE-9B7A-D5941DF96CF0}"/>
          </ac:spMkLst>
        </pc:spChg>
        <pc:graphicFrameChg chg="add mod">
          <ac:chgData name="Kaveh Eshraghian" userId="38e8d3b5-2259-4d1b-a69a-a94e42fc1438" providerId="ADAL" clId="{7669AC56-91DA-4B02-BAE1-AF339E623DDF}" dt="2023-07-06T04:44:33.316" v="1928" actId="13782"/>
          <ac:graphicFrameMkLst>
            <pc:docMk/>
            <pc:sldMk cId="3784576573" sldId="269"/>
            <ac:graphicFrameMk id="4" creationId="{B1E5BC11-C150-9594-DFD3-D544730C0A28}"/>
          </ac:graphicFrameMkLst>
        </pc:graphicFrameChg>
      </pc:sldChg>
      <pc:sldChg chg="modSp mod">
        <pc:chgData name="Kaveh Eshraghian" userId="38e8d3b5-2259-4d1b-a69a-a94e42fc1438" providerId="ADAL" clId="{7669AC56-91DA-4B02-BAE1-AF339E623DDF}" dt="2023-07-06T04:40:09.571" v="1838" actId="27636"/>
        <pc:sldMkLst>
          <pc:docMk/>
          <pc:sldMk cId="1097843" sldId="270"/>
        </pc:sldMkLst>
        <pc:spChg chg="mod">
          <ac:chgData name="Kaveh Eshraghian" userId="38e8d3b5-2259-4d1b-a69a-a94e42fc1438" providerId="ADAL" clId="{7669AC56-91DA-4B02-BAE1-AF339E623DDF}" dt="2023-07-06T04:40:09.571" v="1838" actId="27636"/>
          <ac:spMkLst>
            <pc:docMk/>
            <pc:sldMk cId="1097843" sldId="270"/>
            <ac:spMk id="3" creationId="{F9A34176-548B-C39A-9E41-35FF2A9B51DA}"/>
          </ac:spMkLst>
        </pc:spChg>
      </pc:sldChg>
      <pc:sldChg chg="addSp delSp modSp mod">
        <pc:chgData name="Kaveh Eshraghian" userId="38e8d3b5-2259-4d1b-a69a-a94e42fc1438" providerId="ADAL" clId="{7669AC56-91DA-4B02-BAE1-AF339E623DDF}" dt="2023-07-06T04:44:21.793" v="1927" actId="13782"/>
        <pc:sldMkLst>
          <pc:docMk/>
          <pc:sldMk cId="2685505234" sldId="271"/>
        </pc:sldMkLst>
        <pc:spChg chg="del mod">
          <ac:chgData name="Kaveh Eshraghian" userId="38e8d3b5-2259-4d1b-a69a-a94e42fc1438" providerId="ADAL" clId="{7669AC56-91DA-4B02-BAE1-AF339E623DDF}" dt="2023-07-06T04:43:34.990" v="1921" actId="12084"/>
          <ac:spMkLst>
            <pc:docMk/>
            <pc:sldMk cId="2685505234" sldId="271"/>
            <ac:spMk id="3" creationId="{3AE180BC-6B8C-82DF-1E26-5196C4130D72}"/>
          </ac:spMkLst>
        </pc:spChg>
        <pc:graphicFrameChg chg="add mod">
          <ac:chgData name="Kaveh Eshraghian" userId="38e8d3b5-2259-4d1b-a69a-a94e42fc1438" providerId="ADAL" clId="{7669AC56-91DA-4B02-BAE1-AF339E623DDF}" dt="2023-07-06T04:44:21.793" v="1927" actId="13782"/>
          <ac:graphicFrameMkLst>
            <pc:docMk/>
            <pc:sldMk cId="2685505234" sldId="271"/>
            <ac:graphicFrameMk id="4" creationId="{7D6C0977-798B-3D1E-8DF3-47670A8C9D4F}"/>
          </ac:graphicFrameMkLst>
        </pc:graphicFrameChg>
      </pc:sldChg>
      <pc:sldChg chg="addSp delSp modSp mod modNotesTx">
        <pc:chgData name="Kaveh Eshraghian" userId="38e8d3b5-2259-4d1b-a69a-a94e42fc1438" providerId="ADAL" clId="{7669AC56-91DA-4B02-BAE1-AF339E623DDF}" dt="2023-07-06T04:47:35.477" v="1988"/>
        <pc:sldMkLst>
          <pc:docMk/>
          <pc:sldMk cId="1258694959" sldId="272"/>
        </pc:sldMkLst>
        <pc:spChg chg="del mod">
          <ac:chgData name="Kaveh Eshraghian" userId="38e8d3b5-2259-4d1b-a69a-a94e42fc1438" providerId="ADAL" clId="{7669AC56-91DA-4B02-BAE1-AF339E623DDF}" dt="2023-07-06T04:45:03.265" v="1941" actId="12084"/>
          <ac:spMkLst>
            <pc:docMk/>
            <pc:sldMk cId="1258694959" sldId="272"/>
            <ac:spMk id="3" creationId="{CC63FF66-AE41-A4C2-AFAF-279A377C6EA7}"/>
          </ac:spMkLst>
        </pc:spChg>
        <pc:graphicFrameChg chg="add mod">
          <ac:chgData name="Kaveh Eshraghian" userId="38e8d3b5-2259-4d1b-a69a-a94e42fc1438" providerId="ADAL" clId="{7669AC56-91DA-4B02-BAE1-AF339E623DDF}" dt="2023-07-06T04:45:39.832" v="1954" actId="20577"/>
          <ac:graphicFrameMkLst>
            <pc:docMk/>
            <pc:sldMk cId="1258694959" sldId="272"/>
            <ac:graphicFrameMk id="4" creationId="{B864CA37-BBC2-1F74-8634-C671404CA1F0}"/>
          </ac:graphicFrameMkLst>
        </pc:graphicFrameChg>
      </pc:sldChg>
      <pc:sldChg chg="modSp mod">
        <pc:chgData name="Kaveh Eshraghian" userId="38e8d3b5-2259-4d1b-a69a-a94e42fc1438" providerId="ADAL" clId="{7669AC56-91DA-4B02-BAE1-AF339E623DDF}" dt="2023-07-06T04:50:26.083" v="2083" actId="403"/>
        <pc:sldMkLst>
          <pc:docMk/>
          <pc:sldMk cId="2903707973" sldId="273"/>
        </pc:sldMkLst>
        <pc:spChg chg="mod">
          <ac:chgData name="Kaveh Eshraghian" userId="38e8d3b5-2259-4d1b-a69a-a94e42fc1438" providerId="ADAL" clId="{7669AC56-91DA-4B02-BAE1-AF339E623DDF}" dt="2023-07-06T04:50:26.083" v="2083" actId="403"/>
          <ac:spMkLst>
            <pc:docMk/>
            <pc:sldMk cId="2903707973" sldId="273"/>
            <ac:spMk id="3" creationId="{FA4A1B5C-7EC8-5A19-8CDE-77B5BB6A313B}"/>
          </ac:spMkLst>
        </pc:spChg>
      </pc:sldChg>
      <pc:sldChg chg="modSp mod">
        <pc:chgData name="Kaveh Eshraghian" userId="38e8d3b5-2259-4d1b-a69a-a94e42fc1438" providerId="ADAL" clId="{7669AC56-91DA-4B02-BAE1-AF339E623DDF}" dt="2023-07-06T04:50:47.111" v="2099" actId="20577"/>
        <pc:sldMkLst>
          <pc:docMk/>
          <pc:sldMk cId="2077613068" sldId="275"/>
        </pc:sldMkLst>
        <pc:spChg chg="mod">
          <ac:chgData name="Kaveh Eshraghian" userId="38e8d3b5-2259-4d1b-a69a-a94e42fc1438" providerId="ADAL" clId="{7669AC56-91DA-4B02-BAE1-AF339E623DDF}" dt="2023-07-06T04:50:47.111" v="2099" actId="20577"/>
          <ac:spMkLst>
            <pc:docMk/>
            <pc:sldMk cId="2077613068" sldId="275"/>
            <ac:spMk id="3" creationId="{8E6A2B5D-952D-BF8C-AF3F-1CF868368E49}"/>
          </ac:spMkLst>
        </pc:spChg>
      </pc:sldChg>
      <pc:sldChg chg="modSp add">
        <pc:chgData name="Kaveh Eshraghian" userId="38e8d3b5-2259-4d1b-a69a-a94e42fc1438" providerId="ADAL" clId="{7669AC56-91DA-4B02-BAE1-AF339E623DDF}" dt="2023-07-06T02:25:56.813" v="256" actId="20577"/>
        <pc:sldMkLst>
          <pc:docMk/>
          <pc:sldMk cId="3740305604" sldId="281"/>
        </pc:sldMkLst>
        <pc:graphicFrameChg chg="mod">
          <ac:chgData name="Kaveh Eshraghian" userId="38e8d3b5-2259-4d1b-a69a-a94e42fc1438" providerId="ADAL" clId="{7669AC56-91DA-4B02-BAE1-AF339E623DDF}" dt="2023-07-06T02:25:56.813" v="256" actId="20577"/>
          <ac:graphicFrameMkLst>
            <pc:docMk/>
            <pc:sldMk cId="3740305604" sldId="281"/>
            <ac:graphicFrameMk id="5" creationId="{E2B55BC2-8373-0F05-9FE2-4E1ED329BF8A}"/>
          </ac:graphicFrameMkLst>
        </pc:graphicFrameChg>
      </pc:sldChg>
      <pc:sldChg chg="modSp add mod">
        <pc:chgData name="Kaveh Eshraghian" userId="38e8d3b5-2259-4d1b-a69a-a94e42fc1438" providerId="ADAL" clId="{7669AC56-91DA-4B02-BAE1-AF339E623DDF}" dt="2023-07-06T02:20:07.495" v="22" actId="20577"/>
        <pc:sldMkLst>
          <pc:docMk/>
          <pc:sldMk cId="4050321231" sldId="282"/>
        </pc:sldMkLst>
        <pc:spChg chg="mod">
          <ac:chgData name="Kaveh Eshraghian" userId="38e8d3b5-2259-4d1b-a69a-a94e42fc1438" providerId="ADAL" clId="{7669AC56-91DA-4B02-BAE1-AF339E623DDF}" dt="2023-07-06T02:20:07.495" v="22" actId="20577"/>
          <ac:spMkLst>
            <pc:docMk/>
            <pc:sldMk cId="4050321231" sldId="282"/>
            <ac:spMk id="3" creationId="{43D7D20B-9E96-BC48-EFC4-B8CC6A6ED094}"/>
          </ac:spMkLst>
        </pc:spChg>
      </pc:sldChg>
      <pc:sldChg chg="addSp delSp modSp new mod setBg">
        <pc:chgData name="Kaveh Eshraghian" userId="38e8d3b5-2259-4d1b-a69a-a94e42fc1438" providerId="ADAL" clId="{7669AC56-91DA-4B02-BAE1-AF339E623DDF}" dt="2023-07-06T03:24:19.017" v="799" actId="26606"/>
        <pc:sldMkLst>
          <pc:docMk/>
          <pc:sldMk cId="1875042417" sldId="283"/>
        </pc:sldMkLst>
        <pc:spChg chg="del">
          <ac:chgData name="Kaveh Eshraghian" userId="38e8d3b5-2259-4d1b-a69a-a94e42fc1438" providerId="ADAL" clId="{7669AC56-91DA-4B02-BAE1-AF339E623DDF}" dt="2023-07-06T03:24:19.017" v="799" actId="26606"/>
          <ac:spMkLst>
            <pc:docMk/>
            <pc:sldMk cId="1875042417" sldId="283"/>
            <ac:spMk id="2" creationId="{A910B8DB-D935-C8A2-C53A-9AA693668CAF}"/>
          </ac:spMkLst>
        </pc:spChg>
        <pc:spChg chg="del">
          <ac:chgData name="Kaveh Eshraghian" userId="38e8d3b5-2259-4d1b-a69a-a94e42fc1438" providerId="ADAL" clId="{7669AC56-91DA-4B02-BAE1-AF339E623DDF}" dt="2023-07-06T03:24:19.017" v="799" actId="26606"/>
          <ac:spMkLst>
            <pc:docMk/>
            <pc:sldMk cId="1875042417" sldId="283"/>
            <ac:spMk id="3" creationId="{10C3E449-6B77-DC57-BF73-FBE25862C834}"/>
          </ac:spMkLst>
        </pc:spChg>
        <pc:spChg chg="add">
          <ac:chgData name="Kaveh Eshraghian" userId="38e8d3b5-2259-4d1b-a69a-a94e42fc1438" providerId="ADAL" clId="{7669AC56-91DA-4B02-BAE1-AF339E623DDF}" dt="2023-07-06T03:24:19.017" v="799" actId="26606"/>
          <ac:spMkLst>
            <pc:docMk/>
            <pc:sldMk cId="1875042417" sldId="283"/>
            <ac:spMk id="1031" creationId="{0E99ED6D-365F-4CAE-942F-ECA78F74BD7F}"/>
          </ac:spMkLst>
        </pc:spChg>
        <pc:spChg chg="add">
          <ac:chgData name="Kaveh Eshraghian" userId="38e8d3b5-2259-4d1b-a69a-a94e42fc1438" providerId="ADAL" clId="{7669AC56-91DA-4B02-BAE1-AF339E623DDF}" dt="2023-07-06T03:24:19.017" v="799" actId="26606"/>
          <ac:spMkLst>
            <pc:docMk/>
            <pc:sldMk cId="1875042417" sldId="283"/>
            <ac:spMk id="1033" creationId="{F52E1877-3902-4B70-8515-0964EDC30C7D}"/>
          </ac:spMkLst>
        </pc:spChg>
        <pc:spChg chg="add">
          <ac:chgData name="Kaveh Eshraghian" userId="38e8d3b5-2259-4d1b-a69a-a94e42fc1438" providerId="ADAL" clId="{7669AC56-91DA-4B02-BAE1-AF339E623DDF}" dt="2023-07-06T03:24:19.017" v="799" actId="26606"/>
          <ac:spMkLst>
            <pc:docMk/>
            <pc:sldMk cId="1875042417" sldId="283"/>
            <ac:spMk id="1035" creationId="{D02A5863-EFF7-462C-8FF5-B710B33E2636}"/>
          </ac:spMkLst>
        </pc:spChg>
        <pc:picChg chg="add mod">
          <ac:chgData name="Kaveh Eshraghian" userId="38e8d3b5-2259-4d1b-a69a-a94e42fc1438" providerId="ADAL" clId="{7669AC56-91DA-4B02-BAE1-AF339E623DDF}" dt="2023-07-06T03:24:19.017" v="799" actId="26606"/>
          <ac:picMkLst>
            <pc:docMk/>
            <pc:sldMk cId="1875042417" sldId="283"/>
            <ac:picMk id="1026" creationId="{72D3F8FD-EE96-1AD1-701A-3877A663F583}"/>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294C2C-968C-4CAD-848D-2DD9FD6CA683}" type="doc">
      <dgm:prSet loTypeId="urn:microsoft.com/office/officeart/2005/8/layout/list1" loCatId="list" qsTypeId="urn:microsoft.com/office/officeart/2005/8/quickstyle/simple2" qsCatId="simple" csTypeId="urn:microsoft.com/office/officeart/2005/8/colors/colorful5" csCatId="colorful" phldr="1"/>
      <dgm:spPr/>
      <dgm:t>
        <a:bodyPr/>
        <a:lstStyle/>
        <a:p>
          <a:endParaRPr lang="en-US"/>
        </a:p>
      </dgm:t>
    </dgm:pt>
    <dgm:pt modelId="{1685A5F1-136B-421D-BAB2-E9CE16B4A8A5}">
      <dgm:prSet custT="1"/>
      <dgm:spPr/>
      <dgm:t>
        <a:bodyPr/>
        <a:lstStyle/>
        <a:p>
          <a:r>
            <a:rPr lang="en-US" sz="2000" dirty="0"/>
            <a:t>QA Definition</a:t>
          </a:r>
        </a:p>
      </dgm:t>
    </dgm:pt>
    <dgm:pt modelId="{4156E28C-1E13-4103-A756-0AC59BC1286C}" type="parTrans" cxnId="{643743A8-047F-4018-9F81-7DDF77F9A71A}">
      <dgm:prSet/>
      <dgm:spPr/>
      <dgm:t>
        <a:bodyPr/>
        <a:lstStyle/>
        <a:p>
          <a:endParaRPr lang="en-US" sz="3200"/>
        </a:p>
      </dgm:t>
    </dgm:pt>
    <dgm:pt modelId="{B4283639-BCA7-4515-9637-B89D8DB1ED94}" type="sibTrans" cxnId="{643743A8-047F-4018-9F81-7DDF77F9A71A}">
      <dgm:prSet/>
      <dgm:spPr/>
      <dgm:t>
        <a:bodyPr/>
        <a:lstStyle/>
        <a:p>
          <a:endParaRPr lang="en-US" sz="3200"/>
        </a:p>
      </dgm:t>
    </dgm:pt>
    <dgm:pt modelId="{BF45DE9B-BF3F-48FC-BB9B-9550007BFF34}">
      <dgm:prSet custT="1"/>
      <dgm:spPr/>
      <dgm:t>
        <a:bodyPr/>
        <a:lstStyle/>
        <a:p>
          <a:r>
            <a:rPr lang="en-US" sz="2000" dirty="0"/>
            <a:t>Agile Projects</a:t>
          </a:r>
        </a:p>
      </dgm:t>
    </dgm:pt>
    <dgm:pt modelId="{F52A1F4F-6D19-48E2-8460-A7F2E7F94102}" type="parTrans" cxnId="{FE74081A-BE2E-428B-9581-D828D60E860F}">
      <dgm:prSet/>
      <dgm:spPr/>
      <dgm:t>
        <a:bodyPr/>
        <a:lstStyle/>
        <a:p>
          <a:endParaRPr lang="en-US" sz="3200"/>
        </a:p>
      </dgm:t>
    </dgm:pt>
    <dgm:pt modelId="{75E39B6C-BB65-49FF-BDA1-E81D3DF666F7}" type="sibTrans" cxnId="{FE74081A-BE2E-428B-9581-D828D60E860F}">
      <dgm:prSet/>
      <dgm:spPr/>
      <dgm:t>
        <a:bodyPr/>
        <a:lstStyle/>
        <a:p>
          <a:endParaRPr lang="en-US" sz="3200"/>
        </a:p>
      </dgm:t>
    </dgm:pt>
    <dgm:pt modelId="{89BA0D69-041B-4386-BFDE-949267B0EE29}">
      <dgm:prSet custT="1"/>
      <dgm:spPr/>
      <dgm:t>
        <a:bodyPr/>
        <a:lstStyle/>
        <a:p>
          <a:r>
            <a:rPr lang="en-US" sz="2000" dirty="0"/>
            <a:t>Themes / Epics / Issues / User Stories</a:t>
          </a:r>
        </a:p>
      </dgm:t>
    </dgm:pt>
    <dgm:pt modelId="{6DC1CD8A-5AB6-4D91-BE76-0739B6968A91}" type="parTrans" cxnId="{767EAECB-B51D-42E9-AF88-2EF6DC32FCA1}">
      <dgm:prSet/>
      <dgm:spPr/>
      <dgm:t>
        <a:bodyPr/>
        <a:lstStyle/>
        <a:p>
          <a:endParaRPr lang="en-US" sz="3200"/>
        </a:p>
      </dgm:t>
    </dgm:pt>
    <dgm:pt modelId="{05172195-9EDE-475F-B736-32FCED99C53B}" type="sibTrans" cxnId="{767EAECB-B51D-42E9-AF88-2EF6DC32FCA1}">
      <dgm:prSet/>
      <dgm:spPr/>
      <dgm:t>
        <a:bodyPr/>
        <a:lstStyle/>
        <a:p>
          <a:endParaRPr lang="en-US" sz="3200"/>
        </a:p>
      </dgm:t>
    </dgm:pt>
    <dgm:pt modelId="{32EDB033-D383-448D-AC13-E7AB1BB2DEB6}">
      <dgm:prSet custT="1"/>
      <dgm:spPr/>
      <dgm:t>
        <a:bodyPr/>
        <a:lstStyle/>
        <a:p>
          <a:r>
            <a:rPr lang="en-US" sz="2000" dirty="0"/>
            <a:t>Kanban Boards</a:t>
          </a:r>
        </a:p>
      </dgm:t>
    </dgm:pt>
    <dgm:pt modelId="{E9B57DD8-A285-446C-9103-E1F92D251F56}" type="parTrans" cxnId="{FF63A626-8546-44F7-983B-41FD4E11219D}">
      <dgm:prSet/>
      <dgm:spPr/>
      <dgm:t>
        <a:bodyPr/>
        <a:lstStyle/>
        <a:p>
          <a:endParaRPr lang="en-US" sz="3200"/>
        </a:p>
      </dgm:t>
    </dgm:pt>
    <dgm:pt modelId="{CFB84394-B464-49AB-B46E-375AA1C17DCA}" type="sibTrans" cxnId="{FF63A626-8546-44F7-983B-41FD4E11219D}">
      <dgm:prSet/>
      <dgm:spPr/>
      <dgm:t>
        <a:bodyPr/>
        <a:lstStyle/>
        <a:p>
          <a:endParaRPr lang="en-US" sz="3200"/>
        </a:p>
      </dgm:t>
    </dgm:pt>
    <dgm:pt modelId="{DD6A1E03-4FFC-495F-B7B9-031377495E94}">
      <dgm:prSet custT="1"/>
      <dgm:spPr/>
      <dgm:t>
        <a:bodyPr/>
        <a:lstStyle/>
        <a:p>
          <a:r>
            <a:rPr lang="en-US" sz="2000" dirty="0"/>
            <a:t>Test Plan / Test Strategy</a:t>
          </a:r>
        </a:p>
      </dgm:t>
    </dgm:pt>
    <dgm:pt modelId="{E23B079A-1223-4C72-98B1-DC141431BBE3}" type="parTrans" cxnId="{FB499207-2488-4C0D-BDA8-E473E07B0D1C}">
      <dgm:prSet/>
      <dgm:spPr/>
      <dgm:t>
        <a:bodyPr/>
        <a:lstStyle/>
        <a:p>
          <a:endParaRPr lang="en-US"/>
        </a:p>
      </dgm:t>
    </dgm:pt>
    <dgm:pt modelId="{5C32848D-39E7-4DD7-8896-5E9C2D623482}" type="sibTrans" cxnId="{FB499207-2488-4C0D-BDA8-E473E07B0D1C}">
      <dgm:prSet/>
      <dgm:spPr/>
      <dgm:t>
        <a:bodyPr/>
        <a:lstStyle/>
        <a:p>
          <a:endParaRPr lang="en-US"/>
        </a:p>
      </dgm:t>
    </dgm:pt>
    <dgm:pt modelId="{CF412452-3E9A-4FEB-8922-2EE8E6D54266}">
      <dgm:prSet custT="1"/>
      <dgm:spPr/>
      <dgm:t>
        <a:bodyPr/>
        <a:lstStyle/>
        <a:p>
          <a:r>
            <a:rPr lang="en-US" sz="2000" dirty="0"/>
            <a:t>Jira </a:t>
          </a:r>
        </a:p>
      </dgm:t>
    </dgm:pt>
    <dgm:pt modelId="{A339C471-8C02-4F41-82BE-8DB46CC8C23B}" type="parTrans" cxnId="{EEF7F737-A68A-41C8-871C-292D087D7A8D}">
      <dgm:prSet/>
      <dgm:spPr/>
      <dgm:t>
        <a:bodyPr/>
        <a:lstStyle/>
        <a:p>
          <a:endParaRPr lang="en-US"/>
        </a:p>
      </dgm:t>
    </dgm:pt>
    <dgm:pt modelId="{6D89194B-8DAF-4677-8FA1-95DA689E49BE}" type="sibTrans" cxnId="{EEF7F737-A68A-41C8-871C-292D087D7A8D}">
      <dgm:prSet/>
      <dgm:spPr/>
      <dgm:t>
        <a:bodyPr/>
        <a:lstStyle/>
        <a:p>
          <a:endParaRPr lang="en-US"/>
        </a:p>
      </dgm:t>
    </dgm:pt>
    <dgm:pt modelId="{5B84E3D0-18E4-4412-BE19-1F66B49CE538}" type="pres">
      <dgm:prSet presAssocID="{3C294C2C-968C-4CAD-848D-2DD9FD6CA683}" presName="linear" presStyleCnt="0">
        <dgm:presLayoutVars>
          <dgm:dir/>
          <dgm:animLvl val="lvl"/>
          <dgm:resizeHandles val="exact"/>
        </dgm:presLayoutVars>
      </dgm:prSet>
      <dgm:spPr/>
    </dgm:pt>
    <dgm:pt modelId="{0FA948D9-89C9-4153-8136-FFAEF5B82177}" type="pres">
      <dgm:prSet presAssocID="{1685A5F1-136B-421D-BAB2-E9CE16B4A8A5}" presName="parentLin" presStyleCnt="0"/>
      <dgm:spPr/>
    </dgm:pt>
    <dgm:pt modelId="{38199D48-E0B9-4F12-B552-DD1B93A8E95A}" type="pres">
      <dgm:prSet presAssocID="{1685A5F1-136B-421D-BAB2-E9CE16B4A8A5}" presName="parentLeftMargin" presStyleLbl="node1" presStyleIdx="0" presStyleCnt="6"/>
      <dgm:spPr/>
    </dgm:pt>
    <dgm:pt modelId="{7892A063-F275-4C7E-AD43-23AA8F0C2361}" type="pres">
      <dgm:prSet presAssocID="{1685A5F1-136B-421D-BAB2-E9CE16B4A8A5}" presName="parentText" presStyleLbl="node1" presStyleIdx="0" presStyleCnt="6">
        <dgm:presLayoutVars>
          <dgm:chMax val="0"/>
          <dgm:bulletEnabled val="1"/>
        </dgm:presLayoutVars>
      </dgm:prSet>
      <dgm:spPr/>
    </dgm:pt>
    <dgm:pt modelId="{B70CF017-5A71-4719-9C0F-827725E6BD8A}" type="pres">
      <dgm:prSet presAssocID="{1685A5F1-136B-421D-BAB2-E9CE16B4A8A5}" presName="negativeSpace" presStyleCnt="0"/>
      <dgm:spPr/>
    </dgm:pt>
    <dgm:pt modelId="{CDE36461-9CE3-4908-B11A-2855667BE216}" type="pres">
      <dgm:prSet presAssocID="{1685A5F1-136B-421D-BAB2-E9CE16B4A8A5}" presName="childText" presStyleLbl="conFgAcc1" presStyleIdx="0" presStyleCnt="6">
        <dgm:presLayoutVars>
          <dgm:bulletEnabled val="1"/>
        </dgm:presLayoutVars>
      </dgm:prSet>
      <dgm:spPr/>
    </dgm:pt>
    <dgm:pt modelId="{EB4A19B4-C38E-4585-A0E3-0DA912DA3CFB}" type="pres">
      <dgm:prSet presAssocID="{B4283639-BCA7-4515-9637-B89D8DB1ED94}" presName="spaceBetweenRectangles" presStyleCnt="0"/>
      <dgm:spPr/>
    </dgm:pt>
    <dgm:pt modelId="{B9102A1D-5F12-4657-97AC-58608C7F3963}" type="pres">
      <dgm:prSet presAssocID="{BF45DE9B-BF3F-48FC-BB9B-9550007BFF34}" presName="parentLin" presStyleCnt="0"/>
      <dgm:spPr/>
    </dgm:pt>
    <dgm:pt modelId="{C4028D2A-4685-4961-BCF4-044B84888962}" type="pres">
      <dgm:prSet presAssocID="{BF45DE9B-BF3F-48FC-BB9B-9550007BFF34}" presName="parentLeftMargin" presStyleLbl="node1" presStyleIdx="0" presStyleCnt="6"/>
      <dgm:spPr/>
    </dgm:pt>
    <dgm:pt modelId="{7A74E93D-4088-443F-96D4-E923EF693D76}" type="pres">
      <dgm:prSet presAssocID="{BF45DE9B-BF3F-48FC-BB9B-9550007BFF34}" presName="parentText" presStyleLbl="node1" presStyleIdx="1" presStyleCnt="6">
        <dgm:presLayoutVars>
          <dgm:chMax val="0"/>
          <dgm:bulletEnabled val="1"/>
        </dgm:presLayoutVars>
      </dgm:prSet>
      <dgm:spPr/>
    </dgm:pt>
    <dgm:pt modelId="{A9B74994-427E-42BD-911D-58EA85E7F55E}" type="pres">
      <dgm:prSet presAssocID="{BF45DE9B-BF3F-48FC-BB9B-9550007BFF34}" presName="negativeSpace" presStyleCnt="0"/>
      <dgm:spPr/>
    </dgm:pt>
    <dgm:pt modelId="{4C5A1510-409E-409E-BAED-BCDC198AAA42}" type="pres">
      <dgm:prSet presAssocID="{BF45DE9B-BF3F-48FC-BB9B-9550007BFF34}" presName="childText" presStyleLbl="conFgAcc1" presStyleIdx="1" presStyleCnt="6">
        <dgm:presLayoutVars>
          <dgm:bulletEnabled val="1"/>
        </dgm:presLayoutVars>
      </dgm:prSet>
      <dgm:spPr/>
    </dgm:pt>
    <dgm:pt modelId="{9B8465EB-1C4C-428B-91E1-684BADAB672A}" type="pres">
      <dgm:prSet presAssocID="{75E39B6C-BB65-49FF-BDA1-E81D3DF666F7}" presName="spaceBetweenRectangles" presStyleCnt="0"/>
      <dgm:spPr/>
    </dgm:pt>
    <dgm:pt modelId="{83C6E108-8090-46AC-9017-16248EA84308}" type="pres">
      <dgm:prSet presAssocID="{89BA0D69-041B-4386-BFDE-949267B0EE29}" presName="parentLin" presStyleCnt="0"/>
      <dgm:spPr/>
    </dgm:pt>
    <dgm:pt modelId="{7F3E5FF0-E2D9-489F-A49F-B915D350EBD5}" type="pres">
      <dgm:prSet presAssocID="{89BA0D69-041B-4386-BFDE-949267B0EE29}" presName="parentLeftMargin" presStyleLbl="node1" presStyleIdx="1" presStyleCnt="6"/>
      <dgm:spPr/>
    </dgm:pt>
    <dgm:pt modelId="{558312F8-EE85-47E1-8F4F-E9E219AD6663}" type="pres">
      <dgm:prSet presAssocID="{89BA0D69-041B-4386-BFDE-949267B0EE29}" presName="parentText" presStyleLbl="node1" presStyleIdx="2" presStyleCnt="6">
        <dgm:presLayoutVars>
          <dgm:chMax val="0"/>
          <dgm:bulletEnabled val="1"/>
        </dgm:presLayoutVars>
      </dgm:prSet>
      <dgm:spPr/>
    </dgm:pt>
    <dgm:pt modelId="{1E78D549-BEF9-446D-928D-43F9879C4940}" type="pres">
      <dgm:prSet presAssocID="{89BA0D69-041B-4386-BFDE-949267B0EE29}" presName="negativeSpace" presStyleCnt="0"/>
      <dgm:spPr/>
    </dgm:pt>
    <dgm:pt modelId="{FBCFEBFE-99B7-4DEA-B7A5-9E986F715BF6}" type="pres">
      <dgm:prSet presAssocID="{89BA0D69-041B-4386-BFDE-949267B0EE29}" presName="childText" presStyleLbl="conFgAcc1" presStyleIdx="2" presStyleCnt="6">
        <dgm:presLayoutVars>
          <dgm:bulletEnabled val="1"/>
        </dgm:presLayoutVars>
      </dgm:prSet>
      <dgm:spPr/>
    </dgm:pt>
    <dgm:pt modelId="{1966B00D-C1EE-4182-B3E3-A7272B69316A}" type="pres">
      <dgm:prSet presAssocID="{05172195-9EDE-475F-B736-32FCED99C53B}" presName="spaceBetweenRectangles" presStyleCnt="0"/>
      <dgm:spPr/>
    </dgm:pt>
    <dgm:pt modelId="{CFF9075C-D250-4797-9124-23B9C7AD2BAB}" type="pres">
      <dgm:prSet presAssocID="{32EDB033-D383-448D-AC13-E7AB1BB2DEB6}" presName="parentLin" presStyleCnt="0"/>
      <dgm:spPr/>
    </dgm:pt>
    <dgm:pt modelId="{4D55CE72-10E5-41AC-AFF3-9AE4CD1E4900}" type="pres">
      <dgm:prSet presAssocID="{32EDB033-D383-448D-AC13-E7AB1BB2DEB6}" presName="parentLeftMargin" presStyleLbl="node1" presStyleIdx="2" presStyleCnt="6"/>
      <dgm:spPr/>
    </dgm:pt>
    <dgm:pt modelId="{95C180E9-A8E8-472E-9E3C-05625E0504F4}" type="pres">
      <dgm:prSet presAssocID="{32EDB033-D383-448D-AC13-E7AB1BB2DEB6}" presName="parentText" presStyleLbl="node1" presStyleIdx="3" presStyleCnt="6">
        <dgm:presLayoutVars>
          <dgm:chMax val="0"/>
          <dgm:bulletEnabled val="1"/>
        </dgm:presLayoutVars>
      </dgm:prSet>
      <dgm:spPr/>
    </dgm:pt>
    <dgm:pt modelId="{8442C644-3FC0-47C0-B299-C5CFA1EC7E6E}" type="pres">
      <dgm:prSet presAssocID="{32EDB033-D383-448D-AC13-E7AB1BB2DEB6}" presName="negativeSpace" presStyleCnt="0"/>
      <dgm:spPr/>
    </dgm:pt>
    <dgm:pt modelId="{05AD2892-EC93-4BB7-BEDF-37F160B5A247}" type="pres">
      <dgm:prSet presAssocID="{32EDB033-D383-448D-AC13-E7AB1BB2DEB6}" presName="childText" presStyleLbl="conFgAcc1" presStyleIdx="3" presStyleCnt="6">
        <dgm:presLayoutVars>
          <dgm:bulletEnabled val="1"/>
        </dgm:presLayoutVars>
      </dgm:prSet>
      <dgm:spPr/>
    </dgm:pt>
    <dgm:pt modelId="{3E575423-75AB-4144-93DE-70F241E3866A}" type="pres">
      <dgm:prSet presAssocID="{CFB84394-B464-49AB-B46E-375AA1C17DCA}" presName="spaceBetweenRectangles" presStyleCnt="0"/>
      <dgm:spPr/>
    </dgm:pt>
    <dgm:pt modelId="{DC8DF617-5B30-4E9A-B16D-32E679441C14}" type="pres">
      <dgm:prSet presAssocID="{DD6A1E03-4FFC-495F-B7B9-031377495E94}" presName="parentLin" presStyleCnt="0"/>
      <dgm:spPr/>
    </dgm:pt>
    <dgm:pt modelId="{FF2BA3B4-05DE-46F4-81C3-C02C7098E27E}" type="pres">
      <dgm:prSet presAssocID="{DD6A1E03-4FFC-495F-B7B9-031377495E94}" presName="parentLeftMargin" presStyleLbl="node1" presStyleIdx="3" presStyleCnt="6"/>
      <dgm:spPr/>
    </dgm:pt>
    <dgm:pt modelId="{6004202F-BD57-4B00-B4F8-72ED66F19382}" type="pres">
      <dgm:prSet presAssocID="{DD6A1E03-4FFC-495F-B7B9-031377495E94}" presName="parentText" presStyleLbl="node1" presStyleIdx="4" presStyleCnt="6">
        <dgm:presLayoutVars>
          <dgm:chMax val="0"/>
          <dgm:bulletEnabled val="1"/>
        </dgm:presLayoutVars>
      </dgm:prSet>
      <dgm:spPr/>
    </dgm:pt>
    <dgm:pt modelId="{D0E729C7-C88F-4EFF-8BFA-C641450A78AA}" type="pres">
      <dgm:prSet presAssocID="{DD6A1E03-4FFC-495F-B7B9-031377495E94}" presName="negativeSpace" presStyleCnt="0"/>
      <dgm:spPr/>
    </dgm:pt>
    <dgm:pt modelId="{9D618A60-CE25-4323-929B-78E5FDDAB5B2}" type="pres">
      <dgm:prSet presAssocID="{DD6A1E03-4FFC-495F-B7B9-031377495E94}" presName="childText" presStyleLbl="conFgAcc1" presStyleIdx="4" presStyleCnt="6">
        <dgm:presLayoutVars>
          <dgm:bulletEnabled val="1"/>
        </dgm:presLayoutVars>
      </dgm:prSet>
      <dgm:spPr/>
    </dgm:pt>
    <dgm:pt modelId="{F1404D60-C896-47BF-BC51-02691B463457}" type="pres">
      <dgm:prSet presAssocID="{5C32848D-39E7-4DD7-8896-5E9C2D623482}" presName="spaceBetweenRectangles" presStyleCnt="0"/>
      <dgm:spPr/>
    </dgm:pt>
    <dgm:pt modelId="{62070585-FE46-44B7-BCC9-277EAB4AC83C}" type="pres">
      <dgm:prSet presAssocID="{CF412452-3E9A-4FEB-8922-2EE8E6D54266}" presName="parentLin" presStyleCnt="0"/>
      <dgm:spPr/>
    </dgm:pt>
    <dgm:pt modelId="{3EC00495-A34F-484C-9E8F-2F6B872F1893}" type="pres">
      <dgm:prSet presAssocID="{CF412452-3E9A-4FEB-8922-2EE8E6D54266}" presName="parentLeftMargin" presStyleLbl="node1" presStyleIdx="4" presStyleCnt="6"/>
      <dgm:spPr/>
    </dgm:pt>
    <dgm:pt modelId="{E4608368-5725-4625-B71B-3899DDC0E299}" type="pres">
      <dgm:prSet presAssocID="{CF412452-3E9A-4FEB-8922-2EE8E6D54266}" presName="parentText" presStyleLbl="node1" presStyleIdx="5" presStyleCnt="6">
        <dgm:presLayoutVars>
          <dgm:chMax val="0"/>
          <dgm:bulletEnabled val="1"/>
        </dgm:presLayoutVars>
      </dgm:prSet>
      <dgm:spPr/>
    </dgm:pt>
    <dgm:pt modelId="{449AC547-5CF7-4138-9CAB-021C9A8485B8}" type="pres">
      <dgm:prSet presAssocID="{CF412452-3E9A-4FEB-8922-2EE8E6D54266}" presName="negativeSpace" presStyleCnt="0"/>
      <dgm:spPr/>
    </dgm:pt>
    <dgm:pt modelId="{2F7F57DA-9E63-4C30-B7CF-FAB5576FD8AE}" type="pres">
      <dgm:prSet presAssocID="{CF412452-3E9A-4FEB-8922-2EE8E6D54266}" presName="childText" presStyleLbl="conFgAcc1" presStyleIdx="5" presStyleCnt="6">
        <dgm:presLayoutVars>
          <dgm:bulletEnabled val="1"/>
        </dgm:presLayoutVars>
      </dgm:prSet>
      <dgm:spPr/>
    </dgm:pt>
  </dgm:ptLst>
  <dgm:cxnLst>
    <dgm:cxn modelId="{527B2C05-F924-4E8E-91A7-0D5EA96946F2}" type="presOf" srcId="{32EDB033-D383-448D-AC13-E7AB1BB2DEB6}" destId="{4D55CE72-10E5-41AC-AFF3-9AE4CD1E4900}" srcOrd="0" destOrd="0" presId="urn:microsoft.com/office/officeart/2005/8/layout/list1"/>
    <dgm:cxn modelId="{AE1B1A06-2A39-410E-94FF-9007C6CF9F08}" type="presOf" srcId="{DD6A1E03-4FFC-495F-B7B9-031377495E94}" destId="{6004202F-BD57-4B00-B4F8-72ED66F19382}" srcOrd="1" destOrd="0" presId="urn:microsoft.com/office/officeart/2005/8/layout/list1"/>
    <dgm:cxn modelId="{FB499207-2488-4C0D-BDA8-E473E07B0D1C}" srcId="{3C294C2C-968C-4CAD-848D-2DD9FD6CA683}" destId="{DD6A1E03-4FFC-495F-B7B9-031377495E94}" srcOrd="4" destOrd="0" parTransId="{E23B079A-1223-4C72-98B1-DC141431BBE3}" sibTransId="{5C32848D-39E7-4DD7-8896-5E9C2D623482}"/>
    <dgm:cxn modelId="{FE74081A-BE2E-428B-9581-D828D60E860F}" srcId="{3C294C2C-968C-4CAD-848D-2DD9FD6CA683}" destId="{BF45DE9B-BF3F-48FC-BB9B-9550007BFF34}" srcOrd="1" destOrd="0" parTransId="{F52A1F4F-6D19-48E2-8460-A7F2E7F94102}" sibTransId="{75E39B6C-BB65-49FF-BDA1-E81D3DF666F7}"/>
    <dgm:cxn modelId="{F0ECAA1E-7C98-45C1-9A8A-38F6F487B0AD}" type="presOf" srcId="{CF412452-3E9A-4FEB-8922-2EE8E6D54266}" destId="{3EC00495-A34F-484C-9E8F-2F6B872F1893}" srcOrd="0" destOrd="0" presId="urn:microsoft.com/office/officeart/2005/8/layout/list1"/>
    <dgm:cxn modelId="{FF63A626-8546-44F7-983B-41FD4E11219D}" srcId="{3C294C2C-968C-4CAD-848D-2DD9FD6CA683}" destId="{32EDB033-D383-448D-AC13-E7AB1BB2DEB6}" srcOrd="3" destOrd="0" parTransId="{E9B57DD8-A285-446C-9103-E1F92D251F56}" sibTransId="{CFB84394-B464-49AB-B46E-375AA1C17DCA}"/>
    <dgm:cxn modelId="{0189252C-01AD-4637-8FB0-9F789ACBB981}" type="presOf" srcId="{1685A5F1-136B-421D-BAB2-E9CE16B4A8A5}" destId="{7892A063-F275-4C7E-AD43-23AA8F0C2361}" srcOrd="1" destOrd="0" presId="urn:microsoft.com/office/officeart/2005/8/layout/list1"/>
    <dgm:cxn modelId="{6D82DE31-20B1-4B3F-9CD8-C03B3E3AD9EA}" type="presOf" srcId="{1685A5F1-136B-421D-BAB2-E9CE16B4A8A5}" destId="{38199D48-E0B9-4F12-B552-DD1B93A8E95A}" srcOrd="0" destOrd="0" presId="urn:microsoft.com/office/officeart/2005/8/layout/list1"/>
    <dgm:cxn modelId="{EEF7F737-A68A-41C8-871C-292D087D7A8D}" srcId="{3C294C2C-968C-4CAD-848D-2DD9FD6CA683}" destId="{CF412452-3E9A-4FEB-8922-2EE8E6D54266}" srcOrd="5" destOrd="0" parTransId="{A339C471-8C02-4F41-82BE-8DB46CC8C23B}" sibTransId="{6D89194B-8DAF-4677-8FA1-95DA689E49BE}"/>
    <dgm:cxn modelId="{34F1113B-FDB8-4E13-B791-909A94B199D7}" type="presOf" srcId="{BF45DE9B-BF3F-48FC-BB9B-9550007BFF34}" destId="{7A74E93D-4088-443F-96D4-E923EF693D76}" srcOrd="1" destOrd="0" presId="urn:microsoft.com/office/officeart/2005/8/layout/list1"/>
    <dgm:cxn modelId="{FD06D647-CD7F-4BF8-B9B4-85532F5C9848}" type="presOf" srcId="{3C294C2C-968C-4CAD-848D-2DD9FD6CA683}" destId="{5B84E3D0-18E4-4412-BE19-1F66B49CE538}" srcOrd="0" destOrd="0" presId="urn:microsoft.com/office/officeart/2005/8/layout/list1"/>
    <dgm:cxn modelId="{17581289-03E1-4AA5-A20E-B9CB900ABAAC}" type="presOf" srcId="{DD6A1E03-4FFC-495F-B7B9-031377495E94}" destId="{FF2BA3B4-05DE-46F4-81C3-C02C7098E27E}" srcOrd="0" destOrd="0" presId="urn:microsoft.com/office/officeart/2005/8/layout/list1"/>
    <dgm:cxn modelId="{DF3F098A-28AF-4CF1-900C-9D3EB2331761}" type="presOf" srcId="{BF45DE9B-BF3F-48FC-BB9B-9550007BFF34}" destId="{C4028D2A-4685-4961-BCF4-044B84888962}" srcOrd="0" destOrd="0" presId="urn:microsoft.com/office/officeart/2005/8/layout/list1"/>
    <dgm:cxn modelId="{08A48D9F-D4F7-4761-9F33-22C801CFD120}" type="presOf" srcId="{32EDB033-D383-448D-AC13-E7AB1BB2DEB6}" destId="{95C180E9-A8E8-472E-9E3C-05625E0504F4}" srcOrd="1" destOrd="0" presId="urn:microsoft.com/office/officeart/2005/8/layout/list1"/>
    <dgm:cxn modelId="{9A071DA2-8142-4581-81E0-99162E56E494}" type="presOf" srcId="{89BA0D69-041B-4386-BFDE-949267B0EE29}" destId="{7F3E5FF0-E2D9-489F-A49F-B915D350EBD5}" srcOrd="0" destOrd="0" presId="urn:microsoft.com/office/officeart/2005/8/layout/list1"/>
    <dgm:cxn modelId="{643743A8-047F-4018-9F81-7DDF77F9A71A}" srcId="{3C294C2C-968C-4CAD-848D-2DD9FD6CA683}" destId="{1685A5F1-136B-421D-BAB2-E9CE16B4A8A5}" srcOrd="0" destOrd="0" parTransId="{4156E28C-1E13-4103-A756-0AC59BC1286C}" sibTransId="{B4283639-BCA7-4515-9637-B89D8DB1ED94}"/>
    <dgm:cxn modelId="{46B0ADB8-F35E-4D9B-AC2E-A12B06DEDC6C}" type="presOf" srcId="{CF412452-3E9A-4FEB-8922-2EE8E6D54266}" destId="{E4608368-5725-4625-B71B-3899DDC0E299}" srcOrd="1" destOrd="0" presId="urn:microsoft.com/office/officeart/2005/8/layout/list1"/>
    <dgm:cxn modelId="{767EAECB-B51D-42E9-AF88-2EF6DC32FCA1}" srcId="{3C294C2C-968C-4CAD-848D-2DD9FD6CA683}" destId="{89BA0D69-041B-4386-BFDE-949267B0EE29}" srcOrd="2" destOrd="0" parTransId="{6DC1CD8A-5AB6-4D91-BE76-0739B6968A91}" sibTransId="{05172195-9EDE-475F-B736-32FCED99C53B}"/>
    <dgm:cxn modelId="{94BBE1F5-EA97-4D5A-B2F7-D8CE4271F0E7}" type="presOf" srcId="{89BA0D69-041B-4386-BFDE-949267B0EE29}" destId="{558312F8-EE85-47E1-8F4F-E9E219AD6663}" srcOrd="1" destOrd="0" presId="urn:microsoft.com/office/officeart/2005/8/layout/list1"/>
    <dgm:cxn modelId="{AFBE6E34-4E77-4834-8BEB-2911C9806B55}" type="presParOf" srcId="{5B84E3D0-18E4-4412-BE19-1F66B49CE538}" destId="{0FA948D9-89C9-4153-8136-FFAEF5B82177}" srcOrd="0" destOrd="0" presId="urn:microsoft.com/office/officeart/2005/8/layout/list1"/>
    <dgm:cxn modelId="{2FA0019C-EC62-4B59-8396-FDB185F1958B}" type="presParOf" srcId="{0FA948D9-89C9-4153-8136-FFAEF5B82177}" destId="{38199D48-E0B9-4F12-B552-DD1B93A8E95A}" srcOrd="0" destOrd="0" presId="urn:microsoft.com/office/officeart/2005/8/layout/list1"/>
    <dgm:cxn modelId="{CFA4AEE7-7A5D-4367-937A-A7549EC7C14E}" type="presParOf" srcId="{0FA948D9-89C9-4153-8136-FFAEF5B82177}" destId="{7892A063-F275-4C7E-AD43-23AA8F0C2361}" srcOrd="1" destOrd="0" presId="urn:microsoft.com/office/officeart/2005/8/layout/list1"/>
    <dgm:cxn modelId="{AA548564-D1F1-4D01-8E8F-ADC3EF478C4B}" type="presParOf" srcId="{5B84E3D0-18E4-4412-BE19-1F66B49CE538}" destId="{B70CF017-5A71-4719-9C0F-827725E6BD8A}" srcOrd="1" destOrd="0" presId="urn:microsoft.com/office/officeart/2005/8/layout/list1"/>
    <dgm:cxn modelId="{AE8DC432-3A85-468D-AEA0-31585950AF27}" type="presParOf" srcId="{5B84E3D0-18E4-4412-BE19-1F66B49CE538}" destId="{CDE36461-9CE3-4908-B11A-2855667BE216}" srcOrd="2" destOrd="0" presId="urn:microsoft.com/office/officeart/2005/8/layout/list1"/>
    <dgm:cxn modelId="{D878F54A-E281-47E6-89A8-0E71F355F567}" type="presParOf" srcId="{5B84E3D0-18E4-4412-BE19-1F66B49CE538}" destId="{EB4A19B4-C38E-4585-A0E3-0DA912DA3CFB}" srcOrd="3" destOrd="0" presId="urn:microsoft.com/office/officeart/2005/8/layout/list1"/>
    <dgm:cxn modelId="{27EA3B2A-D2C8-42C2-ADA5-8CB57B46A287}" type="presParOf" srcId="{5B84E3D0-18E4-4412-BE19-1F66B49CE538}" destId="{B9102A1D-5F12-4657-97AC-58608C7F3963}" srcOrd="4" destOrd="0" presId="urn:microsoft.com/office/officeart/2005/8/layout/list1"/>
    <dgm:cxn modelId="{554B61BB-81A2-4576-BCF3-90570BB2C2DD}" type="presParOf" srcId="{B9102A1D-5F12-4657-97AC-58608C7F3963}" destId="{C4028D2A-4685-4961-BCF4-044B84888962}" srcOrd="0" destOrd="0" presId="urn:microsoft.com/office/officeart/2005/8/layout/list1"/>
    <dgm:cxn modelId="{DB9BAD21-EB60-4294-9A49-7DD3D34121D2}" type="presParOf" srcId="{B9102A1D-5F12-4657-97AC-58608C7F3963}" destId="{7A74E93D-4088-443F-96D4-E923EF693D76}" srcOrd="1" destOrd="0" presId="urn:microsoft.com/office/officeart/2005/8/layout/list1"/>
    <dgm:cxn modelId="{5F95B076-4A6F-46ED-9D22-F7BCB0D5C8F2}" type="presParOf" srcId="{5B84E3D0-18E4-4412-BE19-1F66B49CE538}" destId="{A9B74994-427E-42BD-911D-58EA85E7F55E}" srcOrd="5" destOrd="0" presId="urn:microsoft.com/office/officeart/2005/8/layout/list1"/>
    <dgm:cxn modelId="{FC64517D-7182-4640-9F94-A081109729CC}" type="presParOf" srcId="{5B84E3D0-18E4-4412-BE19-1F66B49CE538}" destId="{4C5A1510-409E-409E-BAED-BCDC198AAA42}" srcOrd="6" destOrd="0" presId="urn:microsoft.com/office/officeart/2005/8/layout/list1"/>
    <dgm:cxn modelId="{A0FF9E38-7CC4-4D02-9978-541113E7E5D8}" type="presParOf" srcId="{5B84E3D0-18E4-4412-BE19-1F66B49CE538}" destId="{9B8465EB-1C4C-428B-91E1-684BADAB672A}" srcOrd="7" destOrd="0" presId="urn:microsoft.com/office/officeart/2005/8/layout/list1"/>
    <dgm:cxn modelId="{0360A6BC-A6B8-4C5A-8C80-83D09177CD62}" type="presParOf" srcId="{5B84E3D0-18E4-4412-BE19-1F66B49CE538}" destId="{83C6E108-8090-46AC-9017-16248EA84308}" srcOrd="8" destOrd="0" presId="urn:microsoft.com/office/officeart/2005/8/layout/list1"/>
    <dgm:cxn modelId="{9FC8E4C7-E159-4ED7-94D9-E07E1727AC75}" type="presParOf" srcId="{83C6E108-8090-46AC-9017-16248EA84308}" destId="{7F3E5FF0-E2D9-489F-A49F-B915D350EBD5}" srcOrd="0" destOrd="0" presId="urn:microsoft.com/office/officeart/2005/8/layout/list1"/>
    <dgm:cxn modelId="{9CEA1C8F-26D1-4CC8-899C-D02A050921BD}" type="presParOf" srcId="{83C6E108-8090-46AC-9017-16248EA84308}" destId="{558312F8-EE85-47E1-8F4F-E9E219AD6663}" srcOrd="1" destOrd="0" presId="urn:microsoft.com/office/officeart/2005/8/layout/list1"/>
    <dgm:cxn modelId="{97945AF4-2342-43E5-BEF2-B29641B7E417}" type="presParOf" srcId="{5B84E3D0-18E4-4412-BE19-1F66B49CE538}" destId="{1E78D549-BEF9-446D-928D-43F9879C4940}" srcOrd="9" destOrd="0" presId="urn:microsoft.com/office/officeart/2005/8/layout/list1"/>
    <dgm:cxn modelId="{2403A8AA-0917-4FDE-A446-05263ACB57D9}" type="presParOf" srcId="{5B84E3D0-18E4-4412-BE19-1F66B49CE538}" destId="{FBCFEBFE-99B7-4DEA-B7A5-9E986F715BF6}" srcOrd="10" destOrd="0" presId="urn:microsoft.com/office/officeart/2005/8/layout/list1"/>
    <dgm:cxn modelId="{4744F84D-5515-4E7B-A1C7-761142B2E723}" type="presParOf" srcId="{5B84E3D0-18E4-4412-BE19-1F66B49CE538}" destId="{1966B00D-C1EE-4182-B3E3-A7272B69316A}" srcOrd="11" destOrd="0" presId="urn:microsoft.com/office/officeart/2005/8/layout/list1"/>
    <dgm:cxn modelId="{31B98DCA-0AAB-4ECC-830E-1956D06E9411}" type="presParOf" srcId="{5B84E3D0-18E4-4412-BE19-1F66B49CE538}" destId="{CFF9075C-D250-4797-9124-23B9C7AD2BAB}" srcOrd="12" destOrd="0" presId="urn:microsoft.com/office/officeart/2005/8/layout/list1"/>
    <dgm:cxn modelId="{DCF0D7A9-F7CC-40BC-BC9D-4E34D7F27FC4}" type="presParOf" srcId="{CFF9075C-D250-4797-9124-23B9C7AD2BAB}" destId="{4D55CE72-10E5-41AC-AFF3-9AE4CD1E4900}" srcOrd="0" destOrd="0" presId="urn:microsoft.com/office/officeart/2005/8/layout/list1"/>
    <dgm:cxn modelId="{0BBE7FF3-3EBB-4E6C-A9C2-7428E1E763F6}" type="presParOf" srcId="{CFF9075C-D250-4797-9124-23B9C7AD2BAB}" destId="{95C180E9-A8E8-472E-9E3C-05625E0504F4}" srcOrd="1" destOrd="0" presId="urn:microsoft.com/office/officeart/2005/8/layout/list1"/>
    <dgm:cxn modelId="{2097189D-9876-41BD-8534-6E8408DB1E8C}" type="presParOf" srcId="{5B84E3D0-18E4-4412-BE19-1F66B49CE538}" destId="{8442C644-3FC0-47C0-B299-C5CFA1EC7E6E}" srcOrd="13" destOrd="0" presId="urn:microsoft.com/office/officeart/2005/8/layout/list1"/>
    <dgm:cxn modelId="{53688B4F-0235-40B5-BB12-B29B9801F1DB}" type="presParOf" srcId="{5B84E3D0-18E4-4412-BE19-1F66B49CE538}" destId="{05AD2892-EC93-4BB7-BEDF-37F160B5A247}" srcOrd="14" destOrd="0" presId="urn:microsoft.com/office/officeart/2005/8/layout/list1"/>
    <dgm:cxn modelId="{E7D6B8B2-7BFF-4581-9456-76254352E369}" type="presParOf" srcId="{5B84E3D0-18E4-4412-BE19-1F66B49CE538}" destId="{3E575423-75AB-4144-93DE-70F241E3866A}" srcOrd="15" destOrd="0" presId="urn:microsoft.com/office/officeart/2005/8/layout/list1"/>
    <dgm:cxn modelId="{1FB95484-994E-4377-BB9E-2B45609A6706}" type="presParOf" srcId="{5B84E3D0-18E4-4412-BE19-1F66B49CE538}" destId="{DC8DF617-5B30-4E9A-B16D-32E679441C14}" srcOrd="16" destOrd="0" presId="urn:microsoft.com/office/officeart/2005/8/layout/list1"/>
    <dgm:cxn modelId="{2CDFD60B-6F48-43F9-9B82-9B152308E4EE}" type="presParOf" srcId="{DC8DF617-5B30-4E9A-B16D-32E679441C14}" destId="{FF2BA3B4-05DE-46F4-81C3-C02C7098E27E}" srcOrd="0" destOrd="0" presId="urn:microsoft.com/office/officeart/2005/8/layout/list1"/>
    <dgm:cxn modelId="{B403AAA4-ECC4-4994-A81A-5FBDF331EA21}" type="presParOf" srcId="{DC8DF617-5B30-4E9A-B16D-32E679441C14}" destId="{6004202F-BD57-4B00-B4F8-72ED66F19382}" srcOrd="1" destOrd="0" presId="urn:microsoft.com/office/officeart/2005/8/layout/list1"/>
    <dgm:cxn modelId="{F3739B41-CD06-4FC5-B8A7-F3053A5BFDF9}" type="presParOf" srcId="{5B84E3D0-18E4-4412-BE19-1F66B49CE538}" destId="{D0E729C7-C88F-4EFF-8BFA-C641450A78AA}" srcOrd="17" destOrd="0" presId="urn:microsoft.com/office/officeart/2005/8/layout/list1"/>
    <dgm:cxn modelId="{47C43B4D-92F5-450D-83DE-96B6407C9699}" type="presParOf" srcId="{5B84E3D0-18E4-4412-BE19-1F66B49CE538}" destId="{9D618A60-CE25-4323-929B-78E5FDDAB5B2}" srcOrd="18" destOrd="0" presId="urn:microsoft.com/office/officeart/2005/8/layout/list1"/>
    <dgm:cxn modelId="{C4680049-D0DA-4847-BEC4-201FA4E49D1E}" type="presParOf" srcId="{5B84E3D0-18E4-4412-BE19-1F66B49CE538}" destId="{F1404D60-C896-47BF-BC51-02691B463457}" srcOrd="19" destOrd="0" presId="urn:microsoft.com/office/officeart/2005/8/layout/list1"/>
    <dgm:cxn modelId="{2E5EEE50-726B-441D-A4D0-F03308766CE0}" type="presParOf" srcId="{5B84E3D0-18E4-4412-BE19-1F66B49CE538}" destId="{62070585-FE46-44B7-BCC9-277EAB4AC83C}" srcOrd="20" destOrd="0" presId="urn:microsoft.com/office/officeart/2005/8/layout/list1"/>
    <dgm:cxn modelId="{283A6FCB-BBAD-463E-B931-F55FCA20146D}" type="presParOf" srcId="{62070585-FE46-44B7-BCC9-277EAB4AC83C}" destId="{3EC00495-A34F-484C-9E8F-2F6B872F1893}" srcOrd="0" destOrd="0" presId="urn:microsoft.com/office/officeart/2005/8/layout/list1"/>
    <dgm:cxn modelId="{90B205D0-21A0-45F9-9338-699B17940C12}" type="presParOf" srcId="{62070585-FE46-44B7-BCC9-277EAB4AC83C}" destId="{E4608368-5725-4625-B71B-3899DDC0E299}" srcOrd="1" destOrd="0" presId="urn:microsoft.com/office/officeart/2005/8/layout/list1"/>
    <dgm:cxn modelId="{A55543E6-F2C6-4CDB-B29B-1FB81794C72E}" type="presParOf" srcId="{5B84E3D0-18E4-4412-BE19-1F66B49CE538}" destId="{449AC547-5CF7-4138-9CAB-021C9A8485B8}" srcOrd="21" destOrd="0" presId="urn:microsoft.com/office/officeart/2005/8/layout/list1"/>
    <dgm:cxn modelId="{7CF5C83E-3DC1-4B75-8707-24B2C5D19132}" type="presParOf" srcId="{5B84E3D0-18E4-4412-BE19-1F66B49CE538}" destId="{2F7F57DA-9E63-4C30-B7CF-FAB5576FD8AE}"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BD6CF2-E640-4429-9256-6F386B24018E}" type="doc">
      <dgm:prSet loTypeId="urn:microsoft.com/office/officeart/2005/8/layout/vList5" loCatId="list" qsTypeId="urn:microsoft.com/office/officeart/2005/8/quickstyle/simple1" qsCatId="simple" csTypeId="urn:microsoft.com/office/officeart/2005/8/colors/colorful5" csCatId="colorful"/>
      <dgm:spPr/>
      <dgm:t>
        <a:bodyPr/>
        <a:lstStyle/>
        <a:p>
          <a:endParaRPr lang="en-US"/>
        </a:p>
      </dgm:t>
    </dgm:pt>
    <dgm:pt modelId="{B69DFAFA-53F3-4474-95FD-FD6DB3DC1830}">
      <dgm:prSet custT="1"/>
      <dgm:spPr/>
      <dgm:t>
        <a:bodyPr/>
        <a:lstStyle/>
        <a:p>
          <a:r>
            <a:rPr lang="en-US" sz="2800" b="1" i="0" dirty="0">
              <a:latin typeface="Calibri" panose="020F0502020204030204" pitchFamily="34" charset="0"/>
              <a:ea typeface="Calibri" panose="020F0502020204030204" pitchFamily="34" charset="0"/>
              <a:cs typeface="Calibri" panose="020F0502020204030204" pitchFamily="34" charset="0"/>
            </a:rPr>
            <a:t>I</a:t>
          </a:r>
          <a:r>
            <a:rPr lang="en-US" sz="2800" i="0" dirty="0">
              <a:latin typeface="Calibri" panose="020F0502020204030204" pitchFamily="34" charset="0"/>
              <a:ea typeface="Calibri" panose="020F0502020204030204" pitchFamily="34" charset="0"/>
              <a:cs typeface="Calibri" panose="020F0502020204030204" pitchFamily="34" charset="0"/>
            </a:rPr>
            <a:t>ndependent</a:t>
          </a:r>
          <a:endParaRPr lang="en-US" sz="2800" dirty="0">
            <a:latin typeface="Calibri" panose="020F0502020204030204" pitchFamily="34" charset="0"/>
            <a:ea typeface="Calibri" panose="020F0502020204030204" pitchFamily="34" charset="0"/>
            <a:cs typeface="Calibri" panose="020F0502020204030204" pitchFamily="34" charset="0"/>
          </a:endParaRPr>
        </a:p>
      </dgm:t>
    </dgm:pt>
    <dgm:pt modelId="{75F72E95-2FD5-471F-9AB1-9EDD30ED7A53}" type="parTrans" cxnId="{75797AF6-6136-444B-9CFA-4B2F63BD85D6}">
      <dgm:prSet/>
      <dgm:spPr/>
      <dgm:t>
        <a:bodyPr/>
        <a:lstStyle/>
        <a:p>
          <a:endParaRPr lang="en-US" sz="1400">
            <a:latin typeface="Calibri" panose="020F0502020204030204" pitchFamily="34" charset="0"/>
            <a:ea typeface="Calibri" panose="020F0502020204030204" pitchFamily="34" charset="0"/>
            <a:cs typeface="Calibri" panose="020F0502020204030204" pitchFamily="34" charset="0"/>
          </a:endParaRPr>
        </a:p>
      </dgm:t>
    </dgm:pt>
    <dgm:pt modelId="{CEAAE4B0-FC39-49DB-8EC0-E89FD30D7A8C}" type="sibTrans" cxnId="{75797AF6-6136-444B-9CFA-4B2F63BD85D6}">
      <dgm:prSet/>
      <dgm:spPr/>
      <dgm:t>
        <a:bodyPr/>
        <a:lstStyle/>
        <a:p>
          <a:endParaRPr lang="en-US" sz="1400">
            <a:latin typeface="Calibri" panose="020F0502020204030204" pitchFamily="34" charset="0"/>
            <a:ea typeface="Calibri" panose="020F0502020204030204" pitchFamily="34" charset="0"/>
            <a:cs typeface="Calibri" panose="020F0502020204030204" pitchFamily="34" charset="0"/>
          </a:endParaRPr>
        </a:p>
      </dgm:t>
    </dgm:pt>
    <dgm:pt modelId="{7ED9ACA6-45C9-4475-927A-3FDCF919A215}">
      <dgm:prSet custT="1"/>
      <dgm:spPr/>
      <dgm:t>
        <a:bodyPr/>
        <a:lstStyle/>
        <a:p>
          <a:r>
            <a:rPr lang="en-US" sz="1200" b="0" i="0">
              <a:latin typeface="Calibri" panose="020F0502020204030204" pitchFamily="34" charset="0"/>
              <a:ea typeface="Calibri" panose="020F0502020204030204" pitchFamily="34" charset="0"/>
              <a:cs typeface="Calibri" panose="020F0502020204030204" pitchFamily="34" charset="0"/>
            </a:rPr>
            <a:t>The story should not depend on other stories and can be completed on its own,</a:t>
          </a:r>
          <a:endParaRPr lang="en-US" sz="1200">
            <a:latin typeface="Calibri" panose="020F0502020204030204" pitchFamily="34" charset="0"/>
            <a:ea typeface="Calibri" panose="020F0502020204030204" pitchFamily="34" charset="0"/>
            <a:cs typeface="Calibri" panose="020F0502020204030204" pitchFamily="34" charset="0"/>
          </a:endParaRPr>
        </a:p>
      </dgm:t>
    </dgm:pt>
    <dgm:pt modelId="{C9CAD847-045B-4351-B6EE-51AFB1D895D2}" type="parTrans" cxnId="{4ECCC676-183B-4595-B69B-D6AF8416589C}">
      <dgm:prSet/>
      <dgm:spPr/>
      <dgm:t>
        <a:bodyPr/>
        <a:lstStyle/>
        <a:p>
          <a:endParaRPr lang="en-US" sz="1400">
            <a:latin typeface="Calibri" panose="020F0502020204030204" pitchFamily="34" charset="0"/>
            <a:ea typeface="Calibri" panose="020F0502020204030204" pitchFamily="34" charset="0"/>
            <a:cs typeface="Calibri" panose="020F0502020204030204" pitchFamily="34" charset="0"/>
          </a:endParaRPr>
        </a:p>
      </dgm:t>
    </dgm:pt>
    <dgm:pt modelId="{D7D213BE-FC66-43B4-BF98-7CBC34787846}" type="sibTrans" cxnId="{4ECCC676-183B-4595-B69B-D6AF8416589C}">
      <dgm:prSet/>
      <dgm:spPr/>
      <dgm:t>
        <a:bodyPr/>
        <a:lstStyle/>
        <a:p>
          <a:endParaRPr lang="en-US" sz="1400">
            <a:latin typeface="Calibri" panose="020F0502020204030204" pitchFamily="34" charset="0"/>
            <a:ea typeface="Calibri" panose="020F0502020204030204" pitchFamily="34" charset="0"/>
            <a:cs typeface="Calibri" panose="020F0502020204030204" pitchFamily="34" charset="0"/>
          </a:endParaRPr>
        </a:p>
      </dgm:t>
    </dgm:pt>
    <dgm:pt modelId="{357F03F0-13EE-4690-AA9B-55BC7D6259A2}">
      <dgm:prSet custT="1"/>
      <dgm:spPr/>
      <dgm:t>
        <a:bodyPr/>
        <a:lstStyle/>
        <a:p>
          <a:r>
            <a:rPr lang="en-US" sz="2800" b="1" i="0">
              <a:latin typeface="Calibri" panose="020F0502020204030204" pitchFamily="34" charset="0"/>
              <a:ea typeface="Calibri" panose="020F0502020204030204" pitchFamily="34" charset="0"/>
              <a:cs typeface="Calibri" panose="020F0502020204030204" pitchFamily="34" charset="0"/>
            </a:rPr>
            <a:t>N</a:t>
          </a:r>
          <a:r>
            <a:rPr lang="en-US" sz="2800" i="0">
              <a:latin typeface="Calibri" panose="020F0502020204030204" pitchFamily="34" charset="0"/>
              <a:ea typeface="Calibri" panose="020F0502020204030204" pitchFamily="34" charset="0"/>
              <a:cs typeface="Calibri" panose="020F0502020204030204" pitchFamily="34" charset="0"/>
            </a:rPr>
            <a:t>egotiable</a:t>
          </a:r>
          <a:endParaRPr lang="en-US" sz="2800">
            <a:latin typeface="Calibri" panose="020F0502020204030204" pitchFamily="34" charset="0"/>
            <a:ea typeface="Calibri" panose="020F0502020204030204" pitchFamily="34" charset="0"/>
            <a:cs typeface="Calibri" panose="020F0502020204030204" pitchFamily="34" charset="0"/>
          </a:endParaRPr>
        </a:p>
      </dgm:t>
    </dgm:pt>
    <dgm:pt modelId="{9004FC62-6B88-4D80-AB7F-BD29C91AC9EC}" type="parTrans" cxnId="{A44AA72C-814F-4728-8F40-B8289C18AB2A}">
      <dgm:prSet/>
      <dgm:spPr/>
      <dgm:t>
        <a:bodyPr/>
        <a:lstStyle/>
        <a:p>
          <a:endParaRPr lang="en-US" sz="1400">
            <a:latin typeface="Calibri" panose="020F0502020204030204" pitchFamily="34" charset="0"/>
            <a:ea typeface="Calibri" panose="020F0502020204030204" pitchFamily="34" charset="0"/>
            <a:cs typeface="Calibri" panose="020F0502020204030204" pitchFamily="34" charset="0"/>
          </a:endParaRPr>
        </a:p>
      </dgm:t>
    </dgm:pt>
    <dgm:pt modelId="{84537647-E61E-4E2A-A02E-4E7D213E0499}" type="sibTrans" cxnId="{A44AA72C-814F-4728-8F40-B8289C18AB2A}">
      <dgm:prSet/>
      <dgm:spPr/>
      <dgm:t>
        <a:bodyPr/>
        <a:lstStyle/>
        <a:p>
          <a:endParaRPr lang="en-US" sz="1400">
            <a:latin typeface="Calibri" panose="020F0502020204030204" pitchFamily="34" charset="0"/>
            <a:ea typeface="Calibri" panose="020F0502020204030204" pitchFamily="34" charset="0"/>
            <a:cs typeface="Calibri" panose="020F0502020204030204" pitchFamily="34" charset="0"/>
          </a:endParaRPr>
        </a:p>
      </dgm:t>
    </dgm:pt>
    <dgm:pt modelId="{98D2BF6F-A0AC-4D92-8256-0F08DBCAC462}">
      <dgm:prSet custT="1"/>
      <dgm:spPr/>
      <dgm:t>
        <a:bodyPr/>
        <a:lstStyle/>
        <a:p>
          <a:r>
            <a:rPr lang="en-US" sz="1200" b="0" i="0">
              <a:latin typeface="Calibri" panose="020F0502020204030204" pitchFamily="34" charset="0"/>
              <a:ea typeface="Calibri" panose="020F0502020204030204" pitchFamily="34" charset="0"/>
              <a:cs typeface="Calibri" panose="020F0502020204030204" pitchFamily="34" charset="0"/>
            </a:rPr>
            <a:t>It should open a conversation with the customer to invite refinement and change,</a:t>
          </a:r>
          <a:endParaRPr lang="en-US" sz="1200">
            <a:latin typeface="Calibri" panose="020F0502020204030204" pitchFamily="34" charset="0"/>
            <a:ea typeface="Calibri" panose="020F0502020204030204" pitchFamily="34" charset="0"/>
            <a:cs typeface="Calibri" panose="020F0502020204030204" pitchFamily="34" charset="0"/>
          </a:endParaRPr>
        </a:p>
      </dgm:t>
    </dgm:pt>
    <dgm:pt modelId="{3945D12F-63A2-4ACA-BF0D-E82BE38D27FA}" type="parTrans" cxnId="{3F2300FC-3C53-47EE-9F5D-BC0A0E11AC6F}">
      <dgm:prSet/>
      <dgm:spPr/>
      <dgm:t>
        <a:bodyPr/>
        <a:lstStyle/>
        <a:p>
          <a:endParaRPr lang="en-US" sz="1400">
            <a:latin typeface="Calibri" panose="020F0502020204030204" pitchFamily="34" charset="0"/>
            <a:ea typeface="Calibri" panose="020F0502020204030204" pitchFamily="34" charset="0"/>
            <a:cs typeface="Calibri" panose="020F0502020204030204" pitchFamily="34" charset="0"/>
          </a:endParaRPr>
        </a:p>
      </dgm:t>
    </dgm:pt>
    <dgm:pt modelId="{477BF651-BB7E-4ED8-90CB-0A732DE395DB}" type="sibTrans" cxnId="{3F2300FC-3C53-47EE-9F5D-BC0A0E11AC6F}">
      <dgm:prSet/>
      <dgm:spPr/>
      <dgm:t>
        <a:bodyPr/>
        <a:lstStyle/>
        <a:p>
          <a:endParaRPr lang="en-US" sz="1400">
            <a:latin typeface="Calibri" panose="020F0502020204030204" pitchFamily="34" charset="0"/>
            <a:ea typeface="Calibri" panose="020F0502020204030204" pitchFamily="34" charset="0"/>
            <a:cs typeface="Calibri" panose="020F0502020204030204" pitchFamily="34" charset="0"/>
          </a:endParaRPr>
        </a:p>
      </dgm:t>
    </dgm:pt>
    <dgm:pt modelId="{F08B153B-56E8-4E2F-BDF2-D37FFE5C797B}">
      <dgm:prSet custT="1"/>
      <dgm:spPr/>
      <dgm:t>
        <a:bodyPr/>
        <a:lstStyle/>
        <a:p>
          <a:r>
            <a:rPr lang="en-US" sz="2800" b="1" i="0">
              <a:latin typeface="Calibri" panose="020F0502020204030204" pitchFamily="34" charset="0"/>
              <a:ea typeface="Calibri" panose="020F0502020204030204" pitchFamily="34" charset="0"/>
              <a:cs typeface="Calibri" panose="020F0502020204030204" pitchFamily="34" charset="0"/>
            </a:rPr>
            <a:t>V</a:t>
          </a:r>
          <a:r>
            <a:rPr lang="en-US" sz="2800" b="0" i="0">
              <a:latin typeface="Calibri" panose="020F0502020204030204" pitchFamily="34" charset="0"/>
              <a:ea typeface="Calibri" panose="020F0502020204030204" pitchFamily="34" charset="0"/>
              <a:cs typeface="Calibri" panose="020F0502020204030204" pitchFamily="34" charset="0"/>
            </a:rPr>
            <a:t>aluable</a:t>
          </a:r>
          <a:endParaRPr lang="en-US" sz="2800">
            <a:latin typeface="Calibri" panose="020F0502020204030204" pitchFamily="34" charset="0"/>
            <a:ea typeface="Calibri" panose="020F0502020204030204" pitchFamily="34" charset="0"/>
            <a:cs typeface="Calibri" panose="020F0502020204030204" pitchFamily="34" charset="0"/>
          </a:endParaRPr>
        </a:p>
      </dgm:t>
    </dgm:pt>
    <dgm:pt modelId="{E79AF9E3-3C0E-4D91-912E-92EC8ECFA6D0}" type="parTrans" cxnId="{3E9A5A04-F465-4FF5-84C3-5DC7C904D56C}">
      <dgm:prSet/>
      <dgm:spPr/>
      <dgm:t>
        <a:bodyPr/>
        <a:lstStyle/>
        <a:p>
          <a:endParaRPr lang="en-US" sz="1400">
            <a:latin typeface="Calibri" panose="020F0502020204030204" pitchFamily="34" charset="0"/>
            <a:ea typeface="Calibri" panose="020F0502020204030204" pitchFamily="34" charset="0"/>
            <a:cs typeface="Calibri" panose="020F0502020204030204" pitchFamily="34" charset="0"/>
          </a:endParaRPr>
        </a:p>
      </dgm:t>
    </dgm:pt>
    <dgm:pt modelId="{09BD4C97-C0BF-409C-9D80-1A71B4662DC1}" type="sibTrans" cxnId="{3E9A5A04-F465-4FF5-84C3-5DC7C904D56C}">
      <dgm:prSet/>
      <dgm:spPr/>
      <dgm:t>
        <a:bodyPr/>
        <a:lstStyle/>
        <a:p>
          <a:endParaRPr lang="en-US" sz="1400">
            <a:latin typeface="Calibri" panose="020F0502020204030204" pitchFamily="34" charset="0"/>
            <a:ea typeface="Calibri" panose="020F0502020204030204" pitchFamily="34" charset="0"/>
            <a:cs typeface="Calibri" panose="020F0502020204030204" pitchFamily="34" charset="0"/>
          </a:endParaRPr>
        </a:p>
      </dgm:t>
    </dgm:pt>
    <dgm:pt modelId="{F1F15357-B689-4AAB-B79C-02DDF12430D0}">
      <dgm:prSet custT="1"/>
      <dgm:spPr/>
      <dgm:t>
        <a:bodyPr/>
        <a:lstStyle/>
        <a:p>
          <a:r>
            <a:rPr lang="en-US" sz="1200" b="0" i="0">
              <a:latin typeface="Calibri" panose="020F0502020204030204" pitchFamily="34" charset="0"/>
              <a:ea typeface="Calibri" panose="020F0502020204030204" pitchFamily="34" charset="0"/>
              <a:cs typeface="Calibri" panose="020F0502020204030204" pitchFamily="34" charset="0"/>
            </a:rPr>
            <a:t>It should provide significant value to the project,</a:t>
          </a:r>
          <a:endParaRPr lang="en-US" sz="1200">
            <a:latin typeface="Calibri" panose="020F0502020204030204" pitchFamily="34" charset="0"/>
            <a:ea typeface="Calibri" panose="020F0502020204030204" pitchFamily="34" charset="0"/>
            <a:cs typeface="Calibri" panose="020F0502020204030204" pitchFamily="34" charset="0"/>
          </a:endParaRPr>
        </a:p>
      </dgm:t>
    </dgm:pt>
    <dgm:pt modelId="{E03F8F1F-3B3F-485B-9574-50185FC5252B}" type="parTrans" cxnId="{63465106-AFBC-4016-BD1A-7742574BD7C1}">
      <dgm:prSet/>
      <dgm:spPr/>
      <dgm:t>
        <a:bodyPr/>
        <a:lstStyle/>
        <a:p>
          <a:endParaRPr lang="en-US" sz="1400">
            <a:latin typeface="Calibri" panose="020F0502020204030204" pitchFamily="34" charset="0"/>
            <a:ea typeface="Calibri" panose="020F0502020204030204" pitchFamily="34" charset="0"/>
            <a:cs typeface="Calibri" panose="020F0502020204030204" pitchFamily="34" charset="0"/>
          </a:endParaRPr>
        </a:p>
      </dgm:t>
    </dgm:pt>
    <dgm:pt modelId="{E90A7010-2C96-4942-93C5-A0821CA16D6C}" type="sibTrans" cxnId="{63465106-AFBC-4016-BD1A-7742574BD7C1}">
      <dgm:prSet/>
      <dgm:spPr/>
      <dgm:t>
        <a:bodyPr/>
        <a:lstStyle/>
        <a:p>
          <a:endParaRPr lang="en-US" sz="1400">
            <a:latin typeface="Calibri" panose="020F0502020204030204" pitchFamily="34" charset="0"/>
            <a:ea typeface="Calibri" panose="020F0502020204030204" pitchFamily="34" charset="0"/>
            <a:cs typeface="Calibri" panose="020F0502020204030204" pitchFamily="34" charset="0"/>
          </a:endParaRPr>
        </a:p>
      </dgm:t>
    </dgm:pt>
    <dgm:pt modelId="{B59DDB07-E4A9-42C3-823B-FC5D5C8E8596}">
      <dgm:prSet custT="1"/>
      <dgm:spPr/>
      <dgm:t>
        <a:bodyPr/>
        <a:lstStyle/>
        <a:p>
          <a:r>
            <a:rPr lang="en-US" sz="2800" b="1" i="0">
              <a:latin typeface="Calibri" panose="020F0502020204030204" pitchFamily="34" charset="0"/>
              <a:ea typeface="Calibri" panose="020F0502020204030204" pitchFamily="34" charset="0"/>
              <a:cs typeface="Calibri" panose="020F0502020204030204" pitchFamily="34" charset="0"/>
            </a:rPr>
            <a:t>E</a:t>
          </a:r>
          <a:r>
            <a:rPr lang="en-US" sz="2800" b="0" i="0">
              <a:latin typeface="Calibri" panose="020F0502020204030204" pitchFamily="34" charset="0"/>
              <a:ea typeface="Calibri" panose="020F0502020204030204" pitchFamily="34" charset="0"/>
              <a:cs typeface="Calibri" panose="020F0502020204030204" pitchFamily="34" charset="0"/>
            </a:rPr>
            <a:t>stimable</a:t>
          </a:r>
          <a:endParaRPr lang="en-US" sz="2800">
            <a:latin typeface="Calibri" panose="020F0502020204030204" pitchFamily="34" charset="0"/>
            <a:ea typeface="Calibri" panose="020F0502020204030204" pitchFamily="34" charset="0"/>
            <a:cs typeface="Calibri" panose="020F0502020204030204" pitchFamily="34" charset="0"/>
          </a:endParaRPr>
        </a:p>
      </dgm:t>
    </dgm:pt>
    <dgm:pt modelId="{C400991D-8E7E-405B-B7B2-3693E0E38C92}" type="parTrans" cxnId="{1111AD4D-3B4A-4799-829B-5736A2D4263C}">
      <dgm:prSet/>
      <dgm:spPr/>
      <dgm:t>
        <a:bodyPr/>
        <a:lstStyle/>
        <a:p>
          <a:endParaRPr lang="en-US" sz="1400">
            <a:latin typeface="Calibri" panose="020F0502020204030204" pitchFamily="34" charset="0"/>
            <a:ea typeface="Calibri" panose="020F0502020204030204" pitchFamily="34" charset="0"/>
            <a:cs typeface="Calibri" panose="020F0502020204030204" pitchFamily="34" charset="0"/>
          </a:endParaRPr>
        </a:p>
      </dgm:t>
    </dgm:pt>
    <dgm:pt modelId="{A21F7F30-348B-4D50-A221-6FBF78FF8061}" type="sibTrans" cxnId="{1111AD4D-3B4A-4799-829B-5736A2D4263C}">
      <dgm:prSet/>
      <dgm:spPr/>
      <dgm:t>
        <a:bodyPr/>
        <a:lstStyle/>
        <a:p>
          <a:endParaRPr lang="en-US" sz="1400">
            <a:latin typeface="Calibri" panose="020F0502020204030204" pitchFamily="34" charset="0"/>
            <a:ea typeface="Calibri" panose="020F0502020204030204" pitchFamily="34" charset="0"/>
            <a:cs typeface="Calibri" panose="020F0502020204030204" pitchFamily="34" charset="0"/>
          </a:endParaRPr>
        </a:p>
      </dgm:t>
    </dgm:pt>
    <dgm:pt modelId="{E537BC7D-1731-4EB8-B7A4-42076F9E0D00}">
      <dgm:prSet custT="1"/>
      <dgm:spPr/>
      <dgm:t>
        <a:bodyPr/>
        <a:lstStyle/>
        <a:p>
          <a:r>
            <a:rPr lang="en-US" sz="1200" b="0" i="0">
              <a:latin typeface="Calibri" panose="020F0502020204030204" pitchFamily="34" charset="0"/>
              <a:ea typeface="Calibri" panose="020F0502020204030204" pitchFamily="34" charset="0"/>
              <a:cs typeface="Calibri" panose="020F0502020204030204" pitchFamily="34" charset="0"/>
            </a:rPr>
            <a:t>It should be estimated to be the right size for an issue,</a:t>
          </a:r>
          <a:endParaRPr lang="en-US" sz="1200">
            <a:latin typeface="Calibri" panose="020F0502020204030204" pitchFamily="34" charset="0"/>
            <a:ea typeface="Calibri" panose="020F0502020204030204" pitchFamily="34" charset="0"/>
            <a:cs typeface="Calibri" panose="020F0502020204030204" pitchFamily="34" charset="0"/>
          </a:endParaRPr>
        </a:p>
      </dgm:t>
    </dgm:pt>
    <dgm:pt modelId="{AAE775B0-9D12-4750-9FF2-FE88341FE60C}" type="parTrans" cxnId="{08093F5A-84D7-4723-A9E6-1C7F807FFAF5}">
      <dgm:prSet/>
      <dgm:spPr/>
      <dgm:t>
        <a:bodyPr/>
        <a:lstStyle/>
        <a:p>
          <a:endParaRPr lang="en-US" sz="1400">
            <a:latin typeface="Calibri" panose="020F0502020204030204" pitchFamily="34" charset="0"/>
            <a:ea typeface="Calibri" panose="020F0502020204030204" pitchFamily="34" charset="0"/>
            <a:cs typeface="Calibri" panose="020F0502020204030204" pitchFamily="34" charset="0"/>
          </a:endParaRPr>
        </a:p>
      </dgm:t>
    </dgm:pt>
    <dgm:pt modelId="{84760FD9-DE85-46AD-8A23-61532CE4511A}" type="sibTrans" cxnId="{08093F5A-84D7-4723-A9E6-1C7F807FFAF5}">
      <dgm:prSet/>
      <dgm:spPr/>
      <dgm:t>
        <a:bodyPr/>
        <a:lstStyle/>
        <a:p>
          <a:endParaRPr lang="en-US" sz="1400">
            <a:latin typeface="Calibri" panose="020F0502020204030204" pitchFamily="34" charset="0"/>
            <a:ea typeface="Calibri" panose="020F0502020204030204" pitchFamily="34" charset="0"/>
            <a:cs typeface="Calibri" panose="020F0502020204030204" pitchFamily="34" charset="0"/>
          </a:endParaRPr>
        </a:p>
      </dgm:t>
    </dgm:pt>
    <dgm:pt modelId="{993EC63A-DD79-4EA4-B3B6-0DFBA917A565}">
      <dgm:prSet custT="1"/>
      <dgm:spPr/>
      <dgm:t>
        <a:bodyPr/>
        <a:lstStyle/>
        <a:p>
          <a:r>
            <a:rPr lang="en-US" sz="2800" b="1" i="0">
              <a:latin typeface="Calibri" panose="020F0502020204030204" pitchFamily="34" charset="0"/>
              <a:ea typeface="Calibri" panose="020F0502020204030204" pitchFamily="34" charset="0"/>
              <a:cs typeface="Calibri" panose="020F0502020204030204" pitchFamily="34" charset="0"/>
            </a:rPr>
            <a:t>S</a:t>
          </a:r>
          <a:r>
            <a:rPr lang="en-US" sz="2800" b="0" i="0">
              <a:latin typeface="Calibri" panose="020F0502020204030204" pitchFamily="34" charset="0"/>
              <a:ea typeface="Calibri" panose="020F0502020204030204" pitchFamily="34" charset="0"/>
              <a:cs typeface="Calibri" panose="020F0502020204030204" pitchFamily="34" charset="0"/>
            </a:rPr>
            <a:t>mall</a:t>
          </a:r>
          <a:endParaRPr lang="en-US" sz="2800">
            <a:latin typeface="Calibri" panose="020F0502020204030204" pitchFamily="34" charset="0"/>
            <a:ea typeface="Calibri" panose="020F0502020204030204" pitchFamily="34" charset="0"/>
            <a:cs typeface="Calibri" panose="020F0502020204030204" pitchFamily="34" charset="0"/>
          </a:endParaRPr>
        </a:p>
      </dgm:t>
    </dgm:pt>
    <dgm:pt modelId="{B1F65344-B807-4E3A-9CC7-569CF703D8A3}" type="parTrans" cxnId="{2B17BE71-1F87-46E6-B14F-D6DF612B969B}">
      <dgm:prSet/>
      <dgm:spPr/>
      <dgm:t>
        <a:bodyPr/>
        <a:lstStyle/>
        <a:p>
          <a:endParaRPr lang="en-US" sz="1400">
            <a:latin typeface="Calibri" panose="020F0502020204030204" pitchFamily="34" charset="0"/>
            <a:ea typeface="Calibri" panose="020F0502020204030204" pitchFamily="34" charset="0"/>
            <a:cs typeface="Calibri" panose="020F0502020204030204" pitchFamily="34" charset="0"/>
          </a:endParaRPr>
        </a:p>
      </dgm:t>
    </dgm:pt>
    <dgm:pt modelId="{C274A851-C3E1-461E-86DC-BAF045F2C2EC}" type="sibTrans" cxnId="{2B17BE71-1F87-46E6-B14F-D6DF612B969B}">
      <dgm:prSet/>
      <dgm:spPr/>
      <dgm:t>
        <a:bodyPr/>
        <a:lstStyle/>
        <a:p>
          <a:endParaRPr lang="en-US" sz="1400">
            <a:latin typeface="Calibri" panose="020F0502020204030204" pitchFamily="34" charset="0"/>
            <a:ea typeface="Calibri" panose="020F0502020204030204" pitchFamily="34" charset="0"/>
            <a:cs typeface="Calibri" panose="020F0502020204030204" pitchFamily="34" charset="0"/>
          </a:endParaRPr>
        </a:p>
      </dgm:t>
    </dgm:pt>
    <dgm:pt modelId="{A7DACF8F-7047-4A6F-83DE-D0953992A39F}">
      <dgm:prSet custT="1"/>
      <dgm:spPr/>
      <dgm:t>
        <a:bodyPr/>
        <a:lstStyle/>
        <a:p>
          <a:r>
            <a:rPr lang="en-US" sz="1200" b="0" i="0">
              <a:latin typeface="Calibri" panose="020F0502020204030204" pitchFamily="34" charset="0"/>
              <a:ea typeface="Calibri" panose="020F0502020204030204" pitchFamily="34" charset="0"/>
              <a:cs typeface="Calibri" panose="020F0502020204030204" pitchFamily="34" charset="0"/>
            </a:rPr>
            <a:t>It should be able to be completed in a few days,</a:t>
          </a:r>
          <a:endParaRPr lang="en-US" sz="1200">
            <a:latin typeface="Calibri" panose="020F0502020204030204" pitchFamily="34" charset="0"/>
            <a:ea typeface="Calibri" panose="020F0502020204030204" pitchFamily="34" charset="0"/>
            <a:cs typeface="Calibri" panose="020F0502020204030204" pitchFamily="34" charset="0"/>
          </a:endParaRPr>
        </a:p>
      </dgm:t>
    </dgm:pt>
    <dgm:pt modelId="{39AAF473-5C21-4DA9-91F1-08BD492AA8D1}" type="parTrans" cxnId="{B289FF6B-1DDE-47E2-A6FC-F2D6AAFB023A}">
      <dgm:prSet/>
      <dgm:spPr/>
      <dgm:t>
        <a:bodyPr/>
        <a:lstStyle/>
        <a:p>
          <a:endParaRPr lang="en-US" sz="1400">
            <a:latin typeface="Calibri" panose="020F0502020204030204" pitchFamily="34" charset="0"/>
            <a:ea typeface="Calibri" panose="020F0502020204030204" pitchFamily="34" charset="0"/>
            <a:cs typeface="Calibri" panose="020F0502020204030204" pitchFamily="34" charset="0"/>
          </a:endParaRPr>
        </a:p>
      </dgm:t>
    </dgm:pt>
    <dgm:pt modelId="{451953EB-D15D-4A57-AA88-B7857A5F651A}" type="sibTrans" cxnId="{B289FF6B-1DDE-47E2-A6FC-F2D6AAFB023A}">
      <dgm:prSet/>
      <dgm:spPr/>
      <dgm:t>
        <a:bodyPr/>
        <a:lstStyle/>
        <a:p>
          <a:endParaRPr lang="en-US" sz="1400">
            <a:latin typeface="Calibri" panose="020F0502020204030204" pitchFamily="34" charset="0"/>
            <a:ea typeface="Calibri" panose="020F0502020204030204" pitchFamily="34" charset="0"/>
            <a:cs typeface="Calibri" panose="020F0502020204030204" pitchFamily="34" charset="0"/>
          </a:endParaRPr>
        </a:p>
      </dgm:t>
    </dgm:pt>
    <dgm:pt modelId="{320E7827-CA4E-4DDE-8C29-DC37A0623634}">
      <dgm:prSet custT="1"/>
      <dgm:spPr/>
      <dgm:t>
        <a:bodyPr/>
        <a:lstStyle/>
        <a:p>
          <a:r>
            <a:rPr lang="en-US" sz="2800" b="1" i="0">
              <a:latin typeface="Calibri" panose="020F0502020204030204" pitchFamily="34" charset="0"/>
              <a:ea typeface="Calibri" panose="020F0502020204030204" pitchFamily="34" charset="0"/>
              <a:cs typeface="Calibri" panose="020F0502020204030204" pitchFamily="34" charset="0"/>
            </a:rPr>
            <a:t>T</a:t>
          </a:r>
          <a:r>
            <a:rPr lang="en-US" sz="2800" b="0" i="0">
              <a:latin typeface="Calibri" panose="020F0502020204030204" pitchFamily="34" charset="0"/>
              <a:ea typeface="Calibri" panose="020F0502020204030204" pitchFamily="34" charset="0"/>
              <a:cs typeface="Calibri" panose="020F0502020204030204" pitchFamily="34" charset="0"/>
            </a:rPr>
            <a:t>estable</a:t>
          </a:r>
          <a:endParaRPr lang="en-US" sz="2800">
            <a:latin typeface="Calibri" panose="020F0502020204030204" pitchFamily="34" charset="0"/>
            <a:ea typeface="Calibri" panose="020F0502020204030204" pitchFamily="34" charset="0"/>
            <a:cs typeface="Calibri" panose="020F0502020204030204" pitchFamily="34" charset="0"/>
          </a:endParaRPr>
        </a:p>
      </dgm:t>
    </dgm:pt>
    <dgm:pt modelId="{04114E53-3D98-484E-8766-4D908CF725EC}" type="parTrans" cxnId="{E90D739D-8818-4D92-A6D9-5EDE11234C46}">
      <dgm:prSet/>
      <dgm:spPr/>
      <dgm:t>
        <a:bodyPr/>
        <a:lstStyle/>
        <a:p>
          <a:endParaRPr lang="en-US" sz="1400">
            <a:latin typeface="Calibri" panose="020F0502020204030204" pitchFamily="34" charset="0"/>
            <a:ea typeface="Calibri" panose="020F0502020204030204" pitchFamily="34" charset="0"/>
            <a:cs typeface="Calibri" panose="020F0502020204030204" pitchFamily="34" charset="0"/>
          </a:endParaRPr>
        </a:p>
      </dgm:t>
    </dgm:pt>
    <dgm:pt modelId="{8026DB00-806E-467E-A6FE-6045C5537C03}" type="sibTrans" cxnId="{E90D739D-8818-4D92-A6D9-5EDE11234C46}">
      <dgm:prSet/>
      <dgm:spPr/>
      <dgm:t>
        <a:bodyPr/>
        <a:lstStyle/>
        <a:p>
          <a:endParaRPr lang="en-US" sz="1400">
            <a:latin typeface="Calibri" panose="020F0502020204030204" pitchFamily="34" charset="0"/>
            <a:ea typeface="Calibri" panose="020F0502020204030204" pitchFamily="34" charset="0"/>
            <a:cs typeface="Calibri" panose="020F0502020204030204" pitchFamily="34" charset="0"/>
          </a:endParaRPr>
        </a:p>
      </dgm:t>
    </dgm:pt>
    <dgm:pt modelId="{5164B6C8-EFEC-4F7B-95F6-78DFC0D92160}">
      <dgm:prSet custT="1"/>
      <dgm:spPr/>
      <dgm:t>
        <a:bodyPr/>
        <a:lstStyle/>
        <a:p>
          <a:r>
            <a:rPr lang="en-US" sz="1200">
              <a:latin typeface="Calibri" panose="020F0502020204030204" pitchFamily="34" charset="0"/>
              <a:ea typeface="Calibri" panose="020F0502020204030204" pitchFamily="34" charset="0"/>
              <a:cs typeface="Calibri" panose="020F0502020204030204" pitchFamily="34" charset="0"/>
            </a:rPr>
            <a:t>I</a:t>
          </a:r>
          <a:r>
            <a:rPr lang="en-US" sz="1200" b="0" i="0">
              <a:latin typeface="Calibri" panose="020F0502020204030204" pitchFamily="34" charset="0"/>
              <a:ea typeface="Calibri" panose="020F0502020204030204" pitchFamily="34" charset="0"/>
              <a:cs typeface="Calibri" panose="020F0502020204030204" pitchFamily="34" charset="0"/>
            </a:rPr>
            <a:t>t should have clear acceptance criteria so tests can be written to verify it.</a:t>
          </a:r>
          <a:endParaRPr lang="en-US" sz="1200">
            <a:latin typeface="Calibri" panose="020F0502020204030204" pitchFamily="34" charset="0"/>
            <a:ea typeface="Calibri" panose="020F0502020204030204" pitchFamily="34" charset="0"/>
            <a:cs typeface="Calibri" panose="020F0502020204030204" pitchFamily="34" charset="0"/>
          </a:endParaRPr>
        </a:p>
      </dgm:t>
    </dgm:pt>
    <dgm:pt modelId="{8929313B-FDC8-40A0-9661-27BB66D49E16}" type="parTrans" cxnId="{D5EA92BC-4D8C-4992-9544-2CC476A63117}">
      <dgm:prSet/>
      <dgm:spPr/>
      <dgm:t>
        <a:bodyPr/>
        <a:lstStyle/>
        <a:p>
          <a:endParaRPr lang="en-US" sz="1400">
            <a:latin typeface="Calibri" panose="020F0502020204030204" pitchFamily="34" charset="0"/>
            <a:ea typeface="Calibri" panose="020F0502020204030204" pitchFamily="34" charset="0"/>
            <a:cs typeface="Calibri" panose="020F0502020204030204" pitchFamily="34" charset="0"/>
          </a:endParaRPr>
        </a:p>
      </dgm:t>
    </dgm:pt>
    <dgm:pt modelId="{4E535CB1-AACD-4D6A-917D-BE31B1968766}" type="sibTrans" cxnId="{D5EA92BC-4D8C-4992-9544-2CC476A63117}">
      <dgm:prSet/>
      <dgm:spPr/>
      <dgm:t>
        <a:bodyPr/>
        <a:lstStyle/>
        <a:p>
          <a:endParaRPr lang="en-US" sz="1400">
            <a:latin typeface="Calibri" panose="020F0502020204030204" pitchFamily="34" charset="0"/>
            <a:ea typeface="Calibri" panose="020F0502020204030204" pitchFamily="34" charset="0"/>
            <a:cs typeface="Calibri" panose="020F0502020204030204" pitchFamily="34" charset="0"/>
          </a:endParaRPr>
        </a:p>
      </dgm:t>
    </dgm:pt>
    <dgm:pt modelId="{9197D6AD-7DCA-465C-931E-4EFAF71332A7}" type="pres">
      <dgm:prSet presAssocID="{23BD6CF2-E640-4429-9256-6F386B24018E}" presName="Name0" presStyleCnt="0">
        <dgm:presLayoutVars>
          <dgm:dir/>
          <dgm:animLvl val="lvl"/>
          <dgm:resizeHandles val="exact"/>
        </dgm:presLayoutVars>
      </dgm:prSet>
      <dgm:spPr/>
    </dgm:pt>
    <dgm:pt modelId="{7E64A610-C761-4B0D-9B39-EC9EABC62E35}" type="pres">
      <dgm:prSet presAssocID="{B69DFAFA-53F3-4474-95FD-FD6DB3DC1830}" presName="linNode" presStyleCnt="0"/>
      <dgm:spPr/>
    </dgm:pt>
    <dgm:pt modelId="{234DF60C-0E98-4E29-BDB8-5762DEEE13A6}" type="pres">
      <dgm:prSet presAssocID="{B69DFAFA-53F3-4474-95FD-FD6DB3DC1830}" presName="parentText" presStyleLbl="node1" presStyleIdx="0" presStyleCnt="6">
        <dgm:presLayoutVars>
          <dgm:chMax val="1"/>
          <dgm:bulletEnabled val="1"/>
        </dgm:presLayoutVars>
      </dgm:prSet>
      <dgm:spPr/>
    </dgm:pt>
    <dgm:pt modelId="{F2CCD6CD-3A53-47D1-A98A-7170EB43D8B0}" type="pres">
      <dgm:prSet presAssocID="{B69DFAFA-53F3-4474-95FD-FD6DB3DC1830}" presName="descendantText" presStyleLbl="alignAccFollowNode1" presStyleIdx="0" presStyleCnt="6">
        <dgm:presLayoutVars>
          <dgm:bulletEnabled val="1"/>
        </dgm:presLayoutVars>
      </dgm:prSet>
      <dgm:spPr/>
    </dgm:pt>
    <dgm:pt modelId="{3202169D-0553-43C4-91BC-2EDEE72D8D14}" type="pres">
      <dgm:prSet presAssocID="{CEAAE4B0-FC39-49DB-8EC0-E89FD30D7A8C}" presName="sp" presStyleCnt="0"/>
      <dgm:spPr/>
    </dgm:pt>
    <dgm:pt modelId="{374DE344-11C4-44B2-9620-DB14E4F5C2DB}" type="pres">
      <dgm:prSet presAssocID="{357F03F0-13EE-4690-AA9B-55BC7D6259A2}" presName="linNode" presStyleCnt="0"/>
      <dgm:spPr/>
    </dgm:pt>
    <dgm:pt modelId="{FE22DD97-FF46-495A-87DE-91EA71F20BD8}" type="pres">
      <dgm:prSet presAssocID="{357F03F0-13EE-4690-AA9B-55BC7D6259A2}" presName="parentText" presStyleLbl="node1" presStyleIdx="1" presStyleCnt="6">
        <dgm:presLayoutVars>
          <dgm:chMax val="1"/>
          <dgm:bulletEnabled val="1"/>
        </dgm:presLayoutVars>
      </dgm:prSet>
      <dgm:spPr/>
    </dgm:pt>
    <dgm:pt modelId="{EFEA8793-BF6A-41D7-BD9F-87D71A549A65}" type="pres">
      <dgm:prSet presAssocID="{357F03F0-13EE-4690-AA9B-55BC7D6259A2}" presName="descendantText" presStyleLbl="alignAccFollowNode1" presStyleIdx="1" presStyleCnt="6">
        <dgm:presLayoutVars>
          <dgm:bulletEnabled val="1"/>
        </dgm:presLayoutVars>
      </dgm:prSet>
      <dgm:spPr/>
    </dgm:pt>
    <dgm:pt modelId="{AA7B3508-1F3F-4762-A633-60966A3ACB8F}" type="pres">
      <dgm:prSet presAssocID="{84537647-E61E-4E2A-A02E-4E7D213E0499}" presName="sp" presStyleCnt="0"/>
      <dgm:spPr/>
    </dgm:pt>
    <dgm:pt modelId="{CB34330E-4964-47EF-A15E-9632770A0F44}" type="pres">
      <dgm:prSet presAssocID="{F08B153B-56E8-4E2F-BDF2-D37FFE5C797B}" presName="linNode" presStyleCnt="0"/>
      <dgm:spPr/>
    </dgm:pt>
    <dgm:pt modelId="{C9BD4BCD-7398-48A4-BCAA-DDDB2B268A79}" type="pres">
      <dgm:prSet presAssocID="{F08B153B-56E8-4E2F-BDF2-D37FFE5C797B}" presName="parentText" presStyleLbl="node1" presStyleIdx="2" presStyleCnt="6">
        <dgm:presLayoutVars>
          <dgm:chMax val="1"/>
          <dgm:bulletEnabled val="1"/>
        </dgm:presLayoutVars>
      </dgm:prSet>
      <dgm:spPr/>
    </dgm:pt>
    <dgm:pt modelId="{8BA46BB1-6157-4FC6-B432-0CD75019714E}" type="pres">
      <dgm:prSet presAssocID="{F08B153B-56E8-4E2F-BDF2-D37FFE5C797B}" presName="descendantText" presStyleLbl="alignAccFollowNode1" presStyleIdx="2" presStyleCnt="6">
        <dgm:presLayoutVars>
          <dgm:bulletEnabled val="1"/>
        </dgm:presLayoutVars>
      </dgm:prSet>
      <dgm:spPr/>
    </dgm:pt>
    <dgm:pt modelId="{8A3927EA-6EC5-4F56-AACC-232B44DFF77C}" type="pres">
      <dgm:prSet presAssocID="{09BD4C97-C0BF-409C-9D80-1A71B4662DC1}" presName="sp" presStyleCnt="0"/>
      <dgm:spPr/>
    </dgm:pt>
    <dgm:pt modelId="{DF6C068F-3BEE-429A-9C18-9A894E45B133}" type="pres">
      <dgm:prSet presAssocID="{B59DDB07-E4A9-42C3-823B-FC5D5C8E8596}" presName="linNode" presStyleCnt="0"/>
      <dgm:spPr/>
    </dgm:pt>
    <dgm:pt modelId="{1FFFB8C2-C97C-44C0-8465-0246B044A9C8}" type="pres">
      <dgm:prSet presAssocID="{B59DDB07-E4A9-42C3-823B-FC5D5C8E8596}" presName="parentText" presStyleLbl="node1" presStyleIdx="3" presStyleCnt="6">
        <dgm:presLayoutVars>
          <dgm:chMax val="1"/>
          <dgm:bulletEnabled val="1"/>
        </dgm:presLayoutVars>
      </dgm:prSet>
      <dgm:spPr/>
    </dgm:pt>
    <dgm:pt modelId="{139CCD50-D786-4371-A902-C5F71788BA56}" type="pres">
      <dgm:prSet presAssocID="{B59DDB07-E4A9-42C3-823B-FC5D5C8E8596}" presName="descendantText" presStyleLbl="alignAccFollowNode1" presStyleIdx="3" presStyleCnt="6">
        <dgm:presLayoutVars>
          <dgm:bulletEnabled val="1"/>
        </dgm:presLayoutVars>
      </dgm:prSet>
      <dgm:spPr/>
    </dgm:pt>
    <dgm:pt modelId="{17FAEF26-EC64-4A2F-8F27-889B9374CE48}" type="pres">
      <dgm:prSet presAssocID="{A21F7F30-348B-4D50-A221-6FBF78FF8061}" presName="sp" presStyleCnt="0"/>
      <dgm:spPr/>
    </dgm:pt>
    <dgm:pt modelId="{8120035B-BC42-4A42-ABFB-AE12D3A36C43}" type="pres">
      <dgm:prSet presAssocID="{993EC63A-DD79-4EA4-B3B6-0DFBA917A565}" presName="linNode" presStyleCnt="0"/>
      <dgm:spPr/>
    </dgm:pt>
    <dgm:pt modelId="{2BE733FB-C862-4040-B1A5-9A360A491864}" type="pres">
      <dgm:prSet presAssocID="{993EC63A-DD79-4EA4-B3B6-0DFBA917A565}" presName="parentText" presStyleLbl="node1" presStyleIdx="4" presStyleCnt="6">
        <dgm:presLayoutVars>
          <dgm:chMax val="1"/>
          <dgm:bulletEnabled val="1"/>
        </dgm:presLayoutVars>
      </dgm:prSet>
      <dgm:spPr/>
    </dgm:pt>
    <dgm:pt modelId="{080CFCFC-52AF-4952-8889-CB504E3701DE}" type="pres">
      <dgm:prSet presAssocID="{993EC63A-DD79-4EA4-B3B6-0DFBA917A565}" presName="descendantText" presStyleLbl="alignAccFollowNode1" presStyleIdx="4" presStyleCnt="6">
        <dgm:presLayoutVars>
          <dgm:bulletEnabled val="1"/>
        </dgm:presLayoutVars>
      </dgm:prSet>
      <dgm:spPr/>
    </dgm:pt>
    <dgm:pt modelId="{A885704F-9F56-48ED-A3A8-BAE16534298C}" type="pres">
      <dgm:prSet presAssocID="{C274A851-C3E1-461E-86DC-BAF045F2C2EC}" presName="sp" presStyleCnt="0"/>
      <dgm:spPr/>
    </dgm:pt>
    <dgm:pt modelId="{5D3B4B9E-38E0-47F1-B151-0FE5495B2659}" type="pres">
      <dgm:prSet presAssocID="{320E7827-CA4E-4DDE-8C29-DC37A0623634}" presName="linNode" presStyleCnt="0"/>
      <dgm:spPr/>
    </dgm:pt>
    <dgm:pt modelId="{09FD9B5C-D39C-48B4-8BBA-EAA79E563FB7}" type="pres">
      <dgm:prSet presAssocID="{320E7827-CA4E-4DDE-8C29-DC37A0623634}" presName="parentText" presStyleLbl="node1" presStyleIdx="5" presStyleCnt="6">
        <dgm:presLayoutVars>
          <dgm:chMax val="1"/>
          <dgm:bulletEnabled val="1"/>
        </dgm:presLayoutVars>
      </dgm:prSet>
      <dgm:spPr/>
    </dgm:pt>
    <dgm:pt modelId="{0482D051-07E0-47D0-9364-D02523C860B0}" type="pres">
      <dgm:prSet presAssocID="{320E7827-CA4E-4DDE-8C29-DC37A0623634}" presName="descendantText" presStyleLbl="alignAccFollowNode1" presStyleIdx="5" presStyleCnt="6">
        <dgm:presLayoutVars>
          <dgm:bulletEnabled val="1"/>
        </dgm:presLayoutVars>
      </dgm:prSet>
      <dgm:spPr/>
    </dgm:pt>
  </dgm:ptLst>
  <dgm:cxnLst>
    <dgm:cxn modelId="{3E9A5A04-F465-4FF5-84C3-5DC7C904D56C}" srcId="{23BD6CF2-E640-4429-9256-6F386B24018E}" destId="{F08B153B-56E8-4E2F-BDF2-D37FFE5C797B}" srcOrd="2" destOrd="0" parTransId="{E79AF9E3-3C0E-4D91-912E-92EC8ECFA6D0}" sibTransId="{09BD4C97-C0BF-409C-9D80-1A71B4662DC1}"/>
    <dgm:cxn modelId="{63465106-AFBC-4016-BD1A-7742574BD7C1}" srcId="{F08B153B-56E8-4E2F-BDF2-D37FFE5C797B}" destId="{F1F15357-B689-4AAB-B79C-02DDF12430D0}" srcOrd="0" destOrd="0" parTransId="{E03F8F1F-3B3F-485B-9574-50185FC5252B}" sibTransId="{E90A7010-2C96-4942-93C5-A0821CA16D6C}"/>
    <dgm:cxn modelId="{64704D11-C9E7-4B68-B76E-B59CE8A92142}" type="presOf" srcId="{98D2BF6F-A0AC-4D92-8256-0F08DBCAC462}" destId="{EFEA8793-BF6A-41D7-BD9F-87D71A549A65}" srcOrd="0" destOrd="0" presId="urn:microsoft.com/office/officeart/2005/8/layout/vList5"/>
    <dgm:cxn modelId="{59571621-1A48-4151-AF58-6AB75908D9EB}" type="presOf" srcId="{7ED9ACA6-45C9-4475-927A-3FDCF919A215}" destId="{F2CCD6CD-3A53-47D1-A98A-7170EB43D8B0}" srcOrd="0" destOrd="0" presId="urn:microsoft.com/office/officeart/2005/8/layout/vList5"/>
    <dgm:cxn modelId="{27E21626-CB60-4A2A-80EC-B9CA9D9945B7}" type="presOf" srcId="{993EC63A-DD79-4EA4-B3B6-0DFBA917A565}" destId="{2BE733FB-C862-4040-B1A5-9A360A491864}" srcOrd="0" destOrd="0" presId="urn:microsoft.com/office/officeart/2005/8/layout/vList5"/>
    <dgm:cxn modelId="{BEE2BF29-645E-4AA3-8CC1-4347C7A7BA40}" type="presOf" srcId="{357F03F0-13EE-4690-AA9B-55BC7D6259A2}" destId="{FE22DD97-FF46-495A-87DE-91EA71F20BD8}" srcOrd="0" destOrd="0" presId="urn:microsoft.com/office/officeart/2005/8/layout/vList5"/>
    <dgm:cxn modelId="{A44AA72C-814F-4728-8F40-B8289C18AB2A}" srcId="{23BD6CF2-E640-4429-9256-6F386B24018E}" destId="{357F03F0-13EE-4690-AA9B-55BC7D6259A2}" srcOrd="1" destOrd="0" parTransId="{9004FC62-6B88-4D80-AB7F-BD29C91AC9EC}" sibTransId="{84537647-E61E-4E2A-A02E-4E7D213E0499}"/>
    <dgm:cxn modelId="{8BEA342F-65DF-4178-AB89-B1A0EE59582A}" type="presOf" srcId="{F08B153B-56E8-4E2F-BDF2-D37FFE5C797B}" destId="{C9BD4BCD-7398-48A4-BCAA-DDDB2B268A79}" srcOrd="0" destOrd="0" presId="urn:microsoft.com/office/officeart/2005/8/layout/vList5"/>
    <dgm:cxn modelId="{05C6E435-C951-494A-BD37-18C8CE22DE63}" type="presOf" srcId="{B69DFAFA-53F3-4474-95FD-FD6DB3DC1830}" destId="{234DF60C-0E98-4E29-BDB8-5762DEEE13A6}" srcOrd="0" destOrd="0" presId="urn:microsoft.com/office/officeart/2005/8/layout/vList5"/>
    <dgm:cxn modelId="{B070FB36-15D9-491C-8F5F-CCD6DBA6158A}" type="presOf" srcId="{23BD6CF2-E640-4429-9256-6F386B24018E}" destId="{9197D6AD-7DCA-465C-931E-4EFAF71332A7}" srcOrd="0" destOrd="0" presId="urn:microsoft.com/office/officeart/2005/8/layout/vList5"/>
    <dgm:cxn modelId="{80843339-CC1C-42BD-8425-8CE727726B66}" type="presOf" srcId="{320E7827-CA4E-4DDE-8C29-DC37A0623634}" destId="{09FD9B5C-D39C-48B4-8BBA-EAA79E563FB7}" srcOrd="0" destOrd="0" presId="urn:microsoft.com/office/officeart/2005/8/layout/vList5"/>
    <dgm:cxn modelId="{B289FF6B-1DDE-47E2-A6FC-F2D6AAFB023A}" srcId="{993EC63A-DD79-4EA4-B3B6-0DFBA917A565}" destId="{A7DACF8F-7047-4A6F-83DE-D0953992A39F}" srcOrd="0" destOrd="0" parTransId="{39AAF473-5C21-4DA9-91F1-08BD492AA8D1}" sibTransId="{451953EB-D15D-4A57-AA88-B7857A5F651A}"/>
    <dgm:cxn modelId="{1111AD4D-3B4A-4799-829B-5736A2D4263C}" srcId="{23BD6CF2-E640-4429-9256-6F386B24018E}" destId="{B59DDB07-E4A9-42C3-823B-FC5D5C8E8596}" srcOrd="3" destOrd="0" parTransId="{C400991D-8E7E-405B-B7B2-3693E0E38C92}" sibTransId="{A21F7F30-348B-4D50-A221-6FBF78FF8061}"/>
    <dgm:cxn modelId="{2B17BE71-1F87-46E6-B14F-D6DF612B969B}" srcId="{23BD6CF2-E640-4429-9256-6F386B24018E}" destId="{993EC63A-DD79-4EA4-B3B6-0DFBA917A565}" srcOrd="4" destOrd="0" parTransId="{B1F65344-B807-4E3A-9CC7-569CF703D8A3}" sibTransId="{C274A851-C3E1-461E-86DC-BAF045F2C2EC}"/>
    <dgm:cxn modelId="{8CF81C52-196A-46F4-A59C-D8334B9ED12D}" type="presOf" srcId="{A7DACF8F-7047-4A6F-83DE-D0953992A39F}" destId="{080CFCFC-52AF-4952-8889-CB504E3701DE}" srcOrd="0" destOrd="0" presId="urn:microsoft.com/office/officeart/2005/8/layout/vList5"/>
    <dgm:cxn modelId="{CCCA2173-715A-4030-B201-B456F008B0A6}" type="presOf" srcId="{5164B6C8-EFEC-4F7B-95F6-78DFC0D92160}" destId="{0482D051-07E0-47D0-9364-D02523C860B0}" srcOrd="0" destOrd="0" presId="urn:microsoft.com/office/officeart/2005/8/layout/vList5"/>
    <dgm:cxn modelId="{4ECCC676-183B-4595-B69B-D6AF8416589C}" srcId="{B69DFAFA-53F3-4474-95FD-FD6DB3DC1830}" destId="{7ED9ACA6-45C9-4475-927A-3FDCF919A215}" srcOrd="0" destOrd="0" parTransId="{C9CAD847-045B-4351-B6EE-51AFB1D895D2}" sibTransId="{D7D213BE-FC66-43B4-BF98-7CBC34787846}"/>
    <dgm:cxn modelId="{08093F5A-84D7-4723-A9E6-1C7F807FFAF5}" srcId="{B59DDB07-E4A9-42C3-823B-FC5D5C8E8596}" destId="{E537BC7D-1731-4EB8-B7A4-42076F9E0D00}" srcOrd="0" destOrd="0" parTransId="{AAE775B0-9D12-4750-9FF2-FE88341FE60C}" sibTransId="{84760FD9-DE85-46AD-8A23-61532CE4511A}"/>
    <dgm:cxn modelId="{E90D739D-8818-4D92-A6D9-5EDE11234C46}" srcId="{23BD6CF2-E640-4429-9256-6F386B24018E}" destId="{320E7827-CA4E-4DDE-8C29-DC37A0623634}" srcOrd="5" destOrd="0" parTransId="{04114E53-3D98-484E-8766-4D908CF725EC}" sibTransId="{8026DB00-806E-467E-A6FE-6045C5537C03}"/>
    <dgm:cxn modelId="{A6049EA4-E57F-4790-96ED-027996720085}" type="presOf" srcId="{E537BC7D-1731-4EB8-B7A4-42076F9E0D00}" destId="{139CCD50-D786-4371-A902-C5F71788BA56}" srcOrd="0" destOrd="0" presId="urn:microsoft.com/office/officeart/2005/8/layout/vList5"/>
    <dgm:cxn modelId="{D5EA92BC-4D8C-4992-9544-2CC476A63117}" srcId="{320E7827-CA4E-4DDE-8C29-DC37A0623634}" destId="{5164B6C8-EFEC-4F7B-95F6-78DFC0D92160}" srcOrd="0" destOrd="0" parTransId="{8929313B-FDC8-40A0-9661-27BB66D49E16}" sibTransId="{4E535CB1-AACD-4D6A-917D-BE31B1968766}"/>
    <dgm:cxn modelId="{FD0583D2-2F4F-482A-B394-6578DD3E0E72}" type="presOf" srcId="{F1F15357-B689-4AAB-B79C-02DDF12430D0}" destId="{8BA46BB1-6157-4FC6-B432-0CD75019714E}" srcOrd="0" destOrd="0" presId="urn:microsoft.com/office/officeart/2005/8/layout/vList5"/>
    <dgm:cxn modelId="{7C5FE5DE-639D-49FE-B439-AA3AA8E451EA}" type="presOf" srcId="{B59DDB07-E4A9-42C3-823B-FC5D5C8E8596}" destId="{1FFFB8C2-C97C-44C0-8465-0246B044A9C8}" srcOrd="0" destOrd="0" presId="urn:microsoft.com/office/officeart/2005/8/layout/vList5"/>
    <dgm:cxn modelId="{75797AF6-6136-444B-9CFA-4B2F63BD85D6}" srcId="{23BD6CF2-E640-4429-9256-6F386B24018E}" destId="{B69DFAFA-53F3-4474-95FD-FD6DB3DC1830}" srcOrd="0" destOrd="0" parTransId="{75F72E95-2FD5-471F-9AB1-9EDD30ED7A53}" sibTransId="{CEAAE4B0-FC39-49DB-8EC0-E89FD30D7A8C}"/>
    <dgm:cxn modelId="{3F2300FC-3C53-47EE-9F5D-BC0A0E11AC6F}" srcId="{357F03F0-13EE-4690-AA9B-55BC7D6259A2}" destId="{98D2BF6F-A0AC-4D92-8256-0F08DBCAC462}" srcOrd="0" destOrd="0" parTransId="{3945D12F-63A2-4ACA-BF0D-E82BE38D27FA}" sibTransId="{477BF651-BB7E-4ED8-90CB-0A732DE395DB}"/>
    <dgm:cxn modelId="{CC222B1C-B048-4D07-B617-FB930CBA20B0}" type="presParOf" srcId="{9197D6AD-7DCA-465C-931E-4EFAF71332A7}" destId="{7E64A610-C761-4B0D-9B39-EC9EABC62E35}" srcOrd="0" destOrd="0" presId="urn:microsoft.com/office/officeart/2005/8/layout/vList5"/>
    <dgm:cxn modelId="{7858E583-4541-48F1-A709-AC9DE8BFE634}" type="presParOf" srcId="{7E64A610-C761-4B0D-9B39-EC9EABC62E35}" destId="{234DF60C-0E98-4E29-BDB8-5762DEEE13A6}" srcOrd="0" destOrd="0" presId="urn:microsoft.com/office/officeart/2005/8/layout/vList5"/>
    <dgm:cxn modelId="{97D2A31C-DE98-4CC2-9437-48DA19503146}" type="presParOf" srcId="{7E64A610-C761-4B0D-9B39-EC9EABC62E35}" destId="{F2CCD6CD-3A53-47D1-A98A-7170EB43D8B0}" srcOrd="1" destOrd="0" presId="urn:microsoft.com/office/officeart/2005/8/layout/vList5"/>
    <dgm:cxn modelId="{A308FFBC-FDDE-4389-BF86-67B238A9ECD0}" type="presParOf" srcId="{9197D6AD-7DCA-465C-931E-4EFAF71332A7}" destId="{3202169D-0553-43C4-91BC-2EDEE72D8D14}" srcOrd="1" destOrd="0" presId="urn:microsoft.com/office/officeart/2005/8/layout/vList5"/>
    <dgm:cxn modelId="{4FE7D88E-A525-448A-A871-89F00687A4B8}" type="presParOf" srcId="{9197D6AD-7DCA-465C-931E-4EFAF71332A7}" destId="{374DE344-11C4-44B2-9620-DB14E4F5C2DB}" srcOrd="2" destOrd="0" presId="urn:microsoft.com/office/officeart/2005/8/layout/vList5"/>
    <dgm:cxn modelId="{15F90A0F-8E58-4D6D-B4D4-737939E20940}" type="presParOf" srcId="{374DE344-11C4-44B2-9620-DB14E4F5C2DB}" destId="{FE22DD97-FF46-495A-87DE-91EA71F20BD8}" srcOrd="0" destOrd="0" presId="urn:microsoft.com/office/officeart/2005/8/layout/vList5"/>
    <dgm:cxn modelId="{A62F0CF4-EF2D-4121-80D2-81FEF8E947EC}" type="presParOf" srcId="{374DE344-11C4-44B2-9620-DB14E4F5C2DB}" destId="{EFEA8793-BF6A-41D7-BD9F-87D71A549A65}" srcOrd="1" destOrd="0" presId="urn:microsoft.com/office/officeart/2005/8/layout/vList5"/>
    <dgm:cxn modelId="{18F798BA-3DE4-412D-B75B-2A955BE4DD70}" type="presParOf" srcId="{9197D6AD-7DCA-465C-931E-4EFAF71332A7}" destId="{AA7B3508-1F3F-4762-A633-60966A3ACB8F}" srcOrd="3" destOrd="0" presId="urn:microsoft.com/office/officeart/2005/8/layout/vList5"/>
    <dgm:cxn modelId="{C3150DAD-A2B2-4996-B0F4-2257B1EA9E83}" type="presParOf" srcId="{9197D6AD-7DCA-465C-931E-4EFAF71332A7}" destId="{CB34330E-4964-47EF-A15E-9632770A0F44}" srcOrd="4" destOrd="0" presId="urn:microsoft.com/office/officeart/2005/8/layout/vList5"/>
    <dgm:cxn modelId="{8740408D-D231-4B94-AB14-C016CF1E9739}" type="presParOf" srcId="{CB34330E-4964-47EF-A15E-9632770A0F44}" destId="{C9BD4BCD-7398-48A4-BCAA-DDDB2B268A79}" srcOrd="0" destOrd="0" presId="urn:microsoft.com/office/officeart/2005/8/layout/vList5"/>
    <dgm:cxn modelId="{2077170D-6DA3-4E51-82BA-91DC03117209}" type="presParOf" srcId="{CB34330E-4964-47EF-A15E-9632770A0F44}" destId="{8BA46BB1-6157-4FC6-B432-0CD75019714E}" srcOrd="1" destOrd="0" presId="urn:microsoft.com/office/officeart/2005/8/layout/vList5"/>
    <dgm:cxn modelId="{357B0522-189E-4373-8186-1A4065736B60}" type="presParOf" srcId="{9197D6AD-7DCA-465C-931E-4EFAF71332A7}" destId="{8A3927EA-6EC5-4F56-AACC-232B44DFF77C}" srcOrd="5" destOrd="0" presId="urn:microsoft.com/office/officeart/2005/8/layout/vList5"/>
    <dgm:cxn modelId="{865E8454-4B5F-4531-A9F0-3B1CCE5E42D5}" type="presParOf" srcId="{9197D6AD-7DCA-465C-931E-4EFAF71332A7}" destId="{DF6C068F-3BEE-429A-9C18-9A894E45B133}" srcOrd="6" destOrd="0" presId="urn:microsoft.com/office/officeart/2005/8/layout/vList5"/>
    <dgm:cxn modelId="{2BF939C1-AB99-4061-9D1E-031C91D751C2}" type="presParOf" srcId="{DF6C068F-3BEE-429A-9C18-9A894E45B133}" destId="{1FFFB8C2-C97C-44C0-8465-0246B044A9C8}" srcOrd="0" destOrd="0" presId="urn:microsoft.com/office/officeart/2005/8/layout/vList5"/>
    <dgm:cxn modelId="{7332A7B8-E19C-429D-8D1C-2D3D53DBE846}" type="presParOf" srcId="{DF6C068F-3BEE-429A-9C18-9A894E45B133}" destId="{139CCD50-D786-4371-A902-C5F71788BA56}" srcOrd="1" destOrd="0" presId="urn:microsoft.com/office/officeart/2005/8/layout/vList5"/>
    <dgm:cxn modelId="{D2999FC0-D6EF-4DB0-87BD-AB4724EF5EA2}" type="presParOf" srcId="{9197D6AD-7DCA-465C-931E-4EFAF71332A7}" destId="{17FAEF26-EC64-4A2F-8F27-889B9374CE48}" srcOrd="7" destOrd="0" presId="urn:microsoft.com/office/officeart/2005/8/layout/vList5"/>
    <dgm:cxn modelId="{7B108F59-96F2-495E-AF5F-C9CDAC7C31BE}" type="presParOf" srcId="{9197D6AD-7DCA-465C-931E-4EFAF71332A7}" destId="{8120035B-BC42-4A42-ABFB-AE12D3A36C43}" srcOrd="8" destOrd="0" presId="urn:microsoft.com/office/officeart/2005/8/layout/vList5"/>
    <dgm:cxn modelId="{29726CFA-1DA3-45D5-A7DA-6E1B3534F4A9}" type="presParOf" srcId="{8120035B-BC42-4A42-ABFB-AE12D3A36C43}" destId="{2BE733FB-C862-4040-B1A5-9A360A491864}" srcOrd="0" destOrd="0" presId="urn:microsoft.com/office/officeart/2005/8/layout/vList5"/>
    <dgm:cxn modelId="{4FF6C7F7-2749-464A-AD34-17C14995AD87}" type="presParOf" srcId="{8120035B-BC42-4A42-ABFB-AE12D3A36C43}" destId="{080CFCFC-52AF-4952-8889-CB504E3701DE}" srcOrd="1" destOrd="0" presId="urn:microsoft.com/office/officeart/2005/8/layout/vList5"/>
    <dgm:cxn modelId="{E72A2E46-DB23-41CA-9E11-F785837CC28B}" type="presParOf" srcId="{9197D6AD-7DCA-465C-931E-4EFAF71332A7}" destId="{A885704F-9F56-48ED-A3A8-BAE16534298C}" srcOrd="9" destOrd="0" presId="urn:microsoft.com/office/officeart/2005/8/layout/vList5"/>
    <dgm:cxn modelId="{F3939F1D-D93D-41E4-BA4F-A5B66111CEDA}" type="presParOf" srcId="{9197D6AD-7DCA-465C-931E-4EFAF71332A7}" destId="{5D3B4B9E-38E0-47F1-B151-0FE5495B2659}" srcOrd="10" destOrd="0" presId="urn:microsoft.com/office/officeart/2005/8/layout/vList5"/>
    <dgm:cxn modelId="{E026DE0C-F833-4323-BF60-53351764B51E}" type="presParOf" srcId="{5D3B4B9E-38E0-47F1-B151-0FE5495B2659}" destId="{09FD9B5C-D39C-48B4-8BBA-EAA79E563FB7}" srcOrd="0" destOrd="0" presId="urn:microsoft.com/office/officeart/2005/8/layout/vList5"/>
    <dgm:cxn modelId="{2471E8E1-B036-4379-B00F-F08AB390E570}" type="presParOf" srcId="{5D3B4B9E-38E0-47F1-B151-0FE5495B2659}" destId="{0482D051-07E0-47D0-9364-D02523C860B0}"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899D0C3-0BB6-4E32-9F78-72DDB2238B0A}"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D95C5CAD-C523-498F-8260-195A1464BEB2}">
      <dgm:prSet/>
      <dgm:spPr/>
      <dgm:t>
        <a:bodyPr/>
        <a:lstStyle/>
        <a:p>
          <a:r>
            <a:rPr lang="en-US" baseline="0" dirty="0">
              <a:latin typeface="Calibri" panose="020F0502020204030204" pitchFamily="34" charset="0"/>
              <a:ea typeface="Calibri" panose="020F0502020204030204" pitchFamily="34" charset="0"/>
              <a:cs typeface="Calibri" panose="020F0502020204030204" pitchFamily="34" charset="0"/>
            </a:rPr>
            <a:t>The test plan should include: </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92F9DE96-EB24-4909-AEDE-F6B01A792DDB}" type="parTrans" cxnId="{7A25B321-B838-41C5-BEC8-6CE95B05CEA2}">
      <dgm:prSet/>
      <dgm:spPr/>
      <dgm:t>
        <a:bodyPr/>
        <a:lstStyle/>
        <a:p>
          <a:endParaRPr lang="en-US">
            <a:latin typeface="Calibri" panose="020F0502020204030204" pitchFamily="34" charset="0"/>
            <a:ea typeface="Calibri" panose="020F0502020204030204" pitchFamily="34" charset="0"/>
            <a:cs typeface="Calibri" panose="020F0502020204030204" pitchFamily="34" charset="0"/>
          </a:endParaRPr>
        </a:p>
      </dgm:t>
    </dgm:pt>
    <dgm:pt modelId="{9BCDE3C9-79E3-4954-98C5-10119B2911CE}" type="sibTrans" cxnId="{7A25B321-B838-41C5-BEC8-6CE95B05CEA2}">
      <dgm:prSet/>
      <dgm:spPr/>
      <dgm:t>
        <a:bodyPr/>
        <a:lstStyle/>
        <a:p>
          <a:endParaRPr lang="en-US">
            <a:latin typeface="Calibri" panose="020F0502020204030204" pitchFamily="34" charset="0"/>
            <a:ea typeface="Calibri" panose="020F0502020204030204" pitchFamily="34" charset="0"/>
            <a:cs typeface="Calibri" panose="020F0502020204030204" pitchFamily="34" charset="0"/>
          </a:endParaRPr>
        </a:p>
      </dgm:t>
    </dgm:pt>
    <dgm:pt modelId="{230EB783-775F-4A65-9D37-AC00D4F2A182}">
      <dgm:prSet/>
      <dgm:spPr/>
      <dgm:t>
        <a:bodyPr/>
        <a:lstStyle/>
        <a:p>
          <a:pPr>
            <a:lnSpc>
              <a:spcPct val="150000"/>
            </a:lnSpc>
          </a:pPr>
          <a:r>
            <a:rPr lang="en-US" dirty="0">
              <a:latin typeface="Calibri" panose="020F0502020204030204" pitchFamily="34" charset="0"/>
              <a:ea typeface="Calibri" panose="020F0502020204030204" pitchFamily="34" charset="0"/>
              <a:cs typeface="Calibri" panose="020F0502020204030204" pitchFamily="34" charset="0"/>
            </a:rPr>
            <a:t>A description of how the testing will be performed at a particular level, </a:t>
          </a:r>
        </a:p>
      </dgm:t>
    </dgm:pt>
    <dgm:pt modelId="{E2EDF362-69B1-46A1-B694-9C25063F42FB}" type="parTrans" cxnId="{3E4D5F9A-76A4-4A1C-B823-6AFA61D8CBBC}">
      <dgm:prSet/>
      <dgm:spPr/>
      <dgm:t>
        <a:bodyPr/>
        <a:lstStyle/>
        <a:p>
          <a:endParaRPr lang="en-US">
            <a:latin typeface="Calibri" panose="020F0502020204030204" pitchFamily="34" charset="0"/>
            <a:ea typeface="Calibri" panose="020F0502020204030204" pitchFamily="34" charset="0"/>
            <a:cs typeface="Calibri" panose="020F0502020204030204" pitchFamily="34" charset="0"/>
          </a:endParaRPr>
        </a:p>
      </dgm:t>
    </dgm:pt>
    <dgm:pt modelId="{A2318730-DEB9-4FE1-B2F5-0DCE72E710F9}" type="sibTrans" cxnId="{3E4D5F9A-76A4-4A1C-B823-6AFA61D8CBBC}">
      <dgm:prSet/>
      <dgm:spPr/>
      <dgm:t>
        <a:bodyPr/>
        <a:lstStyle/>
        <a:p>
          <a:endParaRPr lang="en-US">
            <a:latin typeface="Calibri" panose="020F0502020204030204" pitchFamily="34" charset="0"/>
            <a:ea typeface="Calibri" panose="020F0502020204030204" pitchFamily="34" charset="0"/>
            <a:cs typeface="Calibri" panose="020F0502020204030204" pitchFamily="34" charset="0"/>
          </a:endParaRPr>
        </a:p>
      </dgm:t>
    </dgm:pt>
    <dgm:pt modelId="{AC03A340-76A9-4223-8F7E-610C06F615E3}">
      <dgm:prSet/>
      <dgm:spPr/>
      <dgm:t>
        <a:bodyPr/>
        <a:lstStyle/>
        <a:p>
          <a:pPr>
            <a:lnSpc>
              <a:spcPct val="150000"/>
            </a:lnSpc>
          </a:pPr>
          <a:r>
            <a:rPr lang="en-US" dirty="0">
              <a:latin typeface="Calibri" panose="020F0502020204030204" pitchFamily="34" charset="0"/>
              <a:ea typeface="Calibri" panose="020F0502020204030204" pitchFamily="34" charset="0"/>
              <a:cs typeface="Calibri" panose="020F0502020204030204" pitchFamily="34" charset="0"/>
            </a:rPr>
            <a:t>The objectives of the testing which should describe what is being tested and what this will prove,</a:t>
          </a:r>
        </a:p>
      </dgm:t>
    </dgm:pt>
    <dgm:pt modelId="{A74153D9-0AD0-4E25-8CCD-31EC20FCB030}" type="parTrans" cxnId="{64E5D91A-89F8-49DB-881C-D1DA4959BF34}">
      <dgm:prSet/>
      <dgm:spPr/>
      <dgm:t>
        <a:bodyPr/>
        <a:lstStyle/>
        <a:p>
          <a:endParaRPr lang="en-US">
            <a:latin typeface="Calibri" panose="020F0502020204030204" pitchFamily="34" charset="0"/>
            <a:ea typeface="Calibri" panose="020F0502020204030204" pitchFamily="34" charset="0"/>
            <a:cs typeface="Calibri" panose="020F0502020204030204" pitchFamily="34" charset="0"/>
          </a:endParaRPr>
        </a:p>
      </dgm:t>
    </dgm:pt>
    <dgm:pt modelId="{4EE83279-9C73-4E38-B682-04C4433486BF}" type="sibTrans" cxnId="{64E5D91A-89F8-49DB-881C-D1DA4959BF34}">
      <dgm:prSet/>
      <dgm:spPr/>
      <dgm:t>
        <a:bodyPr/>
        <a:lstStyle/>
        <a:p>
          <a:endParaRPr lang="en-US">
            <a:latin typeface="Calibri" panose="020F0502020204030204" pitchFamily="34" charset="0"/>
            <a:ea typeface="Calibri" panose="020F0502020204030204" pitchFamily="34" charset="0"/>
            <a:cs typeface="Calibri" panose="020F0502020204030204" pitchFamily="34" charset="0"/>
          </a:endParaRPr>
        </a:p>
      </dgm:t>
    </dgm:pt>
    <dgm:pt modelId="{1D11254C-B6A1-40D2-BCBD-F72F3FAB0F5D}">
      <dgm:prSet/>
      <dgm:spPr/>
      <dgm:t>
        <a:bodyPr/>
        <a:lstStyle/>
        <a:p>
          <a:pPr>
            <a:lnSpc>
              <a:spcPct val="150000"/>
            </a:lnSpc>
          </a:pPr>
          <a:r>
            <a:rPr lang="en-US" dirty="0">
              <a:latin typeface="Calibri" panose="020F0502020204030204" pitchFamily="34" charset="0"/>
              <a:ea typeface="Calibri" panose="020F0502020204030204" pitchFamily="34" charset="0"/>
              <a:cs typeface="Calibri" panose="020F0502020204030204" pitchFamily="34" charset="0"/>
            </a:rPr>
            <a:t>the scope of the testing which will determine what parts of the software are being tested as well as what parts are not being tested,</a:t>
          </a:r>
        </a:p>
      </dgm:t>
    </dgm:pt>
    <dgm:pt modelId="{92EBE7FF-1EF4-48B4-91BF-651FCF3F8A35}" type="parTrans" cxnId="{8FFE94B2-B68E-4C0D-AD94-463B655B94CC}">
      <dgm:prSet/>
      <dgm:spPr/>
      <dgm:t>
        <a:bodyPr/>
        <a:lstStyle/>
        <a:p>
          <a:endParaRPr lang="en-US">
            <a:latin typeface="Calibri" panose="020F0502020204030204" pitchFamily="34" charset="0"/>
            <a:ea typeface="Calibri" panose="020F0502020204030204" pitchFamily="34" charset="0"/>
            <a:cs typeface="Calibri" panose="020F0502020204030204" pitchFamily="34" charset="0"/>
          </a:endParaRPr>
        </a:p>
      </dgm:t>
    </dgm:pt>
    <dgm:pt modelId="{12ABE198-C0F2-4537-A458-01912C36E730}" type="sibTrans" cxnId="{8FFE94B2-B68E-4C0D-AD94-463B655B94CC}">
      <dgm:prSet/>
      <dgm:spPr/>
      <dgm:t>
        <a:bodyPr/>
        <a:lstStyle/>
        <a:p>
          <a:endParaRPr lang="en-US">
            <a:latin typeface="Calibri" panose="020F0502020204030204" pitchFamily="34" charset="0"/>
            <a:ea typeface="Calibri" panose="020F0502020204030204" pitchFamily="34" charset="0"/>
            <a:cs typeface="Calibri" panose="020F0502020204030204" pitchFamily="34" charset="0"/>
          </a:endParaRPr>
        </a:p>
      </dgm:t>
    </dgm:pt>
    <dgm:pt modelId="{0A59BE65-10CC-46B1-8422-F7229B532983}">
      <dgm:prSet/>
      <dgm:spPr/>
      <dgm:t>
        <a:bodyPr/>
        <a:lstStyle/>
        <a:p>
          <a:pPr>
            <a:lnSpc>
              <a:spcPct val="150000"/>
            </a:lnSpc>
          </a:pPr>
          <a:r>
            <a:rPr lang="en-US" dirty="0">
              <a:latin typeface="Calibri" panose="020F0502020204030204" pitchFamily="34" charset="0"/>
              <a:ea typeface="Calibri" panose="020F0502020204030204" pitchFamily="34" charset="0"/>
              <a:cs typeface="Calibri" panose="020F0502020204030204" pitchFamily="34" charset="0"/>
            </a:rPr>
            <a:t>A schedule of when the tests will be conducted and the order of the tests,</a:t>
          </a:r>
        </a:p>
      </dgm:t>
    </dgm:pt>
    <dgm:pt modelId="{3C71C1CD-18AF-46EA-B731-D5F706B0F520}" type="parTrans" cxnId="{47EFC8E0-CEB9-4822-B95C-8665FE0343E9}">
      <dgm:prSet/>
      <dgm:spPr/>
      <dgm:t>
        <a:bodyPr/>
        <a:lstStyle/>
        <a:p>
          <a:endParaRPr lang="en-US">
            <a:latin typeface="Calibri" panose="020F0502020204030204" pitchFamily="34" charset="0"/>
            <a:ea typeface="Calibri" panose="020F0502020204030204" pitchFamily="34" charset="0"/>
            <a:cs typeface="Calibri" panose="020F0502020204030204" pitchFamily="34" charset="0"/>
          </a:endParaRPr>
        </a:p>
      </dgm:t>
    </dgm:pt>
    <dgm:pt modelId="{D8EB9AFE-BCF3-4511-89D5-46BC6BB48948}" type="sibTrans" cxnId="{47EFC8E0-CEB9-4822-B95C-8665FE0343E9}">
      <dgm:prSet/>
      <dgm:spPr/>
      <dgm:t>
        <a:bodyPr/>
        <a:lstStyle/>
        <a:p>
          <a:endParaRPr lang="en-US">
            <a:latin typeface="Calibri" panose="020F0502020204030204" pitchFamily="34" charset="0"/>
            <a:ea typeface="Calibri" panose="020F0502020204030204" pitchFamily="34" charset="0"/>
            <a:cs typeface="Calibri" panose="020F0502020204030204" pitchFamily="34" charset="0"/>
          </a:endParaRPr>
        </a:p>
      </dgm:t>
    </dgm:pt>
    <dgm:pt modelId="{ACC6AFCD-B4CE-4423-A252-2A3E765F326E}">
      <dgm:prSet/>
      <dgm:spPr/>
      <dgm:t>
        <a:bodyPr/>
        <a:lstStyle/>
        <a:p>
          <a:pPr>
            <a:lnSpc>
              <a:spcPct val="150000"/>
            </a:lnSpc>
          </a:pPr>
          <a:r>
            <a:rPr lang="en-US" dirty="0">
              <a:latin typeface="Calibri" panose="020F0502020204030204" pitchFamily="34" charset="0"/>
              <a:ea typeface="Calibri" panose="020F0502020204030204" pitchFamily="34" charset="0"/>
              <a:cs typeface="Calibri" panose="020F0502020204030204" pitchFamily="34" charset="0"/>
            </a:rPr>
            <a:t>A list of risks in the project and how they can be mitigated,</a:t>
          </a:r>
        </a:p>
      </dgm:t>
    </dgm:pt>
    <dgm:pt modelId="{3F11BAB4-CC7C-49DD-A9EE-B1AB14690E26}" type="parTrans" cxnId="{E9487922-14A1-46C0-838E-257EBA9F60EE}">
      <dgm:prSet/>
      <dgm:spPr/>
      <dgm:t>
        <a:bodyPr/>
        <a:lstStyle/>
        <a:p>
          <a:endParaRPr lang="en-US">
            <a:latin typeface="Calibri" panose="020F0502020204030204" pitchFamily="34" charset="0"/>
            <a:ea typeface="Calibri" panose="020F0502020204030204" pitchFamily="34" charset="0"/>
            <a:cs typeface="Calibri" panose="020F0502020204030204" pitchFamily="34" charset="0"/>
          </a:endParaRPr>
        </a:p>
      </dgm:t>
    </dgm:pt>
    <dgm:pt modelId="{645E0295-F737-4201-949A-601C1ACF6117}" type="sibTrans" cxnId="{E9487922-14A1-46C0-838E-257EBA9F60EE}">
      <dgm:prSet/>
      <dgm:spPr/>
      <dgm:t>
        <a:bodyPr/>
        <a:lstStyle/>
        <a:p>
          <a:endParaRPr lang="en-US">
            <a:latin typeface="Calibri" panose="020F0502020204030204" pitchFamily="34" charset="0"/>
            <a:ea typeface="Calibri" panose="020F0502020204030204" pitchFamily="34" charset="0"/>
            <a:cs typeface="Calibri" panose="020F0502020204030204" pitchFamily="34" charset="0"/>
          </a:endParaRPr>
        </a:p>
      </dgm:t>
    </dgm:pt>
    <dgm:pt modelId="{3028F814-A6C6-43C3-BF87-91A355A4DE57}">
      <dgm:prSet/>
      <dgm:spPr/>
      <dgm:t>
        <a:bodyPr/>
        <a:lstStyle/>
        <a:p>
          <a:pPr>
            <a:lnSpc>
              <a:spcPct val="150000"/>
            </a:lnSpc>
          </a:pPr>
          <a:r>
            <a:rPr lang="en-US" dirty="0">
              <a:latin typeface="Calibri" panose="020F0502020204030204" pitchFamily="34" charset="0"/>
              <a:ea typeface="Calibri" panose="020F0502020204030204" pitchFamily="34" charset="0"/>
              <a:cs typeface="Calibri" panose="020F0502020204030204" pitchFamily="34" charset="0"/>
            </a:rPr>
            <a:t>A list of the hardware and software resources necessary to conduct the testing,</a:t>
          </a:r>
        </a:p>
      </dgm:t>
    </dgm:pt>
    <dgm:pt modelId="{8651C63D-0B3E-445B-A70C-D1482535B5E5}" type="parTrans" cxnId="{D56E52A5-9762-4389-84EA-609EDBB4A849}">
      <dgm:prSet/>
      <dgm:spPr/>
      <dgm:t>
        <a:bodyPr/>
        <a:lstStyle/>
        <a:p>
          <a:endParaRPr lang="en-US">
            <a:latin typeface="Calibri" panose="020F0502020204030204" pitchFamily="34" charset="0"/>
            <a:ea typeface="Calibri" panose="020F0502020204030204" pitchFamily="34" charset="0"/>
            <a:cs typeface="Calibri" panose="020F0502020204030204" pitchFamily="34" charset="0"/>
          </a:endParaRPr>
        </a:p>
      </dgm:t>
    </dgm:pt>
    <dgm:pt modelId="{0DADBB4D-ED2F-4509-BC20-F5621A1A8106}" type="sibTrans" cxnId="{D56E52A5-9762-4389-84EA-609EDBB4A849}">
      <dgm:prSet/>
      <dgm:spPr/>
      <dgm:t>
        <a:bodyPr/>
        <a:lstStyle/>
        <a:p>
          <a:endParaRPr lang="en-US">
            <a:latin typeface="Calibri" panose="020F0502020204030204" pitchFamily="34" charset="0"/>
            <a:ea typeface="Calibri" panose="020F0502020204030204" pitchFamily="34" charset="0"/>
            <a:cs typeface="Calibri" panose="020F0502020204030204" pitchFamily="34" charset="0"/>
          </a:endParaRPr>
        </a:p>
      </dgm:t>
    </dgm:pt>
    <dgm:pt modelId="{8654DB30-DDF5-4C88-9B3C-F1004B81EF11}">
      <dgm:prSet/>
      <dgm:spPr/>
      <dgm:t>
        <a:bodyPr/>
        <a:lstStyle/>
        <a:p>
          <a:pPr>
            <a:lnSpc>
              <a:spcPct val="150000"/>
            </a:lnSpc>
          </a:pPr>
          <a:r>
            <a:rPr lang="en-US" dirty="0">
              <a:latin typeface="Calibri" panose="020F0502020204030204" pitchFamily="34" charset="0"/>
              <a:ea typeface="Calibri" panose="020F0502020204030204" pitchFamily="34" charset="0"/>
              <a:cs typeface="Calibri" panose="020F0502020204030204" pitchFamily="34" charset="0"/>
            </a:rPr>
            <a:t>A list of the roles and skills of the people required to do the testing.</a:t>
          </a:r>
        </a:p>
      </dgm:t>
    </dgm:pt>
    <dgm:pt modelId="{3AA46488-680D-4E5B-A004-5DB33F41668F}" type="parTrans" cxnId="{DEC7AFDD-D68C-42E6-A5CE-E1A41E08C381}">
      <dgm:prSet/>
      <dgm:spPr/>
      <dgm:t>
        <a:bodyPr/>
        <a:lstStyle/>
        <a:p>
          <a:endParaRPr lang="en-US">
            <a:latin typeface="Calibri" panose="020F0502020204030204" pitchFamily="34" charset="0"/>
            <a:ea typeface="Calibri" panose="020F0502020204030204" pitchFamily="34" charset="0"/>
            <a:cs typeface="Calibri" panose="020F0502020204030204" pitchFamily="34" charset="0"/>
          </a:endParaRPr>
        </a:p>
      </dgm:t>
    </dgm:pt>
    <dgm:pt modelId="{249EB8D5-6C23-4654-9FB2-26F1A0CC5F8C}" type="sibTrans" cxnId="{DEC7AFDD-D68C-42E6-A5CE-E1A41E08C381}">
      <dgm:prSet/>
      <dgm:spPr/>
      <dgm:t>
        <a:bodyPr/>
        <a:lstStyle/>
        <a:p>
          <a:endParaRPr lang="en-US">
            <a:latin typeface="Calibri" panose="020F0502020204030204" pitchFamily="34" charset="0"/>
            <a:ea typeface="Calibri" panose="020F0502020204030204" pitchFamily="34" charset="0"/>
            <a:cs typeface="Calibri" panose="020F0502020204030204" pitchFamily="34" charset="0"/>
          </a:endParaRPr>
        </a:p>
      </dgm:t>
    </dgm:pt>
    <dgm:pt modelId="{639A40D9-7F24-4FD1-AB74-9DFB02731A0B}" type="pres">
      <dgm:prSet presAssocID="{4899D0C3-0BB6-4E32-9F78-72DDB2238B0A}" presName="linear" presStyleCnt="0">
        <dgm:presLayoutVars>
          <dgm:dir/>
          <dgm:animLvl val="lvl"/>
          <dgm:resizeHandles val="exact"/>
        </dgm:presLayoutVars>
      </dgm:prSet>
      <dgm:spPr/>
    </dgm:pt>
    <dgm:pt modelId="{1C7863F7-EAE4-4E18-ACB9-60328B6B67B1}" type="pres">
      <dgm:prSet presAssocID="{D95C5CAD-C523-498F-8260-195A1464BEB2}" presName="parentLin" presStyleCnt="0"/>
      <dgm:spPr/>
    </dgm:pt>
    <dgm:pt modelId="{FCAACDCC-05A6-46C3-86E7-2284B6C65E70}" type="pres">
      <dgm:prSet presAssocID="{D95C5CAD-C523-498F-8260-195A1464BEB2}" presName="parentLeftMargin" presStyleLbl="node1" presStyleIdx="0" presStyleCnt="1"/>
      <dgm:spPr/>
    </dgm:pt>
    <dgm:pt modelId="{A546E7E1-3F03-4A4F-BA14-70B920A2CB7E}" type="pres">
      <dgm:prSet presAssocID="{D95C5CAD-C523-498F-8260-195A1464BEB2}" presName="parentText" presStyleLbl="node1" presStyleIdx="0" presStyleCnt="1">
        <dgm:presLayoutVars>
          <dgm:chMax val="0"/>
          <dgm:bulletEnabled val="1"/>
        </dgm:presLayoutVars>
      </dgm:prSet>
      <dgm:spPr/>
    </dgm:pt>
    <dgm:pt modelId="{CBFD6897-9A3C-4756-A1E1-73841EFBE01F}" type="pres">
      <dgm:prSet presAssocID="{D95C5CAD-C523-498F-8260-195A1464BEB2}" presName="negativeSpace" presStyleCnt="0"/>
      <dgm:spPr/>
    </dgm:pt>
    <dgm:pt modelId="{23C3B813-BAC4-49CE-8439-861AEA74ADCE}" type="pres">
      <dgm:prSet presAssocID="{D95C5CAD-C523-498F-8260-195A1464BEB2}" presName="childText" presStyleLbl="conFgAcc1" presStyleIdx="0" presStyleCnt="1" custScaleY="122859">
        <dgm:presLayoutVars>
          <dgm:bulletEnabled val="1"/>
        </dgm:presLayoutVars>
      </dgm:prSet>
      <dgm:spPr/>
    </dgm:pt>
  </dgm:ptLst>
  <dgm:cxnLst>
    <dgm:cxn modelId="{EF93C30B-1DD9-463D-8C3F-FE38E902CF57}" type="presOf" srcId="{D95C5CAD-C523-498F-8260-195A1464BEB2}" destId="{A546E7E1-3F03-4A4F-BA14-70B920A2CB7E}" srcOrd="1" destOrd="0" presId="urn:microsoft.com/office/officeart/2005/8/layout/list1"/>
    <dgm:cxn modelId="{64E5D91A-89F8-49DB-881C-D1DA4959BF34}" srcId="{D95C5CAD-C523-498F-8260-195A1464BEB2}" destId="{AC03A340-76A9-4223-8F7E-610C06F615E3}" srcOrd="1" destOrd="0" parTransId="{A74153D9-0AD0-4E25-8CCD-31EC20FCB030}" sibTransId="{4EE83279-9C73-4E38-B682-04C4433486BF}"/>
    <dgm:cxn modelId="{7A25B321-B838-41C5-BEC8-6CE95B05CEA2}" srcId="{4899D0C3-0BB6-4E32-9F78-72DDB2238B0A}" destId="{D95C5CAD-C523-498F-8260-195A1464BEB2}" srcOrd="0" destOrd="0" parTransId="{92F9DE96-EB24-4909-AEDE-F6B01A792DDB}" sibTransId="{9BCDE3C9-79E3-4954-98C5-10119B2911CE}"/>
    <dgm:cxn modelId="{E9487922-14A1-46C0-838E-257EBA9F60EE}" srcId="{D95C5CAD-C523-498F-8260-195A1464BEB2}" destId="{ACC6AFCD-B4CE-4423-A252-2A3E765F326E}" srcOrd="4" destOrd="0" parTransId="{3F11BAB4-CC7C-49DD-A9EE-B1AB14690E26}" sibTransId="{645E0295-F737-4201-949A-601C1ACF6117}"/>
    <dgm:cxn modelId="{22EAEC26-9BDC-401D-AC90-DC6F99A1F17D}" type="presOf" srcId="{0A59BE65-10CC-46B1-8422-F7229B532983}" destId="{23C3B813-BAC4-49CE-8439-861AEA74ADCE}" srcOrd="0" destOrd="3" presId="urn:microsoft.com/office/officeart/2005/8/layout/list1"/>
    <dgm:cxn modelId="{3E190568-17F0-4BA3-992E-FF952A3F9D46}" type="presOf" srcId="{8654DB30-DDF5-4C88-9B3C-F1004B81EF11}" destId="{23C3B813-BAC4-49CE-8439-861AEA74ADCE}" srcOrd="0" destOrd="6" presId="urn:microsoft.com/office/officeart/2005/8/layout/list1"/>
    <dgm:cxn modelId="{07AD644C-76C4-4DEF-ADCF-1C6C968A2BAB}" type="presOf" srcId="{1D11254C-B6A1-40D2-BCBD-F72F3FAB0F5D}" destId="{23C3B813-BAC4-49CE-8439-861AEA74ADCE}" srcOrd="0" destOrd="2" presId="urn:microsoft.com/office/officeart/2005/8/layout/list1"/>
    <dgm:cxn modelId="{4DAC896C-AAA5-4467-B697-1B47DAAB8A9E}" type="presOf" srcId="{230EB783-775F-4A65-9D37-AC00D4F2A182}" destId="{23C3B813-BAC4-49CE-8439-861AEA74ADCE}" srcOrd="0" destOrd="0" presId="urn:microsoft.com/office/officeart/2005/8/layout/list1"/>
    <dgm:cxn modelId="{2BC1F876-5817-48A3-B9E8-58A5A576A5B5}" type="presOf" srcId="{4899D0C3-0BB6-4E32-9F78-72DDB2238B0A}" destId="{639A40D9-7F24-4FD1-AB74-9DFB02731A0B}" srcOrd="0" destOrd="0" presId="urn:microsoft.com/office/officeart/2005/8/layout/list1"/>
    <dgm:cxn modelId="{A547CB7D-E969-4953-9E73-40B2977DBA38}" type="presOf" srcId="{ACC6AFCD-B4CE-4423-A252-2A3E765F326E}" destId="{23C3B813-BAC4-49CE-8439-861AEA74ADCE}" srcOrd="0" destOrd="4" presId="urn:microsoft.com/office/officeart/2005/8/layout/list1"/>
    <dgm:cxn modelId="{3D9B7A95-4B6C-4722-B929-5DE38001FF1C}" type="presOf" srcId="{D95C5CAD-C523-498F-8260-195A1464BEB2}" destId="{FCAACDCC-05A6-46C3-86E7-2284B6C65E70}" srcOrd="0" destOrd="0" presId="urn:microsoft.com/office/officeart/2005/8/layout/list1"/>
    <dgm:cxn modelId="{3E4D5F9A-76A4-4A1C-B823-6AFA61D8CBBC}" srcId="{D95C5CAD-C523-498F-8260-195A1464BEB2}" destId="{230EB783-775F-4A65-9D37-AC00D4F2A182}" srcOrd="0" destOrd="0" parTransId="{E2EDF362-69B1-46A1-B694-9C25063F42FB}" sibTransId="{A2318730-DEB9-4FE1-B2F5-0DCE72E710F9}"/>
    <dgm:cxn modelId="{D56E52A5-9762-4389-84EA-609EDBB4A849}" srcId="{D95C5CAD-C523-498F-8260-195A1464BEB2}" destId="{3028F814-A6C6-43C3-BF87-91A355A4DE57}" srcOrd="5" destOrd="0" parTransId="{8651C63D-0B3E-445B-A70C-D1482535B5E5}" sibTransId="{0DADBB4D-ED2F-4509-BC20-F5621A1A8106}"/>
    <dgm:cxn modelId="{8FFE94B2-B68E-4C0D-AD94-463B655B94CC}" srcId="{D95C5CAD-C523-498F-8260-195A1464BEB2}" destId="{1D11254C-B6A1-40D2-BCBD-F72F3FAB0F5D}" srcOrd="2" destOrd="0" parTransId="{92EBE7FF-1EF4-48B4-91BF-651FCF3F8A35}" sibTransId="{12ABE198-C0F2-4537-A458-01912C36E730}"/>
    <dgm:cxn modelId="{CEE969BA-53ED-4AF9-93F8-4DDCF6022020}" type="presOf" srcId="{AC03A340-76A9-4223-8F7E-610C06F615E3}" destId="{23C3B813-BAC4-49CE-8439-861AEA74ADCE}" srcOrd="0" destOrd="1" presId="urn:microsoft.com/office/officeart/2005/8/layout/list1"/>
    <dgm:cxn modelId="{572375DC-288F-445F-B264-0B55D7C5EDBC}" type="presOf" srcId="{3028F814-A6C6-43C3-BF87-91A355A4DE57}" destId="{23C3B813-BAC4-49CE-8439-861AEA74ADCE}" srcOrd="0" destOrd="5" presId="urn:microsoft.com/office/officeart/2005/8/layout/list1"/>
    <dgm:cxn modelId="{DEC7AFDD-D68C-42E6-A5CE-E1A41E08C381}" srcId="{D95C5CAD-C523-498F-8260-195A1464BEB2}" destId="{8654DB30-DDF5-4C88-9B3C-F1004B81EF11}" srcOrd="6" destOrd="0" parTransId="{3AA46488-680D-4E5B-A004-5DB33F41668F}" sibTransId="{249EB8D5-6C23-4654-9FB2-26F1A0CC5F8C}"/>
    <dgm:cxn modelId="{47EFC8E0-CEB9-4822-B95C-8665FE0343E9}" srcId="{D95C5CAD-C523-498F-8260-195A1464BEB2}" destId="{0A59BE65-10CC-46B1-8422-F7229B532983}" srcOrd="3" destOrd="0" parTransId="{3C71C1CD-18AF-46EA-B731-D5F706B0F520}" sibTransId="{D8EB9AFE-BCF3-4511-89D5-46BC6BB48948}"/>
    <dgm:cxn modelId="{3D261EA4-673E-435D-A52A-11F56F9E5895}" type="presParOf" srcId="{639A40D9-7F24-4FD1-AB74-9DFB02731A0B}" destId="{1C7863F7-EAE4-4E18-ACB9-60328B6B67B1}" srcOrd="0" destOrd="0" presId="urn:microsoft.com/office/officeart/2005/8/layout/list1"/>
    <dgm:cxn modelId="{56DC6D02-3D39-4F59-A63B-BAA5E8BAF664}" type="presParOf" srcId="{1C7863F7-EAE4-4E18-ACB9-60328B6B67B1}" destId="{FCAACDCC-05A6-46C3-86E7-2284B6C65E70}" srcOrd="0" destOrd="0" presId="urn:microsoft.com/office/officeart/2005/8/layout/list1"/>
    <dgm:cxn modelId="{C57683FA-AD56-4443-B3F5-955AE671BC60}" type="presParOf" srcId="{1C7863F7-EAE4-4E18-ACB9-60328B6B67B1}" destId="{A546E7E1-3F03-4A4F-BA14-70B920A2CB7E}" srcOrd="1" destOrd="0" presId="urn:microsoft.com/office/officeart/2005/8/layout/list1"/>
    <dgm:cxn modelId="{43F58765-E56B-4090-ADEF-6CCDB9D3C3BC}" type="presParOf" srcId="{639A40D9-7F24-4FD1-AB74-9DFB02731A0B}" destId="{CBFD6897-9A3C-4756-A1E1-73841EFBE01F}" srcOrd="1" destOrd="0" presId="urn:microsoft.com/office/officeart/2005/8/layout/list1"/>
    <dgm:cxn modelId="{10041B11-0EF5-4BE6-A9D1-C2E401F8ECEE}" type="presParOf" srcId="{639A40D9-7F24-4FD1-AB74-9DFB02731A0B}" destId="{23C3B813-BAC4-49CE-8439-861AEA74ADCE}"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8F64060-12E6-4AF6-A3DF-0E402331977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F0E6877-45E7-426D-AE26-A1C3A6E72665}">
      <dgm:prSet/>
      <dgm:spPr/>
      <dgm:t>
        <a:bodyPr/>
        <a:lstStyle/>
        <a:p>
          <a:r>
            <a:rPr lang="en-US" baseline="0"/>
            <a:t>Introduction</a:t>
          </a:r>
          <a:endParaRPr lang="en-US"/>
        </a:p>
      </dgm:t>
    </dgm:pt>
    <dgm:pt modelId="{9EDE029E-1D00-4747-9074-5B367617AB22}" type="parTrans" cxnId="{90B93DD0-D2F3-46BC-BC07-8CD013A2F6C4}">
      <dgm:prSet/>
      <dgm:spPr/>
      <dgm:t>
        <a:bodyPr/>
        <a:lstStyle/>
        <a:p>
          <a:endParaRPr lang="en-US"/>
        </a:p>
      </dgm:t>
    </dgm:pt>
    <dgm:pt modelId="{9B5059C0-4D6E-4051-AE43-59D203D0A5F8}" type="sibTrans" cxnId="{90B93DD0-D2F3-46BC-BC07-8CD013A2F6C4}">
      <dgm:prSet/>
      <dgm:spPr/>
      <dgm:t>
        <a:bodyPr/>
        <a:lstStyle/>
        <a:p>
          <a:endParaRPr lang="en-US"/>
        </a:p>
      </dgm:t>
    </dgm:pt>
    <dgm:pt modelId="{6E234236-C9A0-4860-BE84-DEB50E8EF8E2}">
      <dgm:prSet/>
      <dgm:spPr/>
      <dgm:t>
        <a:bodyPr/>
        <a:lstStyle/>
        <a:p>
          <a:pPr>
            <a:lnSpc>
              <a:spcPct val="150000"/>
            </a:lnSpc>
          </a:pPr>
          <a:r>
            <a:rPr lang="en-US" dirty="0"/>
            <a:t>A list of test objectives</a:t>
          </a:r>
        </a:p>
      </dgm:t>
    </dgm:pt>
    <dgm:pt modelId="{B60F2F76-821B-407B-BC95-268A9D1FCC5E}" type="parTrans" cxnId="{6E15D8B1-B702-41FD-A30A-BBD6DAC29F44}">
      <dgm:prSet/>
      <dgm:spPr/>
      <dgm:t>
        <a:bodyPr/>
        <a:lstStyle/>
        <a:p>
          <a:endParaRPr lang="en-US"/>
        </a:p>
      </dgm:t>
    </dgm:pt>
    <dgm:pt modelId="{AAE280DD-B919-4D77-93A3-A27BAD1AA123}" type="sibTrans" cxnId="{6E15D8B1-B702-41FD-A30A-BBD6DAC29F44}">
      <dgm:prSet/>
      <dgm:spPr/>
      <dgm:t>
        <a:bodyPr/>
        <a:lstStyle/>
        <a:p>
          <a:endParaRPr lang="en-US"/>
        </a:p>
      </dgm:t>
    </dgm:pt>
    <dgm:pt modelId="{22B84B24-FA25-42BE-9E6C-75F5495ED41B}">
      <dgm:prSet/>
      <dgm:spPr/>
      <dgm:t>
        <a:bodyPr/>
        <a:lstStyle/>
        <a:p>
          <a:pPr>
            <a:lnSpc>
              <a:spcPct val="150000"/>
            </a:lnSpc>
          </a:pPr>
          <a:r>
            <a:rPr lang="en-US" dirty="0"/>
            <a:t>The scope of the testing</a:t>
          </a:r>
        </a:p>
      </dgm:t>
    </dgm:pt>
    <dgm:pt modelId="{D19B56F8-80C4-4326-8CDE-A30AE32E6411}" type="parTrans" cxnId="{5367186B-D76E-4267-B955-203FE96E2F47}">
      <dgm:prSet/>
      <dgm:spPr/>
      <dgm:t>
        <a:bodyPr/>
        <a:lstStyle/>
        <a:p>
          <a:endParaRPr lang="en-US"/>
        </a:p>
      </dgm:t>
    </dgm:pt>
    <dgm:pt modelId="{F305403D-F68E-49E5-AC3D-1ACCE80503F5}" type="sibTrans" cxnId="{5367186B-D76E-4267-B955-203FE96E2F47}">
      <dgm:prSet/>
      <dgm:spPr/>
      <dgm:t>
        <a:bodyPr/>
        <a:lstStyle/>
        <a:p>
          <a:endParaRPr lang="en-US"/>
        </a:p>
      </dgm:t>
    </dgm:pt>
    <dgm:pt modelId="{578F5AE1-716A-4E90-937F-0353AE0D7E74}">
      <dgm:prSet/>
      <dgm:spPr/>
      <dgm:t>
        <a:bodyPr/>
        <a:lstStyle/>
        <a:p>
          <a:pPr>
            <a:lnSpc>
              <a:spcPct val="150000"/>
            </a:lnSpc>
          </a:pPr>
          <a:r>
            <a:rPr lang="en-US" dirty="0"/>
            <a:t>A system overview</a:t>
          </a:r>
        </a:p>
      </dgm:t>
    </dgm:pt>
    <dgm:pt modelId="{604B9E4D-9E6D-4ED6-B761-FA2B7CA00D2C}" type="parTrans" cxnId="{22E9770C-A975-42A5-837F-99D5583F4B52}">
      <dgm:prSet/>
      <dgm:spPr/>
      <dgm:t>
        <a:bodyPr/>
        <a:lstStyle/>
        <a:p>
          <a:endParaRPr lang="en-US"/>
        </a:p>
      </dgm:t>
    </dgm:pt>
    <dgm:pt modelId="{3989A419-D6C9-4260-AE67-491BF7EED346}" type="sibTrans" cxnId="{22E9770C-A975-42A5-837F-99D5583F4B52}">
      <dgm:prSet/>
      <dgm:spPr/>
      <dgm:t>
        <a:bodyPr/>
        <a:lstStyle/>
        <a:p>
          <a:endParaRPr lang="en-US"/>
        </a:p>
      </dgm:t>
    </dgm:pt>
    <dgm:pt modelId="{CF0B756F-E022-4270-B149-B99A4A965B67}">
      <dgm:prSet/>
      <dgm:spPr/>
      <dgm:t>
        <a:bodyPr/>
        <a:lstStyle/>
        <a:p>
          <a:r>
            <a:rPr lang="en-US" baseline="0"/>
            <a:t>Approach</a:t>
          </a:r>
          <a:endParaRPr lang="en-US"/>
        </a:p>
      </dgm:t>
    </dgm:pt>
    <dgm:pt modelId="{3DE013B6-8521-4BFD-B300-41EC68DF97FC}" type="parTrans" cxnId="{682410AB-CEE0-425F-B9EC-527531F1B159}">
      <dgm:prSet/>
      <dgm:spPr/>
      <dgm:t>
        <a:bodyPr/>
        <a:lstStyle/>
        <a:p>
          <a:endParaRPr lang="en-US"/>
        </a:p>
      </dgm:t>
    </dgm:pt>
    <dgm:pt modelId="{3F95D5B8-E058-4D0C-A747-DF1A392C6D71}" type="sibTrans" cxnId="{682410AB-CEE0-425F-B9EC-527531F1B159}">
      <dgm:prSet/>
      <dgm:spPr/>
      <dgm:t>
        <a:bodyPr/>
        <a:lstStyle/>
        <a:p>
          <a:endParaRPr lang="en-US"/>
        </a:p>
      </dgm:t>
    </dgm:pt>
    <dgm:pt modelId="{1E7C0045-35EB-46FB-AB31-8C122BB7AA62}">
      <dgm:prSet/>
      <dgm:spPr/>
      <dgm:t>
        <a:bodyPr/>
        <a:lstStyle/>
        <a:p>
          <a:pPr>
            <a:lnSpc>
              <a:spcPct val="150000"/>
            </a:lnSpc>
          </a:pPr>
          <a:r>
            <a:rPr lang="en-US" dirty="0"/>
            <a:t>A list of assumptions and constraints on the testing.  </a:t>
          </a:r>
        </a:p>
      </dgm:t>
    </dgm:pt>
    <dgm:pt modelId="{A55F1016-B63E-4BB0-B3CA-CD39A0F38854}" type="parTrans" cxnId="{F91B27EC-7B9C-4FCA-898A-B7F5EBFE6DF4}">
      <dgm:prSet/>
      <dgm:spPr/>
      <dgm:t>
        <a:bodyPr/>
        <a:lstStyle/>
        <a:p>
          <a:endParaRPr lang="en-US"/>
        </a:p>
      </dgm:t>
    </dgm:pt>
    <dgm:pt modelId="{3C484C72-294A-4A89-979B-25F9B44E141E}" type="sibTrans" cxnId="{F91B27EC-7B9C-4FCA-898A-B7F5EBFE6DF4}">
      <dgm:prSet/>
      <dgm:spPr/>
      <dgm:t>
        <a:bodyPr/>
        <a:lstStyle/>
        <a:p>
          <a:endParaRPr lang="en-US"/>
        </a:p>
      </dgm:t>
    </dgm:pt>
    <dgm:pt modelId="{94A45ACA-CDA4-4EF9-8ED4-2137A08031C2}">
      <dgm:prSet/>
      <dgm:spPr/>
      <dgm:t>
        <a:bodyPr/>
        <a:lstStyle/>
        <a:p>
          <a:pPr>
            <a:lnSpc>
              <a:spcPct val="150000"/>
            </a:lnSpc>
          </a:pPr>
          <a:r>
            <a:rPr lang="en-US" dirty="0"/>
            <a:t>How the test coverage will be determined.</a:t>
          </a:r>
        </a:p>
      </dgm:t>
    </dgm:pt>
    <dgm:pt modelId="{790F89A2-38F6-46A6-B7FD-C1ABCD9F4813}" type="parTrans" cxnId="{CF41DDA6-B637-47EB-9EFD-5D58EEC5D457}">
      <dgm:prSet/>
      <dgm:spPr/>
      <dgm:t>
        <a:bodyPr/>
        <a:lstStyle/>
        <a:p>
          <a:endParaRPr lang="en-US"/>
        </a:p>
      </dgm:t>
    </dgm:pt>
    <dgm:pt modelId="{EC892F59-C753-4E76-8E1E-AF2B90346474}" type="sibTrans" cxnId="{CF41DDA6-B637-47EB-9EFD-5D58EEC5D457}">
      <dgm:prSet/>
      <dgm:spPr/>
      <dgm:t>
        <a:bodyPr/>
        <a:lstStyle/>
        <a:p>
          <a:endParaRPr lang="en-US"/>
        </a:p>
      </dgm:t>
    </dgm:pt>
    <dgm:pt modelId="{B1F5FDBD-1AE9-4C3D-B85D-78B8B59F82A0}">
      <dgm:prSet/>
      <dgm:spPr/>
      <dgm:t>
        <a:bodyPr/>
        <a:lstStyle/>
        <a:p>
          <a:pPr>
            <a:lnSpc>
              <a:spcPct val="150000"/>
            </a:lnSpc>
          </a:pPr>
          <a:r>
            <a:rPr lang="en-US" dirty="0"/>
            <a:t>Software components to be validated.</a:t>
          </a:r>
        </a:p>
      </dgm:t>
    </dgm:pt>
    <dgm:pt modelId="{73A21B86-1A2A-49E8-996C-88B52DBB1A1D}" type="parTrans" cxnId="{BADC93FA-03E0-46E2-81A0-31D14F52C5FD}">
      <dgm:prSet/>
      <dgm:spPr/>
      <dgm:t>
        <a:bodyPr/>
        <a:lstStyle/>
        <a:p>
          <a:endParaRPr lang="en-US"/>
        </a:p>
      </dgm:t>
    </dgm:pt>
    <dgm:pt modelId="{35B994FC-2342-45B0-B315-56429B30CDB8}" type="sibTrans" cxnId="{BADC93FA-03E0-46E2-81A0-31D14F52C5FD}">
      <dgm:prSet/>
      <dgm:spPr/>
      <dgm:t>
        <a:bodyPr/>
        <a:lstStyle/>
        <a:p>
          <a:endParaRPr lang="en-US"/>
        </a:p>
      </dgm:t>
    </dgm:pt>
    <dgm:pt modelId="{7D9D2169-378D-4A29-A2C1-FE52C850C99C}">
      <dgm:prSet/>
      <dgm:spPr/>
      <dgm:t>
        <a:bodyPr/>
        <a:lstStyle/>
        <a:p>
          <a:pPr>
            <a:lnSpc>
              <a:spcPct val="150000"/>
            </a:lnSpc>
          </a:pPr>
          <a:r>
            <a:rPr lang="en-US" dirty="0"/>
            <a:t>Business processes to be validated.  </a:t>
          </a:r>
        </a:p>
      </dgm:t>
    </dgm:pt>
    <dgm:pt modelId="{3A07D72D-273A-4CEB-AFF2-00A0266135C7}" type="parTrans" cxnId="{67D928C9-C625-46C8-81E1-2272316389BD}">
      <dgm:prSet/>
      <dgm:spPr/>
      <dgm:t>
        <a:bodyPr/>
        <a:lstStyle/>
        <a:p>
          <a:endParaRPr lang="en-US"/>
        </a:p>
      </dgm:t>
    </dgm:pt>
    <dgm:pt modelId="{25EC4B45-9F0A-4EF7-9CC1-5B502D9C9FDD}" type="sibTrans" cxnId="{67D928C9-C625-46C8-81E1-2272316389BD}">
      <dgm:prSet/>
      <dgm:spPr/>
      <dgm:t>
        <a:bodyPr/>
        <a:lstStyle/>
        <a:p>
          <a:endParaRPr lang="en-US"/>
        </a:p>
      </dgm:t>
    </dgm:pt>
    <dgm:pt modelId="{D958053D-5CEA-4F3F-9FDF-F95747C7E0FB}">
      <dgm:prSet/>
      <dgm:spPr/>
      <dgm:t>
        <a:bodyPr/>
        <a:lstStyle/>
        <a:p>
          <a:pPr>
            <a:lnSpc>
              <a:spcPct val="150000"/>
            </a:lnSpc>
          </a:pPr>
          <a:r>
            <a:rPr lang="en-US" dirty="0"/>
            <a:t>Test Tools   </a:t>
          </a:r>
        </a:p>
      </dgm:t>
    </dgm:pt>
    <dgm:pt modelId="{E537AE5F-E1B4-4486-9899-54B39E4CDD0B}" type="parTrans" cxnId="{D14C1196-E65C-4DF0-80FD-E944D1E3EC2A}">
      <dgm:prSet/>
      <dgm:spPr/>
      <dgm:t>
        <a:bodyPr/>
        <a:lstStyle/>
        <a:p>
          <a:endParaRPr lang="en-US"/>
        </a:p>
      </dgm:t>
    </dgm:pt>
    <dgm:pt modelId="{DC35B2F9-C907-4966-B98F-6922E8ABB705}" type="sibTrans" cxnId="{D14C1196-E65C-4DF0-80FD-E944D1E3EC2A}">
      <dgm:prSet/>
      <dgm:spPr/>
      <dgm:t>
        <a:bodyPr/>
        <a:lstStyle/>
        <a:p>
          <a:endParaRPr lang="en-US"/>
        </a:p>
      </dgm:t>
    </dgm:pt>
    <dgm:pt modelId="{AA515141-B7EA-4EB9-AE61-17052C28CD84}">
      <dgm:prSet/>
      <dgm:spPr/>
      <dgm:t>
        <a:bodyPr/>
        <a:lstStyle/>
        <a:p>
          <a:pPr>
            <a:lnSpc>
              <a:spcPct val="150000"/>
            </a:lnSpc>
          </a:pPr>
          <a:r>
            <a:rPr lang="en-US" dirty="0"/>
            <a:t>A list of the testing tools that will be required  </a:t>
          </a:r>
        </a:p>
      </dgm:t>
    </dgm:pt>
    <dgm:pt modelId="{F293783D-3D26-459C-B734-A581F16774DB}" type="parTrans" cxnId="{473E5672-3CD3-4E05-A03C-65987E6A914A}">
      <dgm:prSet/>
      <dgm:spPr/>
      <dgm:t>
        <a:bodyPr/>
        <a:lstStyle/>
        <a:p>
          <a:endParaRPr lang="en-US"/>
        </a:p>
      </dgm:t>
    </dgm:pt>
    <dgm:pt modelId="{BAECAC54-91E8-4E20-ACA0-B071760E12E0}" type="sibTrans" cxnId="{473E5672-3CD3-4E05-A03C-65987E6A914A}">
      <dgm:prSet/>
      <dgm:spPr/>
      <dgm:t>
        <a:bodyPr/>
        <a:lstStyle/>
        <a:p>
          <a:endParaRPr lang="en-US"/>
        </a:p>
      </dgm:t>
    </dgm:pt>
    <dgm:pt modelId="{C5B00D96-AB8A-400E-87FB-7FA23FCB43E8}">
      <dgm:prSet/>
      <dgm:spPr/>
      <dgm:t>
        <a:bodyPr/>
        <a:lstStyle/>
        <a:p>
          <a:pPr>
            <a:lnSpc>
              <a:spcPct val="150000"/>
            </a:lnSpc>
          </a:pPr>
          <a:r>
            <a:rPr lang="en-US" dirty="0"/>
            <a:t>Test Type</a:t>
          </a:r>
        </a:p>
      </dgm:t>
    </dgm:pt>
    <dgm:pt modelId="{4369EF98-1398-47AB-B682-90BB0B0E3DB8}" type="parTrans" cxnId="{00EDF092-3DF7-4A30-AC91-AD3FB9FE33DC}">
      <dgm:prSet/>
      <dgm:spPr/>
      <dgm:t>
        <a:bodyPr/>
        <a:lstStyle/>
        <a:p>
          <a:endParaRPr lang="en-US"/>
        </a:p>
      </dgm:t>
    </dgm:pt>
    <dgm:pt modelId="{6926E6CD-1277-4756-B435-F2605AB6DD7E}" type="sibTrans" cxnId="{00EDF092-3DF7-4A30-AC91-AD3FB9FE33DC}">
      <dgm:prSet/>
      <dgm:spPr/>
      <dgm:t>
        <a:bodyPr/>
        <a:lstStyle/>
        <a:p>
          <a:endParaRPr lang="en-US"/>
        </a:p>
      </dgm:t>
    </dgm:pt>
    <dgm:pt modelId="{6D10EC97-CE94-431B-91BC-D4F09DD445DD}" type="pres">
      <dgm:prSet presAssocID="{C8F64060-12E6-4AF6-A3DF-0E4023319771}" presName="linear" presStyleCnt="0">
        <dgm:presLayoutVars>
          <dgm:dir/>
          <dgm:animLvl val="lvl"/>
          <dgm:resizeHandles val="exact"/>
        </dgm:presLayoutVars>
      </dgm:prSet>
      <dgm:spPr/>
    </dgm:pt>
    <dgm:pt modelId="{C827DFEB-70A5-442A-8D42-FDA24BF68C72}" type="pres">
      <dgm:prSet presAssocID="{AF0E6877-45E7-426D-AE26-A1C3A6E72665}" presName="parentLin" presStyleCnt="0"/>
      <dgm:spPr/>
    </dgm:pt>
    <dgm:pt modelId="{25B09981-3D63-465D-BB29-2DC7CFD76F91}" type="pres">
      <dgm:prSet presAssocID="{AF0E6877-45E7-426D-AE26-A1C3A6E72665}" presName="parentLeftMargin" presStyleLbl="node1" presStyleIdx="0" presStyleCnt="2"/>
      <dgm:spPr/>
    </dgm:pt>
    <dgm:pt modelId="{46004730-EC18-4FFC-91AB-0806E949ED53}" type="pres">
      <dgm:prSet presAssocID="{AF0E6877-45E7-426D-AE26-A1C3A6E72665}" presName="parentText" presStyleLbl="node1" presStyleIdx="0" presStyleCnt="2">
        <dgm:presLayoutVars>
          <dgm:chMax val="0"/>
          <dgm:bulletEnabled val="1"/>
        </dgm:presLayoutVars>
      </dgm:prSet>
      <dgm:spPr/>
    </dgm:pt>
    <dgm:pt modelId="{4E8578AE-3D26-465E-90A3-A6F37734F470}" type="pres">
      <dgm:prSet presAssocID="{AF0E6877-45E7-426D-AE26-A1C3A6E72665}" presName="negativeSpace" presStyleCnt="0"/>
      <dgm:spPr/>
    </dgm:pt>
    <dgm:pt modelId="{A889B817-241E-4C8B-99D7-E3F28D23813D}" type="pres">
      <dgm:prSet presAssocID="{AF0E6877-45E7-426D-AE26-A1C3A6E72665}" presName="childText" presStyleLbl="conFgAcc1" presStyleIdx="0" presStyleCnt="2">
        <dgm:presLayoutVars>
          <dgm:bulletEnabled val="1"/>
        </dgm:presLayoutVars>
      </dgm:prSet>
      <dgm:spPr/>
    </dgm:pt>
    <dgm:pt modelId="{79FB14F8-A4EF-43CD-8401-BA0D5CE7378C}" type="pres">
      <dgm:prSet presAssocID="{9B5059C0-4D6E-4051-AE43-59D203D0A5F8}" presName="spaceBetweenRectangles" presStyleCnt="0"/>
      <dgm:spPr/>
    </dgm:pt>
    <dgm:pt modelId="{2EE3A44E-AF9F-4A59-969E-58BA234C7466}" type="pres">
      <dgm:prSet presAssocID="{CF0B756F-E022-4270-B149-B99A4A965B67}" presName="parentLin" presStyleCnt="0"/>
      <dgm:spPr/>
    </dgm:pt>
    <dgm:pt modelId="{0121AA00-6E58-4172-B706-22C62542EBC3}" type="pres">
      <dgm:prSet presAssocID="{CF0B756F-E022-4270-B149-B99A4A965B67}" presName="parentLeftMargin" presStyleLbl="node1" presStyleIdx="0" presStyleCnt="2"/>
      <dgm:spPr/>
    </dgm:pt>
    <dgm:pt modelId="{CD96DD46-0025-4B62-AA61-0383DB2666CB}" type="pres">
      <dgm:prSet presAssocID="{CF0B756F-E022-4270-B149-B99A4A965B67}" presName="parentText" presStyleLbl="node1" presStyleIdx="1" presStyleCnt="2">
        <dgm:presLayoutVars>
          <dgm:chMax val="0"/>
          <dgm:bulletEnabled val="1"/>
        </dgm:presLayoutVars>
      </dgm:prSet>
      <dgm:spPr/>
    </dgm:pt>
    <dgm:pt modelId="{15AF6356-B5A5-41CD-8FBE-8C326A4242CD}" type="pres">
      <dgm:prSet presAssocID="{CF0B756F-E022-4270-B149-B99A4A965B67}" presName="negativeSpace" presStyleCnt="0"/>
      <dgm:spPr/>
    </dgm:pt>
    <dgm:pt modelId="{C8976B03-6D55-46A0-8E84-A84D8532C38A}" type="pres">
      <dgm:prSet presAssocID="{CF0B756F-E022-4270-B149-B99A4A965B67}" presName="childText" presStyleLbl="conFgAcc1" presStyleIdx="1" presStyleCnt="2">
        <dgm:presLayoutVars>
          <dgm:bulletEnabled val="1"/>
        </dgm:presLayoutVars>
      </dgm:prSet>
      <dgm:spPr/>
    </dgm:pt>
  </dgm:ptLst>
  <dgm:cxnLst>
    <dgm:cxn modelId="{22E9770C-A975-42A5-837F-99D5583F4B52}" srcId="{AF0E6877-45E7-426D-AE26-A1C3A6E72665}" destId="{578F5AE1-716A-4E90-937F-0353AE0D7E74}" srcOrd="2" destOrd="0" parTransId="{604B9E4D-9E6D-4ED6-B761-FA2B7CA00D2C}" sibTransId="{3989A419-D6C9-4260-AE67-491BF7EED346}"/>
    <dgm:cxn modelId="{D8A09A15-0D6D-450D-BA03-7E88BB417930}" type="presOf" srcId="{578F5AE1-716A-4E90-937F-0353AE0D7E74}" destId="{A889B817-241E-4C8B-99D7-E3F28D23813D}" srcOrd="0" destOrd="2" presId="urn:microsoft.com/office/officeart/2005/8/layout/list1"/>
    <dgm:cxn modelId="{000E3D20-3A04-430D-9243-EBE500EFD7D9}" type="presOf" srcId="{7D9D2169-378D-4A29-A2C1-FE52C850C99C}" destId="{C8976B03-6D55-46A0-8E84-A84D8532C38A}" srcOrd="0" destOrd="3" presId="urn:microsoft.com/office/officeart/2005/8/layout/list1"/>
    <dgm:cxn modelId="{B3153130-DADC-4217-B446-4D14F2C87E8B}" type="presOf" srcId="{B1F5FDBD-1AE9-4C3D-B85D-78B8B59F82A0}" destId="{C8976B03-6D55-46A0-8E84-A84D8532C38A}" srcOrd="0" destOrd="2" presId="urn:microsoft.com/office/officeart/2005/8/layout/list1"/>
    <dgm:cxn modelId="{9E29195E-6B6C-499E-B4F1-706B625CA76B}" type="presOf" srcId="{6E234236-C9A0-4860-BE84-DEB50E8EF8E2}" destId="{A889B817-241E-4C8B-99D7-E3F28D23813D}" srcOrd="0" destOrd="0" presId="urn:microsoft.com/office/officeart/2005/8/layout/list1"/>
    <dgm:cxn modelId="{96BD915E-E12D-4A3F-97D4-A31829E1152C}" type="presOf" srcId="{1E7C0045-35EB-46FB-AB31-8C122BB7AA62}" destId="{C8976B03-6D55-46A0-8E84-A84D8532C38A}" srcOrd="0" destOrd="0" presId="urn:microsoft.com/office/officeart/2005/8/layout/list1"/>
    <dgm:cxn modelId="{4633A145-6727-4B49-81B6-21FC65D9C335}" type="presOf" srcId="{AF0E6877-45E7-426D-AE26-A1C3A6E72665}" destId="{46004730-EC18-4FFC-91AB-0806E949ED53}" srcOrd="1" destOrd="0" presId="urn:microsoft.com/office/officeart/2005/8/layout/list1"/>
    <dgm:cxn modelId="{F12AE068-C183-4547-A474-30768C4EDCBF}" type="presOf" srcId="{C5B00D96-AB8A-400E-87FB-7FA23FCB43E8}" destId="{C8976B03-6D55-46A0-8E84-A84D8532C38A}" srcOrd="0" destOrd="6" presId="urn:microsoft.com/office/officeart/2005/8/layout/list1"/>
    <dgm:cxn modelId="{5367186B-D76E-4267-B955-203FE96E2F47}" srcId="{AF0E6877-45E7-426D-AE26-A1C3A6E72665}" destId="{22B84B24-FA25-42BE-9E6C-75F5495ED41B}" srcOrd="1" destOrd="0" parTransId="{D19B56F8-80C4-4326-8CDE-A30AE32E6411}" sibTransId="{F305403D-F68E-49E5-AC3D-1ACCE80503F5}"/>
    <dgm:cxn modelId="{9984A94F-C78B-42BD-AB36-861BA9EBBE5F}" type="presOf" srcId="{AA515141-B7EA-4EB9-AE61-17052C28CD84}" destId="{C8976B03-6D55-46A0-8E84-A84D8532C38A}" srcOrd="0" destOrd="5" presId="urn:microsoft.com/office/officeart/2005/8/layout/list1"/>
    <dgm:cxn modelId="{473E5672-3CD3-4E05-A03C-65987E6A914A}" srcId="{CF0B756F-E022-4270-B149-B99A4A965B67}" destId="{AA515141-B7EA-4EB9-AE61-17052C28CD84}" srcOrd="5" destOrd="0" parTransId="{F293783D-3D26-459C-B734-A581F16774DB}" sibTransId="{BAECAC54-91E8-4E20-ACA0-B071760E12E0}"/>
    <dgm:cxn modelId="{74BFAE78-418B-4247-9D61-53A199D01A24}" type="presOf" srcId="{CF0B756F-E022-4270-B149-B99A4A965B67}" destId="{CD96DD46-0025-4B62-AA61-0383DB2666CB}" srcOrd="1" destOrd="0" presId="urn:microsoft.com/office/officeart/2005/8/layout/list1"/>
    <dgm:cxn modelId="{4871F080-E808-4272-B143-7D7A0E9601B6}" type="presOf" srcId="{22B84B24-FA25-42BE-9E6C-75F5495ED41B}" destId="{A889B817-241E-4C8B-99D7-E3F28D23813D}" srcOrd="0" destOrd="1" presId="urn:microsoft.com/office/officeart/2005/8/layout/list1"/>
    <dgm:cxn modelId="{E5B82581-7577-465B-858B-5D3A26C139A7}" type="presOf" srcId="{AF0E6877-45E7-426D-AE26-A1C3A6E72665}" destId="{25B09981-3D63-465D-BB29-2DC7CFD76F91}" srcOrd="0" destOrd="0" presId="urn:microsoft.com/office/officeart/2005/8/layout/list1"/>
    <dgm:cxn modelId="{B1BB9784-44B2-40B5-BD29-CF799D64F919}" type="presOf" srcId="{94A45ACA-CDA4-4EF9-8ED4-2137A08031C2}" destId="{C8976B03-6D55-46A0-8E84-A84D8532C38A}" srcOrd="0" destOrd="1" presId="urn:microsoft.com/office/officeart/2005/8/layout/list1"/>
    <dgm:cxn modelId="{00EDF092-3DF7-4A30-AC91-AD3FB9FE33DC}" srcId="{CF0B756F-E022-4270-B149-B99A4A965B67}" destId="{C5B00D96-AB8A-400E-87FB-7FA23FCB43E8}" srcOrd="6" destOrd="0" parTransId="{4369EF98-1398-47AB-B682-90BB0B0E3DB8}" sibTransId="{6926E6CD-1277-4756-B435-F2605AB6DD7E}"/>
    <dgm:cxn modelId="{D14C1196-E65C-4DF0-80FD-E944D1E3EC2A}" srcId="{CF0B756F-E022-4270-B149-B99A4A965B67}" destId="{D958053D-5CEA-4F3F-9FDF-F95747C7E0FB}" srcOrd="4" destOrd="0" parTransId="{E537AE5F-E1B4-4486-9899-54B39E4CDD0B}" sibTransId="{DC35B2F9-C907-4966-B98F-6922E8ABB705}"/>
    <dgm:cxn modelId="{CF41DDA6-B637-47EB-9EFD-5D58EEC5D457}" srcId="{CF0B756F-E022-4270-B149-B99A4A965B67}" destId="{94A45ACA-CDA4-4EF9-8ED4-2137A08031C2}" srcOrd="1" destOrd="0" parTransId="{790F89A2-38F6-46A6-B7FD-C1ABCD9F4813}" sibTransId="{EC892F59-C753-4E76-8E1E-AF2B90346474}"/>
    <dgm:cxn modelId="{682410AB-CEE0-425F-B9EC-527531F1B159}" srcId="{C8F64060-12E6-4AF6-A3DF-0E4023319771}" destId="{CF0B756F-E022-4270-B149-B99A4A965B67}" srcOrd="1" destOrd="0" parTransId="{3DE013B6-8521-4BFD-B300-41EC68DF97FC}" sibTransId="{3F95D5B8-E058-4D0C-A747-DF1A392C6D71}"/>
    <dgm:cxn modelId="{6E15D8B1-B702-41FD-A30A-BBD6DAC29F44}" srcId="{AF0E6877-45E7-426D-AE26-A1C3A6E72665}" destId="{6E234236-C9A0-4860-BE84-DEB50E8EF8E2}" srcOrd="0" destOrd="0" parTransId="{B60F2F76-821B-407B-BC95-268A9D1FCC5E}" sibTransId="{AAE280DD-B919-4D77-93A3-A27BAD1AA123}"/>
    <dgm:cxn modelId="{67D928C9-C625-46C8-81E1-2272316389BD}" srcId="{CF0B756F-E022-4270-B149-B99A4A965B67}" destId="{7D9D2169-378D-4A29-A2C1-FE52C850C99C}" srcOrd="3" destOrd="0" parTransId="{3A07D72D-273A-4CEB-AFF2-00A0266135C7}" sibTransId="{25EC4B45-9F0A-4EF7-9CC1-5B502D9C9FDD}"/>
    <dgm:cxn modelId="{90B93DD0-D2F3-46BC-BC07-8CD013A2F6C4}" srcId="{C8F64060-12E6-4AF6-A3DF-0E4023319771}" destId="{AF0E6877-45E7-426D-AE26-A1C3A6E72665}" srcOrd="0" destOrd="0" parTransId="{9EDE029E-1D00-4747-9074-5B367617AB22}" sibTransId="{9B5059C0-4D6E-4051-AE43-59D203D0A5F8}"/>
    <dgm:cxn modelId="{92361CDB-757D-45F2-A660-7DEDBCD064DD}" type="presOf" srcId="{D958053D-5CEA-4F3F-9FDF-F95747C7E0FB}" destId="{C8976B03-6D55-46A0-8E84-A84D8532C38A}" srcOrd="0" destOrd="4" presId="urn:microsoft.com/office/officeart/2005/8/layout/list1"/>
    <dgm:cxn modelId="{7B6F1EDD-0F1D-49D1-A269-90CACC2DAF8D}" type="presOf" srcId="{C8F64060-12E6-4AF6-A3DF-0E4023319771}" destId="{6D10EC97-CE94-431B-91BC-D4F09DD445DD}" srcOrd="0" destOrd="0" presId="urn:microsoft.com/office/officeart/2005/8/layout/list1"/>
    <dgm:cxn modelId="{F91B27EC-7B9C-4FCA-898A-B7F5EBFE6DF4}" srcId="{CF0B756F-E022-4270-B149-B99A4A965B67}" destId="{1E7C0045-35EB-46FB-AB31-8C122BB7AA62}" srcOrd="0" destOrd="0" parTransId="{A55F1016-B63E-4BB0-B3CA-CD39A0F38854}" sibTransId="{3C484C72-294A-4A89-979B-25F9B44E141E}"/>
    <dgm:cxn modelId="{4D4C1FF6-C0C9-4FD6-9E04-F493F1429C94}" type="presOf" srcId="{CF0B756F-E022-4270-B149-B99A4A965B67}" destId="{0121AA00-6E58-4172-B706-22C62542EBC3}" srcOrd="0" destOrd="0" presId="urn:microsoft.com/office/officeart/2005/8/layout/list1"/>
    <dgm:cxn modelId="{BADC93FA-03E0-46E2-81A0-31D14F52C5FD}" srcId="{CF0B756F-E022-4270-B149-B99A4A965B67}" destId="{B1F5FDBD-1AE9-4C3D-B85D-78B8B59F82A0}" srcOrd="2" destOrd="0" parTransId="{73A21B86-1A2A-49E8-996C-88B52DBB1A1D}" sibTransId="{35B994FC-2342-45B0-B315-56429B30CDB8}"/>
    <dgm:cxn modelId="{C105DF05-2CEC-41C0-A05A-2E7902DEAE20}" type="presParOf" srcId="{6D10EC97-CE94-431B-91BC-D4F09DD445DD}" destId="{C827DFEB-70A5-442A-8D42-FDA24BF68C72}" srcOrd="0" destOrd="0" presId="urn:microsoft.com/office/officeart/2005/8/layout/list1"/>
    <dgm:cxn modelId="{3629D868-63C4-4AD9-B751-62E66750B255}" type="presParOf" srcId="{C827DFEB-70A5-442A-8D42-FDA24BF68C72}" destId="{25B09981-3D63-465D-BB29-2DC7CFD76F91}" srcOrd="0" destOrd="0" presId="urn:microsoft.com/office/officeart/2005/8/layout/list1"/>
    <dgm:cxn modelId="{7A645AA5-8E5E-4320-AC49-CED38EE6BB4E}" type="presParOf" srcId="{C827DFEB-70A5-442A-8D42-FDA24BF68C72}" destId="{46004730-EC18-4FFC-91AB-0806E949ED53}" srcOrd="1" destOrd="0" presId="urn:microsoft.com/office/officeart/2005/8/layout/list1"/>
    <dgm:cxn modelId="{1F175750-08B1-4600-8F03-72FD861F639A}" type="presParOf" srcId="{6D10EC97-CE94-431B-91BC-D4F09DD445DD}" destId="{4E8578AE-3D26-465E-90A3-A6F37734F470}" srcOrd="1" destOrd="0" presId="urn:microsoft.com/office/officeart/2005/8/layout/list1"/>
    <dgm:cxn modelId="{6C6175B0-DEC8-4051-AF7F-C4A18B79DDCD}" type="presParOf" srcId="{6D10EC97-CE94-431B-91BC-D4F09DD445DD}" destId="{A889B817-241E-4C8B-99D7-E3F28D23813D}" srcOrd="2" destOrd="0" presId="urn:microsoft.com/office/officeart/2005/8/layout/list1"/>
    <dgm:cxn modelId="{BC70CB6A-5ECC-4DC5-B5D8-365DDD2781AB}" type="presParOf" srcId="{6D10EC97-CE94-431B-91BC-D4F09DD445DD}" destId="{79FB14F8-A4EF-43CD-8401-BA0D5CE7378C}" srcOrd="3" destOrd="0" presId="urn:microsoft.com/office/officeart/2005/8/layout/list1"/>
    <dgm:cxn modelId="{3BEED9B2-6F33-4454-A6C0-B617DE1E4A24}" type="presParOf" srcId="{6D10EC97-CE94-431B-91BC-D4F09DD445DD}" destId="{2EE3A44E-AF9F-4A59-969E-58BA234C7466}" srcOrd="4" destOrd="0" presId="urn:microsoft.com/office/officeart/2005/8/layout/list1"/>
    <dgm:cxn modelId="{94159CF4-0A50-4226-A586-56312CEFB5EB}" type="presParOf" srcId="{2EE3A44E-AF9F-4A59-969E-58BA234C7466}" destId="{0121AA00-6E58-4172-B706-22C62542EBC3}" srcOrd="0" destOrd="0" presId="urn:microsoft.com/office/officeart/2005/8/layout/list1"/>
    <dgm:cxn modelId="{1DCC8E09-9E1E-47F9-8C22-6DED468F0B09}" type="presParOf" srcId="{2EE3A44E-AF9F-4A59-969E-58BA234C7466}" destId="{CD96DD46-0025-4B62-AA61-0383DB2666CB}" srcOrd="1" destOrd="0" presId="urn:microsoft.com/office/officeart/2005/8/layout/list1"/>
    <dgm:cxn modelId="{F9B602ED-76A2-4D7D-B18E-3067BAD66769}" type="presParOf" srcId="{6D10EC97-CE94-431B-91BC-D4F09DD445DD}" destId="{15AF6356-B5A5-41CD-8FBE-8C326A4242CD}" srcOrd="5" destOrd="0" presId="urn:microsoft.com/office/officeart/2005/8/layout/list1"/>
    <dgm:cxn modelId="{53D5AB3A-B00D-4AA2-A05A-20DE1D72F1FF}" type="presParOf" srcId="{6D10EC97-CE94-431B-91BC-D4F09DD445DD}" destId="{C8976B03-6D55-46A0-8E84-A84D8532C38A}"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F20A110-A4B0-4776-9C3E-CA8A7160AEAE}"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B2F202FF-8CD4-4A2E-AAF1-B7B2BE883100}">
      <dgm:prSet/>
      <dgm:spPr/>
      <dgm:t>
        <a:bodyPr/>
        <a:lstStyle/>
        <a:p>
          <a:r>
            <a:rPr lang="en-US" baseline="0"/>
            <a:t>Test Plan</a:t>
          </a:r>
          <a:endParaRPr lang="en-US"/>
        </a:p>
      </dgm:t>
    </dgm:pt>
    <dgm:pt modelId="{B868BC0B-3A5B-4D89-B12F-E60FAE56760D}" type="parTrans" cxnId="{497CE00E-6776-4842-B12A-CB48786D9114}">
      <dgm:prSet/>
      <dgm:spPr/>
      <dgm:t>
        <a:bodyPr/>
        <a:lstStyle/>
        <a:p>
          <a:endParaRPr lang="en-US"/>
        </a:p>
      </dgm:t>
    </dgm:pt>
    <dgm:pt modelId="{48DBB26F-93CA-4760-B36F-15850D2BAE16}" type="sibTrans" cxnId="{497CE00E-6776-4842-B12A-CB48786D9114}">
      <dgm:prSet/>
      <dgm:spPr/>
      <dgm:t>
        <a:bodyPr/>
        <a:lstStyle/>
        <a:p>
          <a:endParaRPr lang="en-US"/>
        </a:p>
      </dgm:t>
    </dgm:pt>
    <dgm:pt modelId="{5F534E34-010F-497C-BE22-9B6FE9564860}">
      <dgm:prSet/>
      <dgm:spPr/>
      <dgm:t>
        <a:bodyPr/>
        <a:lstStyle/>
        <a:p>
          <a:pPr>
            <a:lnSpc>
              <a:spcPct val="150000"/>
            </a:lnSpc>
          </a:pPr>
          <a:r>
            <a:rPr lang="en-US" dirty="0"/>
            <a:t>The people on the test team and their responsibilities.</a:t>
          </a:r>
        </a:p>
      </dgm:t>
    </dgm:pt>
    <dgm:pt modelId="{661BCA45-225F-45A0-A110-77EF2BDC3546}" type="parTrans" cxnId="{0B9BA6A2-D531-49AA-BB95-40F7AD995B19}">
      <dgm:prSet/>
      <dgm:spPr/>
      <dgm:t>
        <a:bodyPr/>
        <a:lstStyle/>
        <a:p>
          <a:endParaRPr lang="en-US"/>
        </a:p>
      </dgm:t>
    </dgm:pt>
    <dgm:pt modelId="{79A971D7-D700-4DD0-B9D5-66B1F668F34A}" type="sibTrans" cxnId="{0B9BA6A2-D531-49AA-BB95-40F7AD995B19}">
      <dgm:prSet/>
      <dgm:spPr/>
      <dgm:t>
        <a:bodyPr/>
        <a:lstStyle/>
        <a:p>
          <a:endParaRPr lang="en-US"/>
        </a:p>
      </dgm:t>
    </dgm:pt>
    <dgm:pt modelId="{B9120C59-93CA-4EED-881F-9884384D35C4}">
      <dgm:prSet/>
      <dgm:spPr/>
      <dgm:t>
        <a:bodyPr/>
        <a:lstStyle/>
        <a:p>
          <a:pPr>
            <a:lnSpc>
              <a:spcPct val="150000"/>
            </a:lnSpc>
          </a:pPr>
          <a:r>
            <a:rPr lang="en-US" dirty="0"/>
            <a:t>Schedule listing the major parts of the testing.</a:t>
          </a:r>
        </a:p>
      </dgm:t>
    </dgm:pt>
    <dgm:pt modelId="{833C2E11-F379-4BFA-9803-B135A3C17189}" type="parTrans" cxnId="{23FB34C7-D106-4484-8E80-61453C5801E8}">
      <dgm:prSet/>
      <dgm:spPr/>
      <dgm:t>
        <a:bodyPr/>
        <a:lstStyle/>
        <a:p>
          <a:endParaRPr lang="en-US"/>
        </a:p>
      </dgm:t>
    </dgm:pt>
    <dgm:pt modelId="{60345812-62F6-4E54-ADC4-C605BA084598}" type="sibTrans" cxnId="{23FB34C7-D106-4484-8E80-61453C5801E8}">
      <dgm:prSet/>
      <dgm:spPr/>
      <dgm:t>
        <a:bodyPr/>
        <a:lstStyle/>
        <a:p>
          <a:endParaRPr lang="en-US"/>
        </a:p>
      </dgm:t>
    </dgm:pt>
    <dgm:pt modelId="{332D386F-E37C-4332-928E-4170D7C31537}">
      <dgm:prSet/>
      <dgm:spPr/>
      <dgm:t>
        <a:bodyPr/>
        <a:lstStyle/>
        <a:p>
          <a:r>
            <a:rPr lang="en-US" baseline="0"/>
            <a:t>Environment</a:t>
          </a:r>
          <a:endParaRPr lang="en-US"/>
        </a:p>
      </dgm:t>
    </dgm:pt>
    <dgm:pt modelId="{05339B46-90D1-4537-8C98-A70ED9EE569A}" type="parTrans" cxnId="{677DB644-5BB2-4D2E-8EAE-76B86D81A377}">
      <dgm:prSet/>
      <dgm:spPr/>
      <dgm:t>
        <a:bodyPr/>
        <a:lstStyle/>
        <a:p>
          <a:endParaRPr lang="en-US"/>
        </a:p>
      </dgm:t>
    </dgm:pt>
    <dgm:pt modelId="{CD4D3407-AFC2-4741-813E-3F3CC8FAECED}" type="sibTrans" cxnId="{677DB644-5BB2-4D2E-8EAE-76B86D81A377}">
      <dgm:prSet/>
      <dgm:spPr/>
      <dgm:t>
        <a:bodyPr/>
        <a:lstStyle/>
        <a:p>
          <a:endParaRPr lang="en-US"/>
        </a:p>
      </dgm:t>
    </dgm:pt>
    <dgm:pt modelId="{6962795E-B8BA-4191-9A75-A051D9D8D547}">
      <dgm:prSet/>
      <dgm:spPr/>
      <dgm:t>
        <a:bodyPr/>
        <a:lstStyle/>
        <a:p>
          <a:pPr>
            <a:lnSpc>
              <a:spcPct val="150000"/>
            </a:lnSpc>
          </a:pPr>
          <a:r>
            <a:rPr lang="en-US" dirty="0"/>
            <a:t>A list and description of the hardware and software components.</a:t>
          </a:r>
        </a:p>
      </dgm:t>
    </dgm:pt>
    <dgm:pt modelId="{AE1738A8-7049-4397-ADFB-2D218436701E}" type="parTrans" cxnId="{6A70EDB3-F2A6-41EF-8821-CDBFC2523691}">
      <dgm:prSet/>
      <dgm:spPr/>
      <dgm:t>
        <a:bodyPr/>
        <a:lstStyle/>
        <a:p>
          <a:endParaRPr lang="en-US"/>
        </a:p>
      </dgm:t>
    </dgm:pt>
    <dgm:pt modelId="{6C0A1EC7-869E-49A9-BF32-B1C7E9C51546}" type="sibTrans" cxnId="{6A70EDB3-F2A6-41EF-8821-CDBFC2523691}">
      <dgm:prSet/>
      <dgm:spPr/>
      <dgm:t>
        <a:bodyPr/>
        <a:lstStyle/>
        <a:p>
          <a:endParaRPr lang="en-US"/>
        </a:p>
      </dgm:t>
    </dgm:pt>
    <dgm:pt modelId="{0F14F25C-04CE-4497-808E-CB8BFD42685A}">
      <dgm:prSet/>
      <dgm:spPr/>
      <dgm:t>
        <a:bodyPr/>
        <a:lstStyle/>
        <a:p>
          <a:pPr>
            <a:lnSpc>
              <a:spcPct val="150000"/>
            </a:lnSpc>
          </a:pPr>
          <a:r>
            <a:rPr lang="en-US" dirty="0"/>
            <a:t>Any special training needed for the testing team.</a:t>
          </a:r>
        </a:p>
      </dgm:t>
    </dgm:pt>
    <dgm:pt modelId="{03818B94-D5B7-40EF-A9F1-10CFF954D80E}" type="parTrans" cxnId="{1C77C7C1-3F2C-4D72-8787-6D5AE0A21DEA}">
      <dgm:prSet/>
      <dgm:spPr/>
      <dgm:t>
        <a:bodyPr/>
        <a:lstStyle/>
        <a:p>
          <a:endParaRPr lang="en-US"/>
        </a:p>
      </dgm:t>
    </dgm:pt>
    <dgm:pt modelId="{96345022-6144-4835-8629-23EC2A09B2C0}" type="sibTrans" cxnId="{1C77C7C1-3F2C-4D72-8787-6D5AE0A21DEA}">
      <dgm:prSet/>
      <dgm:spPr/>
      <dgm:t>
        <a:bodyPr/>
        <a:lstStyle/>
        <a:p>
          <a:endParaRPr lang="en-US"/>
        </a:p>
      </dgm:t>
    </dgm:pt>
    <dgm:pt modelId="{695B615A-809A-4838-8ADC-99FAE9B92935}">
      <dgm:prSet/>
      <dgm:spPr/>
      <dgm:t>
        <a:bodyPr/>
        <a:lstStyle/>
        <a:p>
          <a:r>
            <a:rPr lang="en-US" baseline="0"/>
            <a:t>Features to be tested</a:t>
          </a:r>
          <a:endParaRPr lang="en-US"/>
        </a:p>
      </dgm:t>
    </dgm:pt>
    <dgm:pt modelId="{55D369E0-0C0A-4D1E-8EF5-D570637C043F}" type="parTrans" cxnId="{2F633AAB-417E-4576-83F7-A6CFF66DACE7}">
      <dgm:prSet/>
      <dgm:spPr/>
      <dgm:t>
        <a:bodyPr/>
        <a:lstStyle/>
        <a:p>
          <a:endParaRPr lang="en-US"/>
        </a:p>
      </dgm:t>
    </dgm:pt>
    <dgm:pt modelId="{859E4D18-DA50-4A93-A417-DA73FA71BED0}" type="sibTrans" cxnId="{2F633AAB-417E-4576-83F7-A6CFF66DACE7}">
      <dgm:prSet/>
      <dgm:spPr/>
      <dgm:t>
        <a:bodyPr/>
        <a:lstStyle/>
        <a:p>
          <a:endParaRPr lang="en-US"/>
        </a:p>
      </dgm:t>
    </dgm:pt>
    <dgm:pt modelId="{D2446240-2260-4279-BFFE-377672F23D4D}">
      <dgm:prSet/>
      <dgm:spPr/>
      <dgm:t>
        <a:bodyPr/>
        <a:lstStyle/>
        <a:p>
          <a:pPr>
            <a:lnSpc>
              <a:spcPct val="150000"/>
            </a:lnSpc>
          </a:pPr>
          <a:r>
            <a:rPr lang="en-US" dirty="0"/>
            <a:t>A list of the features to be tested.</a:t>
          </a:r>
        </a:p>
      </dgm:t>
    </dgm:pt>
    <dgm:pt modelId="{6A0163FD-A389-4F94-8C41-635A050FDF86}" type="parTrans" cxnId="{DFF6FFEE-13CC-4CFE-9B7A-419B46BA5308}">
      <dgm:prSet/>
      <dgm:spPr/>
      <dgm:t>
        <a:bodyPr/>
        <a:lstStyle/>
        <a:p>
          <a:endParaRPr lang="en-US"/>
        </a:p>
      </dgm:t>
    </dgm:pt>
    <dgm:pt modelId="{932B16A5-BC98-4C8A-BBEC-42AA39BF2E5F}" type="sibTrans" cxnId="{DFF6FFEE-13CC-4CFE-9B7A-419B46BA5308}">
      <dgm:prSet/>
      <dgm:spPr/>
      <dgm:t>
        <a:bodyPr/>
        <a:lstStyle/>
        <a:p>
          <a:endParaRPr lang="en-US"/>
        </a:p>
      </dgm:t>
    </dgm:pt>
    <dgm:pt modelId="{5F55DAD9-FA02-47A7-93E6-1141539D4E62}">
      <dgm:prSet/>
      <dgm:spPr/>
      <dgm:t>
        <a:bodyPr/>
        <a:lstStyle/>
        <a:p>
          <a:r>
            <a:rPr lang="en-US" baseline="0"/>
            <a:t>Features not tested.</a:t>
          </a:r>
          <a:endParaRPr lang="en-US"/>
        </a:p>
      </dgm:t>
    </dgm:pt>
    <dgm:pt modelId="{0BE745F5-0A96-4D31-9F01-9BEAC48FFA3A}" type="parTrans" cxnId="{A3D3BC85-A9F9-4904-936E-163F6E13FB28}">
      <dgm:prSet/>
      <dgm:spPr/>
      <dgm:t>
        <a:bodyPr/>
        <a:lstStyle/>
        <a:p>
          <a:endParaRPr lang="en-US"/>
        </a:p>
      </dgm:t>
    </dgm:pt>
    <dgm:pt modelId="{08922BE4-EE13-49A7-93C6-EB2C4A212C55}" type="sibTrans" cxnId="{A3D3BC85-A9F9-4904-936E-163F6E13FB28}">
      <dgm:prSet/>
      <dgm:spPr/>
      <dgm:t>
        <a:bodyPr/>
        <a:lstStyle/>
        <a:p>
          <a:endParaRPr lang="en-US"/>
        </a:p>
      </dgm:t>
    </dgm:pt>
    <dgm:pt modelId="{6CA960EE-B05A-498E-9F36-A25FC7625F8D}">
      <dgm:prSet/>
      <dgm:spPr/>
      <dgm:t>
        <a:bodyPr/>
        <a:lstStyle/>
        <a:p>
          <a:pPr>
            <a:lnSpc>
              <a:spcPct val="150000"/>
            </a:lnSpc>
          </a:pPr>
          <a:r>
            <a:rPr lang="en-US" dirty="0"/>
            <a:t>A list of functionality that will not be tested</a:t>
          </a:r>
        </a:p>
      </dgm:t>
    </dgm:pt>
    <dgm:pt modelId="{45479DDE-441F-4E61-AA08-64E487624E17}" type="parTrans" cxnId="{23B0CF6E-06AC-4D55-AB64-B78782ACACE5}">
      <dgm:prSet/>
      <dgm:spPr/>
      <dgm:t>
        <a:bodyPr/>
        <a:lstStyle/>
        <a:p>
          <a:endParaRPr lang="en-US"/>
        </a:p>
      </dgm:t>
    </dgm:pt>
    <dgm:pt modelId="{5677CDEC-C0AD-4757-9C76-3943FB692A2B}" type="sibTrans" cxnId="{23B0CF6E-06AC-4D55-AB64-B78782ACACE5}">
      <dgm:prSet/>
      <dgm:spPr/>
      <dgm:t>
        <a:bodyPr/>
        <a:lstStyle/>
        <a:p>
          <a:endParaRPr lang="en-US"/>
        </a:p>
      </dgm:t>
    </dgm:pt>
    <dgm:pt modelId="{B07775D6-D4D7-4235-99A5-C6C41A4EF694}" type="pres">
      <dgm:prSet presAssocID="{9F20A110-A4B0-4776-9C3E-CA8A7160AEAE}" presName="linear" presStyleCnt="0">
        <dgm:presLayoutVars>
          <dgm:dir/>
          <dgm:animLvl val="lvl"/>
          <dgm:resizeHandles val="exact"/>
        </dgm:presLayoutVars>
      </dgm:prSet>
      <dgm:spPr/>
    </dgm:pt>
    <dgm:pt modelId="{612789AC-36F8-4836-8BA0-1B273160449F}" type="pres">
      <dgm:prSet presAssocID="{B2F202FF-8CD4-4A2E-AAF1-B7B2BE883100}" presName="parentLin" presStyleCnt="0"/>
      <dgm:spPr/>
    </dgm:pt>
    <dgm:pt modelId="{1A5B0854-03FF-401E-907B-29AA01C8BF4F}" type="pres">
      <dgm:prSet presAssocID="{B2F202FF-8CD4-4A2E-AAF1-B7B2BE883100}" presName="parentLeftMargin" presStyleLbl="node1" presStyleIdx="0" presStyleCnt="4"/>
      <dgm:spPr/>
    </dgm:pt>
    <dgm:pt modelId="{26B7D097-00B3-48C5-8F64-8A1A3F86183D}" type="pres">
      <dgm:prSet presAssocID="{B2F202FF-8CD4-4A2E-AAF1-B7B2BE883100}" presName="parentText" presStyleLbl="node1" presStyleIdx="0" presStyleCnt="4">
        <dgm:presLayoutVars>
          <dgm:chMax val="0"/>
          <dgm:bulletEnabled val="1"/>
        </dgm:presLayoutVars>
      </dgm:prSet>
      <dgm:spPr/>
    </dgm:pt>
    <dgm:pt modelId="{F5C1827F-9991-447C-B999-0BF1E6F118D8}" type="pres">
      <dgm:prSet presAssocID="{B2F202FF-8CD4-4A2E-AAF1-B7B2BE883100}" presName="negativeSpace" presStyleCnt="0"/>
      <dgm:spPr/>
    </dgm:pt>
    <dgm:pt modelId="{A2D475CC-A9D2-425C-96EF-917233189743}" type="pres">
      <dgm:prSet presAssocID="{B2F202FF-8CD4-4A2E-AAF1-B7B2BE883100}" presName="childText" presStyleLbl="conFgAcc1" presStyleIdx="0" presStyleCnt="4">
        <dgm:presLayoutVars>
          <dgm:bulletEnabled val="1"/>
        </dgm:presLayoutVars>
      </dgm:prSet>
      <dgm:spPr/>
    </dgm:pt>
    <dgm:pt modelId="{4569345C-95B7-4614-9A98-877907DBD908}" type="pres">
      <dgm:prSet presAssocID="{48DBB26F-93CA-4760-B36F-15850D2BAE16}" presName="spaceBetweenRectangles" presStyleCnt="0"/>
      <dgm:spPr/>
    </dgm:pt>
    <dgm:pt modelId="{0BFE119D-9F96-4F92-BFD5-E4AB5C56AE50}" type="pres">
      <dgm:prSet presAssocID="{332D386F-E37C-4332-928E-4170D7C31537}" presName="parentLin" presStyleCnt="0"/>
      <dgm:spPr/>
    </dgm:pt>
    <dgm:pt modelId="{EE5FACB9-20C1-49B2-AB5E-D2BDF4909DE7}" type="pres">
      <dgm:prSet presAssocID="{332D386F-E37C-4332-928E-4170D7C31537}" presName="parentLeftMargin" presStyleLbl="node1" presStyleIdx="0" presStyleCnt="4"/>
      <dgm:spPr/>
    </dgm:pt>
    <dgm:pt modelId="{2630A2A0-7056-4125-8973-791EEFCA4376}" type="pres">
      <dgm:prSet presAssocID="{332D386F-E37C-4332-928E-4170D7C31537}" presName="parentText" presStyleLbl="node1" presStyleIdx="1" presStyleCnt="4">
        <dgm:presLayoutVars>
          <dgm:chMax val="0"/>
          <dgm:bulletEnabled val="1"/>
        </dgm:presLayoutVars>
      </dgm:prSet>
      <dgm:spPr/>
    </dgm:pt>
    <dgm:pt modelId="{23E4BB0B-285B-46CC-A383-118440F69858}" type="pres">
      <dgm:prSet presAssocID="{332D386F-E37C-4332-928E-4170D7C31537}" presName="negativeSpace" presStyleCnt="0"/>
      <dgm:spPr/>
    </dgm:pt>
    <dgm:pt modelId="{8FDEA5EB-70C2-4542-9F6C-FF8B4D018AD5}" type="pres">
      <dgm:prSet presAssocID="{332D386F-E37C-4332-928E-4170D7C31537}" presName="childText" presStyleLbl="conFgAcc1" presStyleIdx="1" presStyleCnt="4">
        <dgm:presLayoutVars>
          <dgm:bulletEnabled val="1"/>
        </dgm:presLayoutVars>
      </dgm:prSet>
      <dgm:spPr/>
    </dgm:pt>
    <dgm:pt modelId="{C5675B97-1BE4-42AE-87C3-7400D20353C4}" type="pres">
      <dgm:prSet presAssocID="{CD4D3407-AFC2-4741-813E-3F3CC8FAECED}" presName="spaceBetweenRectangles" presStyleCnt="0"/>
      <dgm:spPr/>
    </dgm:pt>
    <dgm:pt modelId="{2A710388-D174-41DA-A2C5-C5003D4A19C2}" type="pres">
      <dgm:prSet presAssocID="{695B615A-809A-4838-8ADC-99FAE9B92935}" presName="parentLin" presStyleCnt="0"/>
      <dgm:spPr/>
    </dgm:pt>
    <dgm:pt modelId="{B8BE04A2-521B-4DC3-8596-EBF928EC1DCF}" type="pres">
      <dgm:prSet presAssocID="{695B615A-809A-4838-8ADC-99FAE9B92935}" presName="parentLeftMargin" presStyleLbl="node1" presStyleIdx="1" presStyleCnt="4"/>
      <dgm:spPr/>
    </dgm:pt>
    <dgm:pt modelId="{14DD0B74-2C68-4370-919D-9C9B4631A1A5}" type="pres">
      <dgm:prSet presAssocID="{695B615A-809A-4838-8ADC-99FAE9B92935}" presName="parentText" presStyleLbl="node1" presStyleIdx="2" presStyleCnt="4">
        <dgm:presLayoutVars>
          <dgm:chMax val="0"/>
          <dgm:bulletEnabled val="1"/>
        </dgm:presLayoutVars>
      </dgm:prSet>
      <dgm:spPr/>
    </dgm:pt>
    <dgm:pt modelId="{9C6BA731-F8C7-429D-8CB7-623720E73D78}" type="pres">
      <dgm:prSet presAssocID="{695B615A-809A-4838-8ADC-99FAE9B92935}" presName="negativeSpace" presStyleCnt="0"/>
      <dgm:spPr/>
    </dgm:pt>
    <dgm:pt modelId="{50736CDA-634A-449F-9458-C5CC2AE217A9}" type="pres">
      <dgm:prSet presAssocID="{695B615A-809A-4838-8ADC-99FAE9B92935}" presName="childText" presStyleLbl="conFgAcc1" presStyleIdx="2" presStyleCnt="4">
        <dgm:presLayoutVars>
          <dgm:bulletEnabled val="1"/>
        </dgm:presLayoutVars>
      </dgm:prSet>
      <dgm:spPr/>
    </dgm:pt>
    <dgm:pt modelId="{816A9A3F-5714-449F-8555-79C58970DD54}" type="pres">
      <dgm:prSet presAssocID="{859E4D18-DA50-4A93-A417-DA73FA71BED0}" presName="spaceBetweenRectangles" presStyleCnt="0"/>
      <dgm:spPr/>
    </dgm:pt>
    <dgm:pt modelId="{74CD3E36-C2FC-497C-A1AA-AC621B23A386}" type="pres">
      <dgm:prSet presAssocID="{5F55DAD9-FA02-47A7-93E6-1141539D4E62}" presName="parentLin" presStyleCnt="0"/>
      <dgm:spPr/>
    </dgm:pt>
    <dgm:pt modelId="{5AD1B98A-6D47-4C38-9209-A6BFD3A5F5D9}" type="pres">
      <dgm:prSet presAssocID="{5F55DAD9-FA02-47A7-93E6-1141539D4E62}" presName="parentLeftMargin" presStyleLbl="node1" presStyleIdx="2" presStyleCnt="4"/>
      <dgm:spPr/>
    </dgm:pt>
    <dgm:pt modelId="{59625844-5134-4F5D-8559-AFC75692417C}" type="pres">
      <dgm:prSet presAssocID="{5F55DAD9-FA02-47A7-93E6-1141539D4E62}" presName="parentText" presStyleLbl="node1" presStyleIdx="3" presStyleCnt="4">
        <dgm:presLayoutVars>
          <dgm:chMax val="0"/>
          <dgm:bulletEnabled val="1"/>
        </dgm:presLayoutVars>
      </dgm:prSet>
      <dgm:spPr/>
    </dgm:pt>
    <dgm:pt modelId="{F0495D64-6353-45FD-821C-416BB0BF38C9}" type="pres">
      <dgm:prSet presAssocID="{5F55DAD9-FA02-47A7-93E6-1141539D4E62}" presName="negativeSpace" presStyleCnt="0"/>
      <dgm:spPr/>
    </dgm:pt>
    <dgm:pt modelId="{B64A3787-6A59-434F-B983-878D3A9F638A}" type="pres">
      <dgm:prSet presAssocID="{5F55DAD9-FA02-47A7-93E6-1141539D4E62}" presName="childText" presStyleLbl="conFgAcc1" presStyleIdx="3" presStyleCnt="4">
        <dgm:presLayoutVars>
          <dgm:bulletEnabled val="1"/>
        </dgm:presLayoutVars>
      </dgm:prSet>
      <dgm:spPr/>
    </dgm:pt>
  </dgm:ptLst>
  <dgm:cxnLst>
    <dgm:cxn modelId="{497CE00E-6776-4842-B12A-CB48786D9114}" srcId="{9F20A110-A4B0-4776-9C3E-CA8A7160AEAE}" destId="{B2F202FF-8CD4-4A2E-AAF1-B7B2BE883100}" srcOrd="0" destOrd="0" parTransId="{B868BC0B-3A5B-4D89-B12F-E60FAE56760D}" sibTransId="{48DBB26F-93CA-4760-B36F-15850D2BAE16}"/>
    <dgm:cxn modelId="{796F4F27-6093-4FA3-A684-6160B35F4A5C}" type="presOf" srcId="{B9120C59-93CA-4EED-881F-9884384D35C4}" destId="{A2D475CC-A9D2-425C-96EF-917233189743}" srcOrd="0" destOrd="1" presId="urn:microsoft.com/office/officeart/2005/8/layout/list1"/>
    <dgm:cxn modelId="{A548FC3E-2EE5-4910-9BEF-E2D95E6C84A7}" type="presOf" srcId="{332D386F-E37C-4332-928E-4170D7C31537}" destId="{EE5FACB9-20C1-49B2-AB5E-D2BDF4909DE7}" srcOrd="0" destOrd="0" presId="urn:microsoft.com/office/officeart/2005/8/layout/list1"/>
    <dgm:cxn modelId="{098E7661-60A7-4938-BD47-9B19A0073690}" type="presOf" srcId="{332D386F-E37C-4332-928E-4170D7C31537}" destId="{2630A2A0-7056-4125-8973-791EEFCA4376}" srcOrd="1" destOrd="0" presId="urn:microsoft.com/office/officeart/2005/8/layout/list1"/>
    <dgm:cxn modelId="{AF1DC942-C57B-469A-89D0-C8B03FA124C5}" type="presOf" srcId="{5F534E34-010F-497C-BE22-9B6FE9564860}" destId="{A2D475CC-A9D2-425C-96EF-917233189743}" srcOrd="0" destOrd="0" presId="urn:microsoft.com/office/officeart/2005/8/layout/list1"/>
    <dgm:cxn modelId="{677DB644-5BB2-4D2E-8EAE-76B86D81A377}" srcId="{9F20A110-A4B0-4776-9C3E-CA8A7160AEAE}" destId="{332D386F-E37C-4332-928E-4170D7C31537}" srcOrd="1" destOrd="0" parTransId="{05339B46-90D1-4537-8C98-A70ED9EE569A}" sibTransId="{CD4D3407-AFC2-4741-813E-3F3CC8FAECED}"/>
    <dgm:cxn modelId="{35DEBA4A-BA7A-4DC8-A230-45ABA0E87B23}" type="presOf" srcId="{B2F202FF-8CD4-4A2E-AAF1-B7B2BE883100}" destId="{1A5B0854-03FF-401E-907B-29AA01C8BF4F}" srcOrd="0" destOrd="0" presId="urn:microsoft.com/office/officeart/2005/8/layout/list1"/>
    <dgm:cxn modelId="{23B0CF6E-06AC-4D55-AB64-B78782ACACE5}" srcId="{5F55DAD9-FA02-47A7-93E6-1141539D4E62}" destId="{6CA960EE-B05A-498E-9F36-A25FC7625F8D}" srcOrd="0" destOrd="0" parTransId="{45479DDE-441F-4E61-AA08-64E487624E17}" sibTransId="{5677CDEC-C0AD-4757-9C76-3943FB692A2B}"/>
    <dgm:cxn modelId="{A3D3BC85-A9F9-4904-936E-163F6E13FB28}" srcId="{9F20A110-A4B0-4776-9C3E-CA8A7160AEAE}" destId="{5F55DAD9-FA02-47A7-93E6-1141539D4E62}" srcOrd="3" destOrd="0" parTransId="{0BE745F5-0A96-4D31-9F01-9BEAC48FFA3A}" sibTransId="{08922BE4-EE13-49A7-93C6-EB2C4A212C55}"/>
    <dgm:cxn modelId="{0477428E-3D15-40FE-9C46-C857504DFA3A}" type="presOf" srcId="{6962795E-B8BA-4191-9A75-A051D9D8D547}" destId="{8FDEA5EB-70C2-4542-9F6C-FF8B4D018AD5}" srcOrd="0" destOrd="0" presId="urn:microsoft.com/office/officeart/2005/8/layout/list1"/>
    <dgm:cxn modelId="{4374F199-A153-4CFF-88C5-6B7747BF15DE}" type="presOf" srcId="{695B615A-809A-4838-8ADC-99FAE9B92935}" destId="{14DD0B74-2C68-4370-919D-9C9B4631A1A5}" srcOrd="1" destOrd="0" presId="urn:microsoft.com/office/officeart/2005/8/layout/list1"/>
    <dgm:cxn modelId="{0B9BA6A2-D531-49AA-BB95-40F7AD995B19}" srcId="{B2F202FF-8CD4-4A2E-AAF1-B7B2BE883100}" destId="{5F534E34-010F-497C-BE22-9B6FE9564860}" srcOrd="0" destOrd="0" parTransId="{661BCA45-225F-45A0-A110-77EF2BDC3546}" sibTransId="{79A971D7-D700-4DD0-B9D5-66B1F668F34A}"/>
    <dgm:cxn modelId="{5D4B6EAA-7B15-4290-B4D1-8C1FD11EAFA8}" type="presOf" srcId="{6CA960EE-B05A-498E-9F36-A25FC7625F8D}" destId="{B64A3787-6A59-434F-B983-878D3A9F638A}" srcOrd="0" destOrd="0" presId="urn:microsoft.com/office/officeart/2005/8/layout/list1"/>
    <dgm:cxn modelId="{2F633AAB-417E-4576-83F7-A6CFF66DACE7}" srcId="{9F20A110-A4B0-4776-9C3E-CA8A7160AEAE}" destId="{695B615A-809A-4838-8ADC-99FAE9B92935}" srcOrd="2" destOrd="0" parTransId="{55D369E0-0C0A-4D1E-8EF5-D570637C043F}" sibTransId="{859E4D18-DA50-4A93-A417-DA73FA71BED0}"/>
    <dgm:cxn modelId="{6BFEF6AD-A566-4F8E-8D48-19D15BD2CDF2}" type="presOf" srcId="{695B615A-809A-4838-8ADC-99FAE9B92935}" destId="{B8BE04A2-521B-4DC3-8596-EBF928EC1DCF}" srcOrd="0" destOrd="0" presId="urn:microsoft.com/office/officeart/2005/8/layout/list1"/>
    <dgm:cxn modelId="{6A70EDB3-F2A6-41EF-8821-CDBFC2523691}" srcId="{332D386F-E37C-4332-928E-4170D7C31537}" destId="{6962795E-B8BA-4191-9A75-A051D9D8D547}" srcOrd="0" destOrd="0" parTransId="{AE1738A8-7049-4397-ADFB-2D218436701E}" sibTransId="{6C0A1EC7-869E-49A9-BF32-B1C7E9C51546}"/>
    <dgm:cxn modelId="{6FC44DB4-4929-48DF-966B-D499E7DDC3C1}" type="presOf" srcId="{0F14F25C-04CE-4497-808E-CB8BFD42685A}" destId="{8FDEA5EB-70C2-4542-9F6C-FF8B4D018AD5}" srcOrd="0" destOrd="1" presId="urn:microsoft.com/office/officeart/2005/8/layout/list1"/>
    <dgm:cxn modelId="{4243A6BA-9847-4130-870B-F774F1715EAE}" type="presOf" srcId="{9F20A110-A4B0-4776-9C3E-CA8A7160AEAE}" destId="{B07775D6-D4D7-4235-99A5-C6C41A4EF694}" srcOrd="0" destOrd="0" presId="urn:microsoft.com/office/officeart/2005/8/layout/list1"/>
    <dgm:cxn modelId="{B0D8EEBB-EBD7-4BEC-965F-CD77ABE12A23}" type="presOf" srcId="{B2F202FF-8CD4-4A2E-AAF1-B7B2BE883100}" destId="{26B7D097-00B3-48C5-8F64-8A1A3F86183D}" srcOrd="1" destOrd="0" presId="urn:microsoft.com/office/officeart/2005/8/layout/list1"/>
    <dgm:cxn modelId="{1C77C7C1-3F2C-4D72-8787-6D5AE0A21DEA}" srcId="{332D386F-E37C-4332-928E-4170D7C31537}" destId="{0F14F25C-04CE-4497-808E-CB8BFD42685A}" srcOrd="1" destOrd="0" parTransId="{03818B94-D5B7-40EF-A9F1-10CFF954D80E}" sibTransId="{96345022-6144-4835-8629-23EC2A09B2C0}"/>
    <dgm:cxn modelId="{23FB34C7-D106-4484-8E80-61453C5801E8}" srcId="{B2F202FF-8CD4-4A2E-AAF1-B7B2BE883100}" destId="{B9120C59-93CA-4EED-881F-9884384D35C4}" srcOrd="1" destOrd="0" parTransId="{833C2E11-F379-4BFA-9803-B135A3C17189}" sibTransId="{60345812-62F6-4E54-ADC4-C605BA084598}"/>
    <dgm:cxn modelId="{FFAE47CF-3AC8-4F94-8AD7-1D2877CEB72F}" type="presOf" srcId="{5F55DAD9-FA02-47A7-93E6-1141539D4E62}" destId="{5AD1B98A-6D47-4C38-9209-A6BFD3A5F5D9}" srcOrd="0" destOrd="0" presId="urn:microsoft.com/office/officeart/2005/8/layout/list1"/>
    <dgm:cxn modelId="{0C028CED-FDEE-437E-89D4-47C8FFCFE74A}" type="presOf" srcId="{D2446240-2260-4279-BFFE-377672F23D4D}" destId="{50736CDA-634A-449F-9458-C5CC2AE217A9}" srcOrd="0" destOrd="0" presId="urn:microsoft.com/office/officeart/2005/8/layout/list1"/>
    <dgm:cxn modelId="{DFF6FFEE-13CC-4CFE-9B7A-419B46BA5308}" srcId="{695B615A-809A-4838-8ADC-99FAE9B92935}" destId="{D2446240-2260-4279-BFFE-377672F23D4D}" srcOrd="0" destOrd="0" parTransId="{6A0163FD-A389-4F94-8C41-635A050FDF86}" sibTransId="{932B16A5-BC98-4C8A-BBEC-42AA39BF2E5F}"/>
    <dgm:cxn modelId="{F5F01FF1-95A5-4815-9CF7-E7F7D3902A95}" type="presOf" srcId="{5F55DAD9-FA02-47A7-93E6-1141539D4E62}" destId="{59625844-5134-4F5D-8559-AFC75692417C}" srcOrd="1" destOrd="0" presId="urn:microsoft.com/office/officeart/2005/8/layout/list1"/>
    <dgm:cxn modelId="{FD5DCAD3-0C8E-4D9D-9CEC-23F83462605E}" type="presParOf" srcId="{B07775D6-D4D7-4235-99A5-C6C41A4EF694}" destId="{612789AC-36F8-4836-8BA0-1B273160449F}" srcOrd="0" destOrd="0" presId="urn:microsoft.com/office/officeart/2005/8/layout/list1"/>
    <dgm:cxn modelId="{B39637AD-C7FB-4806-841A-F4256A782E9E}" type="presParOf" srcId="{612789AC-36F8-4836-8BA0-1B273160449F}" destId="{1A5B0854-03FF-401E-907B-29AA01C8BF4F}" srcOrd="0" destOrd="0" presId="urn:microsoft.com/office/officeart/2005/8/layout/list1"/>
    <dgm:cxn modelId="{733F34AA-B7DF-4FB4-A1EA-3806C7B6746C}" type="presParOf" srcId="{612789AC-36F8-4836-8BA0-1B273160449F}" destId="{26B7D097-00B3-48C5-8F64-8A1A3F86183D}" srcOrd="1" destOrd="0" presId="urn:microsoft.com/office/officeart/2005/8/layout/list1"/>
    <dgm:cxn modelId="{85789BE3-88D1-4563-98E1-4B006B695AA0}" type="presParOf" srcId="{B07775D6-D4D7-4235-99A5-C6C41A4EF694}" destId="{F5C1827F-9991-447C-B999-0BF1E6F118D8}" srcOrd="1" destOrd="0" presId="urn:microsoft.com/office/officeart/2005/8/layout/list1"/>
    <dgm:cxn modelId="{2BCEF1FE-5774-4835-A731-33DEFD212F50}" type="presParOf" srcId="{B07775D6-D4D7-4235-99A5-C6C41A4EF694}" destId="{A2D475CC-A9D2-425C-96EF-917233189743}" srcOrd="2" destOrd="0" presId="urn:microsoft.com/office/officeart/2005/8/layout/list1"/>
    <dgm:cxn modelId="{708213C5-59F0-4A37-9370-6ED59B8A4532}" type="presParOf" srcId="{B07775D6-D4D7-4235-99A5-C6C41A4EF694}" destId="{4569345C-95B7-4614-9A98-877907DBD908}" srcOrd="3" destOrd="0" presId="urn:microsoft.com/office/officeart/2005/8/layout/list1"/>
    <dgm:cxn modelId="{6699879E-DE92-4938-89D6-576918851C9B}" type="presParOf" srcId="{B07775D6-D4D7-4235-99A5-C6C41A4EF694}" destId="{0BFE119D-9F96-4F92-BFD5-E4AB5C56AE50}" srcOrd="4" destOrd="0" presId="urn:microsoft.com/office/officeart/2005/8/layout/list1"/>
    <dgm:cxn modelId="{EC1A5FAC-5E90-4292-8DE9-D150F45BE6A7}" type="presParOf" srcId="{0BFE119D-9F96-4F92-BFD5-E4AB5C56AE50}" destId="{EE5FACB9-20C1-49B2-AB5E-D2BDF4909DE7}" srcOrd="0" destOrd="0" presId="urn:microsoft.com/office/officeart/2005/8/layout/list1"/>
    <dgm:cxn modelId="{55186B3E-C378-468D-9D85-F3D1886FA1D3}" type="presParOf" srcId="{0BFE119D-9F96-4F92-BFD5-E4AB5C56AE50}" destId="{2630A2A0-7056-4125-8973-791EEFCA4376}" srcOrd="1" destOrd="0" presId="urn:microsoft.com/office/officeart/2005/8/layout/list1"/>
    <dgm:cxn modelId="{A5DC4AAB-F271-4DE2-8EEA-8DFB1693FCC6}" type="presParOf" srcId="{B07775D6-D4D7-4235-99A5-C6C41A4EF694}" destId="{23E4BB0B-285B-46CC-A383-118440F69858}" srcOrd="5" destOrd="0" presId="urn:microsoft.com/office/officeart/2005/8/layout/list1"/>
    <dgm:cxn modelId="{B5AA7968-743C-4E9B-AA45-2DBE47B196BF}" type="presParOf" srcId="{B07775D6-D4D7-4235-99A5-C6C41A4EF694}" destId="{8FDEA5EB-70C2-4542-9F6C-FF8B4D018AD5}" srcOrd="6" destOrd="0" presId="urn:microsoft.com/office/officeart/2005/8/layout/list1"/>
    <dgm:cxn modelId="{064C051F-5FA9-4BC0-88AC-A4DE16980081}" type="presParOf" srcId="{B07775D6-D4D7-4235-99A5-C6C41A4EF694}" destId="{C5675B97-1BE4-42AE-87C3-7400D20353C4}" srcOrd="7" destOrd="0" presId="urn:microsoft.com/office/officeart/2005/8/layout/list1"/>
    <dgm:cxn modelId="{A2F5DEBD-642D-4D5E-A88B-DC1EB6210A5B}" type="presParOf" srcId="{B07775D6-D4D7-4235-99A5-C6C41A4EF694}" destId="{2A710388-D174-41DA-A2C5-C5003D4A19C2}" srcOrd="8" destOrd="0" presId="urn:microsoft.com/office/officeart/2005/8/layout/list1"/>
    <dgm:cxn modelId="{87CE366A-165A-40DB-8EB2-11637BDE16AE}" type="presParOf" srcId="{2A710388-D174-41DA-A2C5-C5003D4A19C2}" destId="{B8BE04A2-521B-4DC3-8596-EBF928EC1DCF}" srcOrd="0" destOrd="0" presId="urn:microsoft.com/office/officeart/2005/8/layout/list1"/>
    <dgm:cxn modelId="{8F51794E-46CA-4D8B-AB81-BB00776643D7}" type="presParOf" srcId="{2A710388-D174-41DA-A2C5-C5003D4A19C2}" destId="{14DD0B74-2C68-4370-919D-9C9B4631A1A5}" srcOrd="1" destOrd="0" presId="urn:microsoft.com/office/officeart/2005/8/layout/list1"/>
    <dgm:cxn modelId="{D177A737-2ED9-4DFD-8C2F-2491225BF78E}" type="presParOf" srcId="{B07775D6-D4D7-4235-99A5-C6C41A4EF694}" destId="{9C6BA731-F8C7-429D-8CB7-623720E73D78}" srcOrd="9" destOrd="0" presId="urn:microsoft.com/office/officeart/2005/8/layout/list1"/>
    <dgm:cxn modelId="{227D4A76-3DD3-4E03-B2F1-C2103927276D}" type="presParOf" srcId="{B07775D6-D4D7-4235-99A5-C6C41A4EF694}" destId="{50736CDA-634A-449F-9458-C5CC2AE217A9}" srcOrd="10" destOrd="0" presId="urn:microsoft.com/office/officeart/2005/8/layout/list1"/>
    <dgm:cxn modelId="{84F40CC4-C046-4DE0-B401-CD4675720855}" type="presParOf" srcId="{B07775D6-D4D7-4235-99A5-C6C41A4EF694}" destId="{816A9A3F-5714-449F-8555-79C58970DD54}" srcOrd="11" destOrd="0" presId="urn:microsoft.com/office/officeart/2005/8/layout/list1"/>
    <dgm:cxn modelId="{F2E0FBAB-F273-41DB-8ADB-5CD2510E2B3A}" type="presParOf" srcId="{B07775D6-D4D7-4235-99A5-C6C41A4EF694}" destId="{74CD3E36-C2FC-497C-A1AA-AC621B23A386}" srcOrd="12" destOrd="0" presId="urn:microsoft.com/office/officeart/2005/8/layout/list1"/>
    <dgm:cxn modelId="{9DF486D6-ACEA-439E-BCC1-41F1ED643678}" type="presParOf" srcId="{74CD3E36-C2FC-497C-A1AA-AC621B23A386}" destId="{5AD1B98A-6D47-4C38-9209-A6BFD3A5F5D9}" srcOrd="0" destOrd="0" presId="urn:microsoft.com/office/officeart/2005/8/layout/list1"/>
    <dgm:cxn modelId="{F0F8D5CA-99C2-4E5E-8FEA-33A84925D73D}" type="presParOf" srcId="{74CD3E36-C2FC-497C-A1AA-AC621B23A386}" destId="{59625844-5134-4F5D-8559-AFC75692417C}" srcOrd="1" destOrd="0" presId="urn:microsoft.com/office/officeart/2005/8/layout/list1"/>
    <dgm:cxn modelId="{D3B801FE-988F-4C0A-98F9-5F4B160EE2AC}" type="presParOf" srcId="{B07775D6-D4D7-4235-99A5-C6C41A4EF694}" destId="{F0495D64-6353-45FD-821C-416BB0BF38C9}" srcOrd="13" destOrd="0" presId="urn:microsoft.com/office/officeart/2005/8/layout/list1"/>
    <dgm:cxn modelId="{91F73A65-3B87-452A-86CF-90CA74BF8AE0}" type="presParOf" srcId="{B07775D6-D4D7-4235-99A5-C6C41A4EF694}" destId="{B64A3787-6A59-434F-B983-878D3A9F638A}"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7DD2952-AD2B-4ADC-9588-9DF696EC0BC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D93B2B96-AA6E-42AA-8E79-841BA27F64E0}">
      <dgm:prSet/>
      <dgm:spPr/>
      <dgm:t>
        <a:bodyPr/>
        <a:lstStyle/>
        <a:p>
          <a:pPr>
            <a:lnSpc>
              <a:spcPct val="150000"/>
            </a:lnSpc>
          </a:pPr>
          <a:r>
            <a:rPr lang="en-US" baseline="0"/>
            <a:t>Testing procedure</a:t>
          </a:r>
          <a:endParaRPr lang="en-US"/>
        </a:p>
      </dgm:t>
    </dgm:pt>
    <dgm:pt modelId="{81A9F2EE-7DE4-4483-94DC-6E41863926F2}" type="parTrans" cxnId="{2CAB91E3-B049-44B9-9719-4742F2F65B4E}">
      <dgm:prSet/>
      <dgm:spPr/>
      <dgm:t>
        <a:bodyPr/>
        <a:lstStyle/>
        <a:p>
          <a:endParaRPr lang="en-US"/>
        </a:p>
      </dgm:t>
    </dgm:pt>
    <dgm:pt modelId="{FA401256-C5FE-4CA4-8E1A-4C6B4EBB962E}" type="sibTrans" cxnId="{2CAB91E3-B049-44B9-9719-4742F2F65B4E}">
      <dgm:prSet/>
      <dgm:spPr/>
      <dgm:t>
        <a:bodyPr/>
        <a:lstStyle/>
        <a:p>
          <a:endParaRPr lang="en-US"/>
        </a:p>
      </dgm:t>
    </dgm:pt>
    <dgm:pt modelId="{DC0A57EB-2FFA-4474-A3F2-97F5C4FF5B43}">
      <dgm:prSet/>
      <dgm:spPr/>
      <dgm:t>
        <a:bodyPr/>
        <a:lstStyle/>
        <a:p>
          <a:pPr>
            <a:lnSpc>
              <a:spcPct val="150000"/>
            </a:lnSpc>
          </a:pPr>
          <a:r>
            <a:rPr lang="en-US" dirty="0"/>
            <a:t>A general overview of the testing process.</a:t>
          </a:r>
        </a:p>
      </dgm:t>
    </dgm:pt>
    <dgm:pt modelId="{95FAAC54-D893-4F57-A554-0E3EB7971358}" type="parTrans" cxnId="{D2E5B89A-54D0-4827-AD47-B6EB3598DF6E}">
      <dgm:prSet/>
      <dgm:spPr/>
      <dgm:t>
        <a:bodyPr/>
        <a:lstStyle/>
        <a:p>
          <a:endParaRPr lang="en-US"/>
        </a:p>
      </dgm:t>
    </dgm:pt>
    <dgm:pt modelId="{587F909F-7ACF-40C2-9F81-5DC436B38E65}" type="sibTrans" cxnId="{D2E5B89A-54D0-4827-AD47-B6EB3598DF6E}">
      <dgm:prSet/>
      <dgm:spPr/>
      <dgm:t>
        <a:bodyPr/>
        <a:lstStyle/>
        <a:p>
          <a:endParaRPr lang="en-US"/>
        </a:p>
      </dgm:t>
    </dgm:pt>
    <dgm:pt modelId="{E04DF601-9D18-4DC4-AB47-9B6EA7BFDB10}">
      <dgm:prSet/>
      <dgm:spPr/>
      <dgm:t>
        <a:bodyPr/>
        <a:lstStyle/>
        <a:p>
          <a:pPr>
            <a:lnSpc>
              <a:spcPct val="150000"/>
            </a:lnSpc>
          </a:pPr>
          <a:r>
            <a:rPr lang="en-US" dirty="0"/>
            <a:t>The order in which the tests will be conducted. </a:t>
          </a:r>
        </a:p>
      </dgm:t>
    </dgm:pt>
    <dgm:pt modelId="{080CC8D4-9205-49FF-B10F-8D8E0737476B}" type="parTrans" cxnId="{C4A673F9-2B01-424F-83B0-4CECB8EA9BEB}">
      <dgm:prSet/>
      <dgm:spPr/>
      <dgm:t>
        <a:bodyPr/>
        <a:lstStyle/>
        <a:p>
          <a:endParaRPr lang="en-US"/>
        </a:p>
      </dgm:t>
    </dgm:pt>
    <dgm:pt modelId="{91543BB2-8575-417D-867F-CB8A70696F1B}" type="sibTrans" cxnId="{C4A673F9-2B01-424F-83B0-4CECB8EA9BEB}">
      <dgm:prSet/>
      <dgm:spPr/>
      <dgm:t>
        <a:bodyPr/>
        <a:lstStyle/>
        <a:p>
          <a:endParaRPr lang="en-US"/>
        </a:p>
      </dgm:t>
    </dgm:pt>
    <dgm:pt modelId="{B181FC7A-F3C2-4108-A0CC-0A7ACBC9F04C}">
      <dgm:prSet/>
      <dgm:spPr/>
      <dgm:t>
        <a:bodyPr/>
        <a:lstStyle/>
        <a:p>
          <a:pPr>
            <a:lnSpc>
              <a:spcPct val="150000"/>
            </a:lnSpc>
          </a:pPr>
          <a:r>
            <a:rPr lang="en-US" dirty="0"/>
            <a:t>A general description of pass/fail criteria.</a:t>
          </a:r>
        </a:p>
      </dgm:t>
    </dgm:pt>
    <dgm:pt modelId="{F49E24B9-9241-447C-B36A-53AA97791CCA}" type="parTrans" cxnId="{49FAB34D-CAFB-48D7-A912-F198EAC5BF4A}">
      <dgm:prSet/>
      <dgm:spPr/>
      <dgm:t>
        <a:bodyPr/>
        <a:lstStyle/>
        <a:p>
          <a:endParaRPr lang="en-US"/>
        </a:p>
      </dgm:t>
    </dgm:pt>
    <dgm:pt modelId="{A2BACA27-BEEA-45F9-8008-A32A3381D1E2}" type="sibTrans" cxnId="{49FAB34D-CAFB-48D7-A912-F198EAC5BF4A}">
      <dgm:prSet/>
      <dgm:spPr/>
      <dgm:t>
        <a:bodyPr/>
        <a:lstStyle/>
        <a:p>
          <a:endParaRPr lang="en-US"/>
        </a:p>
      </dgm:t>
    </dgm:pt>
    <dgm:pt modelId="{60E637A2-D62D-4910-88D5-E124131C61AA}">
      <dgm:prSet/>
      <dgm:spPr/>
      <dgm:t>
        <a:bodyPr/>
        <a:lstStyle/>
        <a:p>
          <a:r>
            <a:rPr lang="en-US" baseline="0"/>
            <a:t>Defect Management</a:t>
          </a:r>
          <a:endParaRPr lang="en-US"/>
        </a:p>
      </dgm:t>
    </dgm:pt>
    <dgm:pt modelId="{41F444CF-EB7D-456F-9A81-9A17369EA86B}" type="parTrans" cxnId="{CA7C9DA9-5983-49B6-849C-ECE5491788FA}">
      <dgm:prSet/>
      <dgm:spPr/>
      <dgm:t>
        <a:bodyPr/>
        <a:lstStyle/>
        <a:p>
          <a:endParaRPr lang="en-US"/>
        </a:p>
      </dgm:t>
    </dgm:pt>
    <dgm:pt modelId="{720A34E3-FEA6-4037-97F2-85AF22AA5258}" type="sibTrans" cxnId="{CA7C9DA9-5983-49B6-849C-ECE5491788FA}">
      <dgm:prSet/>
      <dgm:spPr/>
      <dgm:t>
        <a:bodyPr/>
        <a:lstStyle/>
        <a:p>
          <a:endParaRPr lang="en-US"/>
        </a:p>
      </dgm:t>
    </dgm:pt>
    <dgm:pt modelId="{0685A956-4530-4F66-A5C3-EBB1F0D20F66}">
      <dgm:prSet/>
      <dgm:spPr/>
      <dgm:t>
        <a:bodyPr/>
        <a:lstStyle/>
        <a:p>
          <a:pPr>
            <a:lnSpc>
              <a:spcPct val="150000"/>
            </a:lnSpc>
          </a:pPr>
          <a:r>
            <a:rPr lang="en-US" dirty="0"/>
            <a:t>How defects will be reported and managed.</a:t>
          </a:r>
        </a:p>
      </dgm:t>
    </dgm:pt>
    <dgm:pt modelId="{C65E6A08-0525-41C4-A99E-F122046B1B65}" type="parTrans" cxnId="{B74A4EDF-FE22-4B87-9AA2-611C7C021F43}">
      <dgm:prSet/>
      <dgm:spPr/>
      <dgm:t>
        <a:bodyPr/>
        <a:lstStyle/>
        <a:p>
          <a:endParaRPr lang="en-US"/>
        </a:p>
      </dgm:t>
    </dgm:pt>
    <dgm:pt modelId="{5B68C293-3796-4EA8-8185-0A441EEE3534}" type="sibTrans" cxnId="{B74A4EDF-FE22-4B87-9AA2-611C7C021F43}">
      <dgm:prSet/>
      <dgm:spPr/>
      <dgm:t>
        <a:bodyPr/>
        <a:lstStyle/>
        <a:p>
          <a:endParaRPr lang="en-US"/>
        </a:p>
      </dgm:t>
    </dgm:pt>
    <dgm:pt modelId="{D12364F6-4683-40BC-A41D-D03461549135}">
      <dgm:prSet/>
      <dgm:spPr/>
      <dgm:t>
        <a:bodyPr/>
        <a:lstStyle/>
        <a:p>
          <a:r>
            <a:rPr lang="en-US" baseline="0"/>
            <a:t>Risks</a:t>
          </a:r>
          <a:endParaRPr lang="en-US"/>
        </a:p>
      </dgm:t>
    </dgm:pt>
    <dgm:pt modelId="{E773BCEE-C431-4CDF-AE9E-9FAC114E62F8}" type="parTrans" cxnId="{6C727BF1-E63A-4656-8BB8-E3D6DD3081E5}">
      <dgm:prSet/>
      <dgm:spPr/>
      <dgm:t>
        <a:bodyPr/>
        <a:lstStyle/>
        <a:p>
          <a:endParaRPr lang="en-US"/>
        </a:p>
      </dgm:t>
    </dgm:pt>
    <dgm:pt modelId="{9649D517-D280-4F75-BDB3-2C05276DCCAB}" type="sibTrans" cxnId="{6C727BF1-E63A-4656-8BB8-E3D6DD3081E5}">
      <dgm:prSet/>
      <dgm:spPr/>
      <dgm:t>
        <a:bodyPr/>
        <a:lstStyle/>
        <a:p>
          <a:endParaRPr lang="en-US"/>
        </a:p>
      </dgm:t>
    </dgm:pt>
    <dgm:pt modelId="{CE5CE7F8-67FB-45A6-9B07-FA1D7C466306}">
      <dgm:prSet/>
      <dgm:spPr/>
      <dgm:t>
        <a:bodyPr/>
        <a:lstStyle/>
        <a:p>
          <a:pPr>
            <a:lnSpc>
              <a:spcPct val="150000"/>
            </a:lnSpc>
          </a:pPr>
          <a:r>
            <a:rPr lang="en-US" dirty="0"/>
            <a:t>List the risks to the project due to defects discovered during testing.</a:t>
          </a:r>
        </a:p>
      </dgm:t>
    </dgm:pt>
    <dgm:pt modelId="{5C95BF86-3350-4F4A-B2A9-0DA4BDED0A05}" type="parTrans" cxnId="{C361B794-AF79-43FB-8EF0-C8AC78881BF1}">
      <dgm:prSet/>
      <dgm:spPr/>
      <dgm:t>
        <a:bodyPr/>
        <a:lstStyle/>
        <a:p>
          <a:endParaRPr lang="en-US"/>
        </a:p>
      </dgm:t>
    </dgm:pt>
    <dgm:pt modelId="{A6335033-C2EC-4919-8902-E73738AE0C1E}" type="sibTrans" cxnId="{C361B794-AF79-43FB-8EF0-C8AC78881BF1}">
      <dgm:prSet/>
      <dgm:spPr/>
      <dgm:t>
        <a:bodyPr/>
        <a:lstStyle/>
        <a:p>
          <a:endParaRPr lang="en-US"/>
        </a:p>
      </dgm:t>
    </dgm:pt>
    <dgm:pt modelId="{06E63A5C-1981-4828-ADF7-CF598C8AA9D1}" type="pres">
      <dgm:prSet presAssocID="{97DD2952-AD2B-4ADC-9588-9DF696EC0BC7}" presName="linear" presStyleCnt="0">
        <dgm:presLayoutVars>
          <dgm:dir/>
          <dgm:animLvl val="lvl"/>
          <dgm:resizeHandles val="exact"/>
        </dgm:presLayoutVars>
      </dgm:prSet>
      <dgm:spPr/>
    </dgm:pt>
    <dgm:pt modelId="{545ECE42-DE20-49AD-BA09-BED2EA348E3D}" type="pres">
      <dgm:prSet presAssocID="{D93B2B96-AA6E-42AA-8E79-841BA27F64E0}" presName="parentLin" presStyleCnt="0"/>
      <dgm:spPr/>
    </dgm:pt>
    <dgm:pt modelId="{E93639C9-E2B6-48A4-8B3B-21DF21E96BFF}" type="pres">
      <dgm:prSet presAssocID="{D93B2B96-AA6E-42AA-8E79-841BA27F64E0}" presName="parentLeftMargin" presStyleLbl="node1" presStyleIdx="0" presStyleCnt="3"/>
      <dgm:spPr/>
    </dgm:pt>
    <dgm:pt modelId="{9C62C466-B251-49A6-87D7-2FF37EB72AE0}" type="pres">
      <dgm:prSet presAssocID="{D93B2B96-AA6E-42AA-8E79-841BA27F64E0}" presName="parentText" presStyleLbl="node1" presStyleIdx="0" presStyleCnt="3">
        <dgm:presLayoutVars>
          <dgm:chMax val="0"/>
          <dgm:bulletEnabled val="1"/>
        </dgm:presLayoutVars>
      </dgm:prSet>
      <dgm:spPr/>
    </dgm:pt>
    <dgm:pt modelId="{67F031CB-9225-438D-B9B7-A32C4D17D271}" type="pres">
      <dgm:prSet presAssocID="{D93B2B96-AA6E-42AA-8E79-841BA27F64E0}" presName="negativeSpace" presStyleCnt="0"/>
      <dgm:spPr/>
    </dgm:pt>
    <dgm:pt modelId="{A314A271-ADD7-4A79-9FA9-68F3D7ECA8FC}" type="pres">
      <dgm:prSet presAssocID="{D93B2B96-AA6E-42AA-8E79-841BA27F64E0}" presName="childText" presStyleLbl="conFgAcc1" presStyleIdx="0" presStyleCnt="3">
        <dgm:presLayoutVars>
          <dgm:bulletEnabled val="1"/>
        </dgm:presLayoutVars>
      </dgm:prSet>
      <dgm:spPr/>
    </dgm:pt>
    <dgm:pt modelId="{E95CD9CE-86A6-492A-8F29-C5D0210104FA}" type="pres">
      <dgm:prSet presAssocID="{FA401256-C5FE-4CA4-8E1A-4C6B4EBB962E}" presName="spaceBetweenRectangles" presStyleCnt="0"/>
      <dgm:spPr/>
    </dgm:pt>
    <dgm:pt modelId="{77135780-894B-4CE1-B6E4-34BE85BCD44B}" type="pres">
      <dgm:prSet presAssocID="{60E637A2-D62D-4910-88D5-E124131C61AA}" presName="parentLin" presStyleCnt="0"/>
      <dgm:spPr/>
    </dgm:pt>
    <dgm:pt modelId="{75D6BB9E-A0A5-4FF6-A5E1-4973DEA15ECA}" type="pres">
      <dgm:prSet presAssocID="{60E637A2-D62D-4910-88D5-E124131C61AA}" presName="parentLeftMargin" presStyleLbl="node1" presStyleIdx="0" presStyleCnt="3"/>
      <dgm:spPr/>
    </dgm:pt>
    <dgm:pt modelId="{9282560F-B43E-462E-98A3-F336614319C1}" type="pres">
      <dgm:prSet presAssocID="{60E637A2-D62D-4910-88D5-E124131C61AA}" presName="parentText" presStyleLbl="node1" presStyleIdx="1" presStyleCnt="3">
        <dgm:presLayoutVars>
          <dgm:chMax val="0"/>
          <dgm:bulletEnabled val="1"/>
        </dgm:presLayoutVars>
      </dgm:prSet>
      <dgm:spPr/>
    </dgm:pt>
    <dgm:pt modelId="{2C915B66-AFB3-46E5-AC81-ACF4B0193B7D}" type="pres">
      <dgm:prSet presAssocID="{60E637A2-D62D-4910-88D5-E124131C61AA}" presName="negativeSpace" presStyleCnt="0"/>
      <dgm:spPr/>
    </dgm:pt>
    <dgm:pt modelId="{7A4A3B5E-5ACE-463A-B573-EE8103428346}" type="pres">
      <dgm:prSet presAssocID="{60E637A2-D62D-4910-88D5-E124131C61AA}" presName="childText" presStyleLbl="conFgAcc1" presStyleIdx="1" presStyleCnt="3">
        <dgm:presLayoutVars>
          <dgm:bulletEnabled val="1"/>
        </dgm:presLayoutVars>
      </dgm:prSet>
      <dgm:spPr/>
    </dgm:pt>
    <dgm:pt modelId="{1BA61ECB-B2F1-47A4-BA6C-802CCCAA0FEE}" type="pres">
      <dgm:prSet presAssocID="{720A34E3-FEA6-4037-97F2-85AF22AA5258}" presName="spaceBetweenRectangles" presStyleCnt="0"/>
      <dgm:spPr/>
    </dgm:pt>
    <dgm:pt modelId="{8BFCA47E-578D-4EB9-B7D5-78182F1801BE}" type="pres">
      <dgm:prSet presAssocID="{D12364F6-4683-40BC-A41D-D03461549135}" presName="parentLin" presStyleCnt="0"/>
      <dgm:spPr/>
    </dgm:pt>
    <dgm:pt modelId="{620B81DE-3C8E-4B83-849D-BA710ED7A9B4}" type="pres">
      <dgm:prSet presAssocID="{D12364F6-4683-40BC-A41D-D03461549135}" presName="parentLeftMargin" presStyleLbl="node1" presStyleIdx="1" presStyleCnt="3"/>
      <dgm:spPr/>
    </dgm:pt>
    <dgm:pt modelId="{E754F0C7-44AD-49D9-BE1F-555AC6CEB808}" type="pres">
      <dgm:prSet presAssocID="{D12364F6-4683-40BC-A41D-D03461549135}" presName="parentText" presStyleLbl="node1" presStyleIdx="2" presStyleCnt="3">
        <dgm:presLayoutVars>
          <dgm:chMax val="0"/>
          <dgm:bulletEnabled val="1"/>
        </dgm:presLayoutVars>
      </dgm:prSet>
      <dgm:spPr/>
    </dgm:pt>
    <dgm:pt modelId="{ABDDA447-B312-49CF-9EAE-5D15374998E1}" type="pres">
      <dgm:prSet presAssocID="{D12364F6-4683-40BC-A41D-D03461549135}" presName="negativeSpace" presStyleCnt="0"/>
      <dgm:spPr/>
    </dgm:pt>
    <dgm:pt modelId="{B47D606F-E968-4A09-BBE3-62FEE0AFE538}" type="pres">
      <dgm:prSet presAssocID="{D12364F6-4683-40BC-A41D-D03461549135}" presName="childText" presStyleLbl="conFgAcc1" presStyleIdx="2" presStyleCnt="3">
        <dgm:presLayoutVars>
          <dgm:bulletEnabled val="1"/>
        </dgm:presLayoutVars>
      </dgm:prSet>
      <dgm:spPr/>
    </dgm:pt>
  </dgm:ptLst>
  <dgm:cxnLst>
    <dgm:cxn modelId="{3F99AA30-4B0B-4BF5-8DB3-084492F2DB23}" type="presOf" srcId="{0685A956-4530-4F66-A5C3-EBB1F0D20F66}" destId="{7A4A3B5E-5ACE-463A-B573-EE8103428346}" srcOrd="0" destOrd="0" presId="urn:microsoft.com/office/officeart/2005/8/layout/list1"/>
    <dgm:cxn modelId="{E49CF75F-C2BC-4FEF-A8E3-7AD4E33780A9}" type="presOf" srcId="{D93B2B96-AA6E-42AA-8E79-841BA27F64E0}" destId="{9C62C466-B251-49A6-87D7-2FF37EB72AE0}" srcOrd="1" destOrd="0" presId="urn:microsoft.com/office/officeart/2005/8/layout/list1"/>
    <dgm:cxn modelId="{E8897A66-061F-4CAC-8F2A-A8E4B8284E58}" type="presOf" srcId="{60E637A2-D62D-4910-88D5-E124131C61AA}" destId="{75D6BB9E-A0A5-4FF6-A5E1-4973DEA15ECA}" srcOrd="0" destOrd="0" presId="urn:microsoft.com/office/officeart/2005/8/layout/list1"/>
    <dgm:cxn modelId="{49FAB34D-CAFB-48D7-A912-F198EAC5BF4A}" srcId="{D93B2B96-AA6E-42AA-8E79-841BA27F64E0}" destId="{B181FC7A-F3C2-4108-A0CC-0A7ACBC9F04C}" srcOrd="2" destOrd="0" parTransId="{F49E24B9-9241-447C-B36A-53AA97791CCA}" sibTransId="{A2BACA27-BEEA-45F9-8008-A32A3381D1E2}"/>
    <dgm:cxn modelId="{959FDE72-5359-44F3-AC07-D255EA56292C}" type="presOf" srcId="{60E637A2-D62D-4910-88D5-E124131C61AA}" destId="{9282560F-B43E-462E-98A3-F336614319C1}" srcOrd="1" destOrd="0" presId="urn:microsoft.com/office/officeart/2005/8/layout/list1"/>
    <dgm:cxn modelId="{1F17B259-DD24-47D9-BACA-6C1B742B043A}" type="presOf" srcId="{DC0A57EB-2FFA-4474-A3F2-97F5C4FF5B43}" destId="{A314A271-ADD7-4A79-9FA9-68F3D7ECA8FC}" srcOrd="0" destOrd="0" presId="urn:microsoft.com/office/officeart/2005/8/layout/list1"/>
    <dgm:cxn modelId="{C7361D81-60BB-44E8-A926-AEFA01E08E2D}" type="presOf" srcId="{D12364F6-4683-40BC-A41D-D03461549135}" destId="{620B81DE-3C8E-4B83-849D-BA710ED7A9B4}" srcOrd="0" destOrd="0" presId="urn:microsoft.com/office/officeart/2005/8/layout/list1"/>
    <dgm:cxn modelId="{F9314184-AB72-498E-8179-87C6A495DE38}" type="presOf" srcId="{B181FC7A-F3C2-4108-A0CC-0A7ACBC9F04C}" destId="{A314A271-ADD7-4A79-9FA9-68F3D7ECA8FC}" srcOrd="0" destOrd="2" presId="urn:microsoft.com/office/officeart/2005/8/layout/list1"/>
    <dgm:cxn modelId="{7227B390-9DC6-4385-9A59-F0718BA9473D}" type="presOf" srcId="{97DD2952-AD2B-4ADC-9588-9DF696EC0BC7}" destId="{06E63A5C-1981-4828-ADF7-CF598C8AA9D1}" srcOrd="0" destOrd="0" presId="urn:microsoft.com/office/officeart/2005/8/layout/list1"/>
    <dgm:cxn modelId="{C361B794-AF79-43FB-8EF0-C8AC78881BF1}" srcId="{D12364F6-4683-40BC-A41D-D03461549135}" destId="{CE5CE7F8-67FB-45A6-9B07-FA1D7C466306}" srcOrd="0" destOrd="0" parTransId="{5C95BF86-3350-4F4A-B2A9-0DA4BDED0A05}" sibTransId="{A6335033-C2EC-4919-8902-E73738AE0C1E}"/>
    <dgm:cxn modelId="{D2E5B89A-54D0-4827-AD47-B6EB3598DF6E}" srcId="{D93B2B96-AA6E-42AA-8E79-841BA27F64E0}" destId="{DC0A57EB-2FFA-4474-A3F2-97F5C4FF5B43}" srcOrd="0" destOrd="0" parTransId="{95FAAC54-D893-4F57-A554-0E3EB7971358}" sibTransId="{587F909F-7ACF-40C2-9F81-5DC436B38E65}"/>
    <dgm:cxn modelId="{CA7C9DA9-5983-49B6-849C-ECE5491788FA}" srcId="{97DD2952-AD2B-4ADC-9588-9DF696EC0BC7}" destId="{60E637A2-D62D-4910-88D5-E124131C61AA}" srcOrd="1" destOrd="0" parTransId="{41F444CF-EB7D-456F-9A81-9A17369EA86B}" sibTransId="{720A34E3-FEA6-4037-97F2-85AF22AA5258}"/>
    <dgm:cxn modelId="{3C5C62B1-5642-4C2F-8800-9B3A80212F15}" type="presOf" srcId="{D12364F6-4683-40BC-A41D-D03461549135}" destId="{E754F0C7-44AD-49D9-BE1F-555AC6CEB808}" srcOrd="1" destOrd="0" presId="urn:microsoft.com/office/officeart/2005/8/layout/list1"/>
    <dgm:cxn modelId="{77AEF6B7-E917-4074-915C-4EE8C2E6D532}" type="presOf" srcId="{E04DF601-9D18-4DC4-AB47-9B6EA7BFDB10}" destId="{A314A271-ADD7-4A79-9FA9-68F3D7ECA8FC}" srcOrd="0" destOrd="1" presId="urn:microsoft.com/office/officeart/2005/8/layout/list1"/>
    <dgm:cxn modelId="{5B4551C0-FE36-4947-8405-4DDDF817467C}" type="presOf" srcId="{D93B2B96-AA6E-42AA-8E79-841BA27F64E0}" destId="{E93639C9-E2B6-48A4-8B3B-21DF21E96BFF}" srcOrd="0" destOrd="0" presId="urn:microsoft.com/office/officeart/2005/8/layout/list1"/>
    <dgm:cxn modelId="{E2F4E5C9-93B3-418D-B595-CA229925E586}" type="presOf" srcId="{CE5CE7F8-67FB-45A6-9B07-FA1D7C466306}" destId="{B47D606F-E968-4A09-BBE3-62FEE0AFE538}" srcOrd="0" destOrd="0" presId="urn:microsoft.com/office/officeart/2005/8/layout/list1"/>
    <dgm:cxn modelId="{B74A4EDF-FE22-4B87-9AA2-611C7C021F43}" srcId="{60E637A2-D62D-4910-88D5-E124131C61AA}" destId="{0685A956-4530-4F66-A5C3-EBB1F0D20F66}" srcOrd="0" destOrd="0" parTransId="{C65E6A08-0525-41C4-A99E-F122046B1B65}" sibTransId="{5B68C293-3796-4EA8-8185-0A441EEE3534}"/>
    <dgm:cxn modelId="{2CAB91E3-B049-44B9-9719-4742F2F65B4E}" srcId="{97DD2952-AD2B-4ADC-9588-9DF696EC0BC7}" destId="{D93B2B96-AA6E-42AA-8E79-841BA27F64E0}" srcOrd="0" destOrd="0" parTransId="{81A9F2EE-7DE4-4483-94DC-6E41863926F2}" sibTransId="{FA401256-C5FE-4CA4-8E1A-4C6B4EBB962E}"/>
    <dgm:cxn modelId="{6C727BF1-E63A-4656-8BB8-E3D6DD3081E5}" srcId="{97DD2952-AD2B-4ADC-9588-9DF696EC0BC7}" destId="{D12364F6-4683-40BC-A41D-D03461549135}" srcOrd="2" destOrd="0" parTransId="{E773BCEE-C431-4CDF-AE9E-9FAC114E62F8}" sibTransId="{9649D517-D280-4F75-BDB3-2C05276DCCAB}"/>
    <dgm:cxn modelId="{C4A673F9-2B01-424F-83B0-4CECB8EA9BEB}" srcId="{D93B2B96-AA6E-42AA-8E79-841BA27F64E0}" destId="{E04DF601-9D18-4DC4-AB47-9B6EA7BFDB10}" srcOrd="1" destOrd="0" parTransId="{080CC8D4-9205-49FF-B10F-8D8E0737476B}" sibTransId="{91543BB2-8575-417D-867F-CB8A70696F1B}"/>
    <dgm:cxn modelId="{D8DEABD5-018F-4CD6-9342-D1E10F34CD12}" type="presParOf" srcId="{06E63A5C-1981-4828-ADF7-CF598C8AA9D1}" destId="{545ECE42-DE20-49AD-BA09-BED2EA348E3D}" srcOrd="0" destOrd="0" presId="urn:microsoft.com/office/officeart/2005/8/layout/list1"/>
    <dgm:cxn modelId="{5F705A41-F24D-4490-B00C-14ACCB46CB17}" type="presParOf" srcId="{545ECE42-DE20-49AD-BA09-BED2EA348E3D}" destId="{E93639C9-E2B6-48A4-8B3B-21DF21E96BFF}" srcOrd="0" destOrd="0" presId="urn:microsoft.com/office/officeart/2005/8/layout/list1"/>
    <dgm:cxn modelId="{DF9C41A7-CC5F-4D42-B1A4-A7B9C0EC7EFD}" type="presParOf" srcId="{545ECE42-DE20-49AD-BA09-BED2EA348E3D}" destId="{9C62C466-B251-49A6-87D7-2FF37EB72AE0}" srcOrd="1" destOrd="0" presId="urn:microsoft.com/office/officeart/2005/8/layout/list1"/>
    <dgm:cxn modelId="{953D4F30-E37C-4546-BDC5-C03F1EA11DB0}" type="presParOf" srcId="{06E63A5C-1981-4828-ADF7-CF598C8AA9D1}" destId="{67F031CB-9225-438D-B9B7-A32C4D17D271}" srcOrd="1" destOrd="0" presId="urn:microsoft.com/office/officeart/2005/8/layout/list1"/>
    <dgm:cxn modelId="{1B934800-1D17-44D9-A5F0-EF3C33873C03}" type="presParOf" srcId="{06E63A5C-1981-4828-ADF7-CF598C8AA9D1}" destId="{A314A271-ADD7-4A79-9FA9-68F3D7ECA8FC}" srcOrd="2" destOrd="0" presId="urn:microsoft.com/office/officeart/2005/8/layout/list1"/>
    <dgm:cxn modelId="{C75ED190-AF47-4BD3-BFF8-1EDAA7A04F73}" type="presParOf" srcId="{06E63A5C-1981-4828-ADF7-CF598C8AA9D1}" destId="{E95CD9CE-86A6-492A-8F29-C5D0210104FA}" srcOrd="3" destOrd="0" presId="urn:microsoft.com/office/officeart/2005/8/layout/list1"/>
    <dgm:cxn modelId="{48534EDF-FEE4-4CB2-A7B5-D5C39ECB92DF}" type="presParOf" srcId="{06E63A5C-1981-4828-ADF7-CF598C8AA9D1}" destId="{77135780-894B-4CE1-B6E4-34BE85BCD44B}" srcOrd="4" destOrd="0" presId="urn:microsoft.com/office/officeart/2005/8/layout/list1"/>
    <dgm:cxn modelId="{03D0C64B-D587-4BC8-810E-255C200407FA}" type="presParOf" srcId="{77135780-894B-4CE1-B6E4-34BE85BCD44B}" destId="{75D6BB9E-A0A5-4FF6-A5E1-4973DEA15ECA}" srcOrd="0" destOrd="0" presId="urn:microsoft.com/office/officeart/2005/8/layout/list1"/>
    <dgm:cxn modelId="{FAF9AE9E-92AA-4C85-A580-10391F8F96D3}" type="presParOf" srcId="{77135780-894B-4CE1-B6E4-34BE85BCD44B}" destId="{9282560F-B43E-462E-98A3-F336614319C1}" srcOrd="1" destOrd="0" presId="urn:microsoft.com/office/officeart/2005/8/layout/list1"/>
    <dgm:cxn modelId="{D8A27C44-7EF3-434A-8A66-CF3869691C63}" type="presParOf" srcId="{06E63A5C-1981-4828-ADF7-CF598C8AA9D1}" destId="{2C915B66-AFB3-46E5-AC81-ACF4B0193B7D}" srcOrd="5" destOrd="0" presId="urn:microsoft.com/office/officeart/2005/8/layout/list1"/>
    <dgm:cxn modelId="{F438903E-F118-4550-BF97-791C0E34AA25}" type="presParOf" srcId="{06E63A5C-1981-4828-ADF7-CF598C8AA9D1}" destId="{7A4A3B5E-5ACE-463A-B573-EE8103428346}" srcOrd="6" destOrd="0" presId="urn:microsoft.com/office/officeart/2005/8/layout/list1"/>
    <dgm:cxn modelId="{58E67698-5624-4D9C-A47E-9B3252812380}" type="presParOf" srcId="{06E63A5C-1981-4828-ADF7-CF598C8AA9D1}" destId="{1BA61ECB-B2F1-47A4-BA6C-802CCCAA0FEE}" srcOrd="7" destOrd="0" presId="urn:microsoft.com/office/officeart/2005/8/layout/list1"/>
    <dgm:cxn modelId="{059DAFC3-337B-4C37-AF0B-CC00E6501218}" type="presParOf" srcId="{06E63A5C-1981-4828-ADF7-CF598C8AA9D1}" destId="{8BFCA47E-578D-4EB9-B7D5-78182F1801BE}" srcOrd="8" destOrd="0" presId="urn:microsoft.com/office/officeart/2005/8/layout/list1"/>
    <dgm:cxn modelId="{675B0B0C-42C1-4746-A8FC-9C0BA2B40395}" type="presParOf" srcId="{8BFCA47E-578D-4EB9-B7D5-78182F1801BE}" destId="{620B81DE-3C8E-4B83-849D-BA710ED7A9B4}" srcOrd="0" destOrd="0" presId="urn:microsoft.com/office/officeart/2005/8/layout/list1"/>
    <dgm:cxn modelId="{CA70C98E-197C-46A8-9ABF-01543804FD97}" type="presParOf" srcId="{8BFCA47E-578D-4EB9-B7D5-78182F1801BE}" destId="{E754F0C7-44AD-49D9-BE1F-555AC6CEB808}" srcOrd="1" destOrd="0" presId="urn:microsoft.com/office/officeart/2005/8/layout/list1"/>
    <dgm:cxn modelId="{40706CB5-91F2-4EE2-9605-5CC82C9FE832}" type="presParOf" srcId="{06E63A5C-1981-4828-ADF7-CF598C8AA9D1}" destId="{ABDDA447-B312-49CF-9EAE-5D15374998E1}" srcOrd="9" destOrd="0" presId="urn:microsoft.com/office/officeart/2005/8/layout/list1"/>
    <dgm:cxn modelId="{4B232494-ECCE-45DB-971F-7DC5485C0056}" type="presParOf" srcId="{06E63A5C-1981-4828-ADF7-CF598C8AA9D1}" destId="{B47D606F-E968-4A09-BBE3-62FEE0AFE538}"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E36461-9CE3-4908-B11A-2855667BE216}">
      <dsp:nvSpPr>
        <dsp:cNvPr id="0" name=""/>
        <dsp:cNvSpPr/>
      </dsp:nvSpPr>
      <dsp:spPr>
        <a:xfrm>
          <a:off x="0" y="321438"/>
          <a:ext cx="9858191" cy="378000"/>
        </a:xfrm>
        <a:prstGeom prst="rect">
          <a:avLst/>
        </a:prstGeom>
        <a:solidFill>
          <a:schemeClr val="lt1">
            <a:alpha val="90000"/>
            <a:hueOff val="0"/>
            <a:satOff val="0"/>
            <a:lumOff val="0"/>
            <a:alphaOff val="0"/>
          </a:schemeClr>
        </a:solidFill>
        <a:ln w="1397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892A063-F275-4C7E-AD43-23AA8F0C2361}">
      <dsp:nvSpPr>
        <dsp:cNvPr id="0" name=""/>
        <dsp:cNvSpPr/>
      </dsp:nvSpPr>
      <dsp:spPr>
        <a:xfrm>
          <a:off x="492909" y="100038"/>
          <a:ext cx="6900733" cy="442800"/>
        </a:xfrm>
        <a:prstGeom prst="roundRect">
          <a:avLst/>
        </a:prstGeom>
        <a:solidFill>
          <a:schemeClr val="accent5">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60831" tIns="0" rIns="260831" bIns="0" numCol="1" spcCol="1270" anchor="ctr" anchorCtr="0">
          <a:noAutofit/>
        </a:bodyPr>
        <a:lstStyle/>
        <a:p>
          <a:pPr marL="0" lvl="0" indent="0" algn="l" defTabSz="889000">
            <a:lnSpc>
              <a:spcPct val="90000"/>
            </a:lnSpc>
            <a:spcBef>
              <a:spcPct val="0"/>
            </a:spcBef>
            <a:spcAft>
              <a:spcPct val="35000"/>
            </a:spcAft>
            <a:buNone/>
          </a:pPr>
          <a:r>
            <a:rPr lang="en-US" sz="2000" kern="1200" dirty="0"/>
            <a:t>QA Definition</a:t>
          </a:r>
        </a:p>
      </dsp:txBody>
      <dsp:txXfrm>
        <a:off x="514525" y="121654"/>
        <a:ext cx="6857501" cy="399568"/>
      </dsp:txXfrm>
    </dsp:sp>
    <dsp:sp modelId="{4C5A1510-409E-409E-BAED-BCDC198AAA42}">
      <dsp:nvSpPr>
        <dsp:cNvPr id="0" name=""/>
        <dsp:cNvSpPr/>
      </dsp:nvSpPr>
      <dsp:spPr>
        <a:xfrm>
          <a:off x="0" y="1001839"/>
          <a:ext cx="9858191" cy="378000"/>
        </a:xfrm>
        <a:prstGeom prst="rect">
          <a:avLst/>
        </a:prstGeom>
        <a:solidFill>
          <a:schemeClr val="lt1">
            <a:alpha val="90000"/>
            <a:hueOff val="0"/>
            <a:satOff val="0"/>
            <a:lumOff val="0"/>
            <a:alphaOff val="0"/>
          </a:schemeClr>
        </a:solidFill>
        <a:ln w="13970" cap="flat" cmpd="sng" algn="ctr">
          <a:solidFill>
            <a:schemeClr val="accent5">
              <a:hueOff val="-3813831"/>
              <a:satOff val="1006"/>
              <a:lumOff val="510"/>
              <a:alphaOff val="0"/>
            </a:schemeClr>
          </a:solidFill>
          <a:prstDash val="solid"/>
        </a:ln>
        <a:effectLst/>
      </dsp:spPr>
      <dsp:style>
        <a:lnRef idx="2">
          <a:scrgbClr r="0" g="0" b="0"/>
        </a:lnRef>
        <a:fillRef idx="1">
          <a:scrgbClr r="0" g="0" b="0"/>
        </a:fillRef>
        <a:effectRef idx="0">
          <a:scrgbClr r="0" g="0" b="0"/>
        </a:effectRef>
        <a:fontRef idx="minor"/>
      </dsp:style>
    </dsp:sp>
    <dsp:sp modelId="{7A74E93D-4088-443F-96D4-E923EF693D76}">
      <dsp:nvSpPr>
        <dsp:cNvPr id="0" name=""/>
        <dsp:cNvSpPr/>
      </dsp:nvSpPr>
      <dsp:spPr>
        <a:xfrm>
          <a:off x="492909" y="780438"/>
          <a:ext cx="6900733" cy="442800"/>
        </a:xfrm>
        <a:prstGeom prst="roundRect">
          <a:avLst/>
        </a:prstGeom>
        <a:solidFill>
          <a:schemeClr val="accent5">
            <a:hueOff val="-3813831"/>
            <a:satOff val="1006"/>
            <a:lumOff val="51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60831" tIns="0" rIns="260831" bIns="0" numCol="1" spcCol="1270" anchor="ctr" anchorCtr="0">
          <a:noAutofit/>
        </a:bodyPr>
        <a:lstStyle/>
        <a:p>
          <a:pPr marL="0" lvl="0" indent="0" algn="l" defTabSz="889000">
            <a:lnSpc>
              <a:spcPct val="90000"/>
            </a:lnSpc>
            <a:spcBef>
              <a:spcPct val="0"/>
            </a:spcBef>
            <a:spcAft>
              <a:spcPct val="35000"/>
            </a:spcAft>
            <a:buNone/>
          </a:pPr>
          <a:r>
            <a:rPr lang="en-US" sz="2000" kern="1200" dirty="0"/>
            <a:t>Agile Projects</a:t>
          </a:r>
        </a:p>
      </dsp:txBody>
      <dsp:txXfrm>
        <a:off x="514525" y="802054"/>
        <a:ext cx="6857501" cy="399568"/>
      </dsp:txXfrm>
    </dsp:sp>
    <dsp:sp modelId="{FBCFEBFE-99B7-4DEA-B7A5-9E986F715BF6}">
      <dsp:nvSpPr>
        <dsp:cNvPr id="0" name=""/>
        <dsp:cNvSpPr/>
      </dsp:nvSpPr>
      <dsp:spPr>
        <a:xfrm>
          <a:off x="0" y="1682239"/>
          <a:ext cx="9858191" cy="378000"/>
        </a:xfrm>
        <a:prstGeom prst="rect">
          <a:avLst/>
        </a:prstGeom>
        <a:solidFill>
          <a:schemeClr val="lt1">
            <a:alpha val="90000"/>
            <a:hueOff val="0"/>
            <a:satOff val="0"/>
            <a:lumOff val="0"/>
            <a:alphaOff val="0"/>
          </a:schemeClr>
        </a:solidFill>
        <a:ln w="13970" cap="flat" cmpd="sng" algn="ctr">
          <a:solidFill>
            <a:schemeClr val="accent5">
              <a:hueOff val="-7627663"/>
              <a:satOff val="2012"/>
              <a:lumOff val="1020"/>
              <a:alphaOff val="0"/>
            </a:schemeClr>
          </a:solidFill>
          <a:prstDash val="solid"/>
        </a:ln>
        <a:effectLst/>
      </dsp:spPr>
      <dsp:style>
        <a:lnRef idx="2">
          <a:scrgbClr r="0" g="0" b="0"/>
        </a:lnRef>
        <a:fillRef idx="1">
          <a:scrgbClr r="0" g="0" b="0"/>
        </a:fillRef>
        <a:effectRef idx="0">
          <a:scrgbClr r="0" g="0" b="0"/>
        </a:effectRef>
        <a:fontRef idx="minor"/>
      </dsp:style>
    </dsp:sp>
    <dsp:sp modelId="{558312F8-EE85-47E1-8F4F-E9E219AD6663}">
      <dsp:nvSpPr>
        <dsp:cNvPr id="0" name=""/>
        <dsp:cNvSpPr/>
      </dsp:nvSpPr>
      <dsp:spPr>
        <a:xfrm>
          <a:off x="492909" y="1460839"/>
          <a:ext cx="6900733" cy="442800"/>
        </a:xfrm>
        <a:prstGeom prst="roundRect">
          <a:avLst/>
        </a:prstGeom>
        <a:solidFill>
          <a:schemeClr val="accent5">
            <a:hueOff val="-7627663"/>
            <a:satOff val="2012"/>
            <a:lumOff val="102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60831" tIns="0" rIns="260831" bIns="0" numCol="1" spcCol="1270" anchor="ctr" anchorCtr="0">
          <a:noAutofit/>
        </a:bodyPr>
        <a:lstStyle/>
        <a:p>
          <a:pPr marL="0" lvl="0" indent="0" algn="l" defTabSz="889000">
            <a:lnSpc>
              <a:spcPct val="90000"/>
            </a:lnSpc>
            <a:spcBef>
              <a:spcPct val="0"/>
            </a:spcBef>
            <a:spcAft>
              <a:spcPct val="35000"/>
            </a:spcAft>
            <a:buNone/>
          </a:pPr>
          <a:r>
            <a:rPr lang="en-US" sz="2000" kern="1200" dirty="0"/>
            <a:t>Themes / Epics / Issues / User Stories</a:t>
          </a:r>
        </a:p>
      </dsp:txBody>
      <dsp:txXfrm>
        <a:off x="514525" y="1482455"/>
        <a:ext cx="6857501" cy="399568"/>
      </dsp:txXfrm>
    </dsp:sp>
    <dsp:sp modelId="{05AD2892-EC93-4BB7-BEDF-37F160B5A247}">
      <dsp:nvSpPr>
        <dsp:cNvPr id="0" name=""/>
        <dsp:cNvSpPr/>
      </dsp:nvSpPr>
      <dsp:spPr>
        <a:xfrm>
          <a:off x="0" y="2362639"/>
          <a:ext cx="9858191" cy="378000"/>
        </a:xfrm>
        <a:prstGeom prst="rect">
          <a:avLst/>
        </a:prstGeom>
        <a:solidFill>
          <a:schemeClr val="lt1">
            <a:alpha val="90000"/>
            <a:hueOff val="0"/>
            <a:satOff val="0"/>
            <a:lumOff val="0"/>
            <a:alphaOff val="0"/>
          </a:schemeClr>
        </a:solidFill>
        <a:ln w="13970" cap="flat" cmpd="sng" algn="ctr">
          <a:solidFill>
            <a:schemeClr val="accent5">
              <a:hueOff val="-11441494"/>
              <a:satOff val="3017"/>
              <a:lumOff val="1529"/>
              <a:alphaOff val="0"/>
            </a:schemeClr>
          </a:solidFill>
          <a:prstDash val="solid"/>
        </a:ln>
        <a:effectLst/>
      </dsp:spPr>
      <dsp:style>
        <a:lnRef idx="2">
          <a:scrgbClr r="0" g="0" b="0"/>
        </a:lnRef>
        <a:fillRef idx="1">
          <a:scrgbClr r="0" g="0" b="0"/>
        </a:fillRef>
        <a:effectRef idx="0">
          <a:scrgbClr r="0" g="0" b="0"/>
        </a:effectRef>
        <a:fontRef idx="minor"/>
      </dsp:style>
    </dsp:sp>
    <dsp:sp modelId="{95C180E9-A8E8-472E-9E3C-05625E0504F4}">
      <dsp:nvSpPr>
        <dsp:cNvPr id="0" name=""/>
        <dsp:cNvSpPr/>
      </dsp:nvSpPr>
      <dsp:spPr>
        <a:xfrm>
          <a:off x="492909" y="2141239"/>
          <a:ext cx="6900733" cy="442800"/>
        </a:xfrm>
        <a:prstGeom prst="roundRect">
          <a:avLst/>
        </a:prstGeom>
        <a:solidFill>
          <a:schemeClr val="accent5">
            <a:hueOff val="-11441494"/>
            <a:satOff val="3017"/>
            <a:lumOff val="1529"/>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60831" tIns="0" rIns="260831" bIns="0" numCol="1" spcCol="1270" anchor="ctr" anchorCtr="0">
          <a:noAutofit/>
        </a:bodyPr>
        <a:lstStyle/>
        <a:p>
          <a:pPr marL="0" lvl="0" indent="0" algn="l" defTabSz="889000">
            <a:lnSpc>
              <a:spcPct val="90000"/>
            </a:lnSpc>
            <a:spcBef>
              <a:spcPct val="0"/>
            </a:spcBef>
            <a:spcAft>
              <a:spcPct val="35000"/>
            </a:spcAft>
            <a:buNone/>
          </a:pPr>
          <a:r>
            <a:rPr lang="en-US" sz="2000" kern="1200" dirty="0"/>
            <a:t>Kanban Boards</a:t>
          </a:r>
        </a:p>
      </dsp:txBody>
      <dsp:txXfrm>
        <a:off x="514525" y="2162855"/>
        <a:ext cx="6857501" cy="399568"/>
      </dsp:txXfrm>
    </dsp:sp>
    <dsp:sp modelId="{9D618A60-CE25-4323-929B-78E5FDDAB5B2}">
      <dsp:nvSpPr>
        <dsp:cNvPr id="0" name=""/>
        <dsp:cNvSpPr/>
      </dsp:nvSpPr>
      <dsp:spPr>
        <a:xfrm>
          <a:off x="0" y="3043039"/>
          <a:ext cx="9858191" cy="378000"/>
        </a:xfrm>
        <a:prstGeom prst="rect">
          <a:avLst/>
        </a:prstGeom>
        <a:solidFill>
          <a:schemeClr val="lt1">
            <a:alpha val="90000"/>
            <a:hueOff val="0"/>
            <a:satOff val="0"/>
            <a:lumOff val="0"/>
            <a:alphaOff val="0"/>
          </a:schemeClr>
        </a:solidFill>
        <a:ln w="13970" cap="flat" cmpd="sng" algn="ctr">
          <a:solidFill>
            <a:schemeClr val="accent5">
              <a:hueOff val="-15255325"/>
              <a:satOff val="4023"/>
              <a:lumOff val="2039"/>
              <a:alphaOff val="0"/>
            </a:schemeClr>
          </a:solidFill>
          <a:prstDash val="solid"/>
        </a:ln>
        <a:effectLst/>
      </dsp:spPr>
      <dsp:style>
        <a:lnRef idx="2">
          <a:scrgbClr r="0" g="0" b="0"/>
        </a:lnRef>
        <a:fillRef idx="1">
          <a:scrgbClr r="0" g="0" b="0"/>
        </a:fillRef>
        <a:effectRef idx="0">
          <a:scrgbClr r="0" g="0" b="0"/>
        </a:effectRef>
        <a:fontRef idx="minor"/>
      </dsp:style>
    </dsp:sp>
    <dsp:sp modelId="{6004202F-BD57-4B00-B4F8-72ED66F19382}">
      <dsp:nvSpPr>
        <dsp:cNvPr id="0" name=""/>
        <dsp:cNvSpPr/>
      </dsp:nvSpPr>
      <dsp:spPr>
        <a:xfrm>
          <a:off x="492909" y="2821639"/>
          <a:ext cx="6900733" cy="442800"/>
        </a:xfrm>
        <a:prstGeom prst="roundRect">
          <a:avLst/>
        </a:prstGeom>
        <a:solidFill>
          <a:schemeClr val="accent5">
            <a:hueOff val="-15255325"/>
            <a:satOff val="4023"/>
            <a:lumOff val="2039"/>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60831" tIns="0" rIns="260831" bIns="0" numCol="1" spcCol="1270" anchor="ctr" anchorCtr="0">
          <a:noAutofit/>
        </a:bodyPr>
        <a:lstStyle/>
        <a:p>
          <a:pPr marL="0" lvl="0" indent="0" algn="l" defTabSz="889000">
            <a:lnSpc>
              <a:spcPct val="90000"/>
            </a:lnSpc>
            <a:spcBef>
              <a:spcPct val="0"/>
            </a:spcBef>
            <a:spcAft>
              <a:spcPct val="35000"/>
            </a:spcAft>
            <a:buNone/>
          </a:pPr>
          <a:r>
            <a:rPr lang="en-US" sz="2000" kern="1200" dirty="0"/>
            <a:t>Test Plan / Test Strategy</a:t>
          </a:r>
        </a:p>
      </dsp:txBody>
      <dsp:txXfrm>
        <a:off x="514525" y="2843255"/>
        <a:ext cx="6857501" cy="399568"/>
      </dsp:txXfrm>
    </dsp:sp>
    <dsp:sp modelId="{2F7F57DA-9E63-4C30-B7CF-FAB5576FD8AE}">
      <dsp:nvSpPr>
        <dsp:cNvPr id="0" name=""/>
        <dsp:cNvSpPr/>
      </dsp:nvSpPr>
      <dsp:spPr>
        <a:xfrm>
          <a:off x="0" y="3723439"/>
          <a:ext cx="9858191" cy="378000"/>
        </a:xfrm>
        <a:prstGeom prst="rect">
          <a:avLst/>
        </a:prstGeom>
        <a:solidFill>
          <a:schemeClr val="lt1">
            <a:alpha val="90000"/>
            <a:hueOff val="0"/>
            <a:satOff val="0"/>
            <a:lumOff val="0"/>
            <a:alphaOff val="0"/>
          </a:schemeClr>
        </a:solidFill>
        <a:ln w="13970" cap="flat" cmpd="sng" algn="ctr">
          <a:solidFill>
            <a:schemeClr val="accent5">
              <a:hueOff val="-19069156"/>
              <a:satOff val="5029"/>
              <a:lumOff val="2549"/>
              <a:alphaOff val="0"/>
            </a:schemeClr>
          </a:solidFill>
          <a:prstDash val="solid"/>
        </a:ln>
        <a:effectLst/>
      </dsp:spPr>
      <dsp:style>
        <a:lnRef idx="2">
          <a:scrgbClr r="0" g="0" b="0"/>
        </a:lnRef>
        <a:fillRef idx="1">
          <a:scrgbClr r="0" g="0" b="0"/>
        </a:fillRef>
        <a:effectRef idx="0">
          <a:scrgbClr r="0" g="0" b="0"/>
        </a:effectRef>
        <a:fontRef idx="minor"/>
      </dsp:style>
    </dsp:sp>
    <dsp:sp modelId="{E4608368-5725-4625-B71B-3899DDC0E299}">
      <dsp:nvSpPr>
        <dsp:cNvPr id="0" name=""/>
        <dsp:cNvSpPr/>
      </dsp:nvSpPr>
      <dsp:spPr>
        <a:xfrm>
          <a:off x="492909" y="3502039"/>
          <a:ext cx="6900733" cy="442800"/>
        </a:xfrm>
        <a:prstGeom prst="roundRect">
          <a:avLst/>
        </a:prstGeom>
        <a:solidFill>
          <a:schemeClr val="accent5">
            <a:hueOff val="-19069156"/>
            <a:satOff val="5029"/>
            <a:lumOff val="2549"/>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60831" tIns="0" rIns="260831" bIns="0" numCol="1" spcCol="1270" anchor="ctr" anchorCtr="0">
          <a:noAutofit/>
        </a:bodyPr>
        <a:lstStyle/>
        <a:p>
          <a:pPr marL="0" lvl="0" indent="0" algn="l" defTabSz="889000">
            <a:lnSpc>
              <a:spcPct val="90000"/>
            </a:lnSpc>
            <a:spcBef>
              <a:spcPct val="0"/>
            </a:spcBef>
            <a:spcAft>
              <a:spcPct val="35000"/>
            </a:spcAft>
            <a:buNone/>
          </a:pPr>
          <a:r>
            <a:rPr lang="en-US" sz="2000" kern="1200" dirty="0"/>
            <a:t>Jira </a:t>
          </a:r>
        </a:p>
      </dsp:txBody>
      <dsp:txXfrm>
        <a:off x="514525" y="3523655"/>
        <a:ext cx="6857501" cy="3995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CCD6CD-3A53-47D1-A98A-7170EB43D8B0}">
      <dsp:nvSpPr>
        <dsp:cNvPr id="0" name=""/>
        <dsp:cNvSpPr/>
      </dsp:nvSpPr>
      <dsp:spPr>
        <a:xfrm rot="5400000">
          <a:off x="5566512" y="-2401404"/>
          <a:ext cx="556665" cy="5501030"/>
        </a:xfrm>
        <a:prstGeom prst="round2SameRect">
          <a:avLst/>
        </a:prstGeom>
        <a:solidFill>
          <a:schemeClr val="accent5">
            <a:tint val="40000"/>
            <a:alpha val="90000"/>
            <a:hueOff val="0"/>
            <a:satOff val="0"/>
            <a:lumOff val="0"/>
            <a:alphaOff val="0"/>
          </a:schemeClr>
        </a:solidFill>
        <a:ln w="1397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b="0" i="0" kern="1200">
              <a:latin typeface="Calibri" panose="020F0502020204030204" pitchFamily="34" charset="0"/>
              <a:ea typeface="Calibri" panose="020F0502020204030204" pitchFamily="34" charset="0"/>
              <a:cs typeface="Calibri" panose="020F0502020204030204" pitchFamily="34" charset="0"/>
            </a:rPr>
            <a:t>The story should not depend on other stories and can be completed on its own,</a:t>
          </a:r>
          <a:endParaRPr lang="en-US" sz="1200" kern="1200">
            <a:latin typeface="Calibri" panose="020F0502020204030204" pitchFamily="34" charset="0"/>
            <a:ea typeface="Calibri" panose="020F0502020204030204" pitchFamily="34" charset="0"/>
            <a:cs typeface="Calibri" panose="020F0502020204030204" pitchFamily="34" charset="0"/>
          </a:endParaRPr>
        </a:p>
      </dsp:txBody>
      <dsp:txXfrm rot="-5400000">
        <a:off x="3094330" y="97952"/>
        <a:ext cx="5473856" cy="502317"/>
      </dsp:txXfrm>
    </dsp:sp>
    <dsp:sp modelId="{234DF60C-0E98-4E29-BDB8-5762DEEE13A6}">
      <dsp:nvSpPr>
        <dsp:cNvPr id="0" name=""/>
        <dsp:cNvSpPr/>
      </dsp:nvSpPr>
      <dsp:spPr>
        <a:xfrm>
          <a:off x="0" y="1195"/>
          <a:ext cx="3094329" cy="695831"/>
        </a:xfrm>
        <a:prstGeom prst="roundRect">
          <a:avLst/>
        </a:prstGeom>
        <a:solidFill>
          <a:schemeClr val="accent5">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b="1" i="0" kern="1200" dirty="0">
              <a:latin typeface="Calibri" panose="020F0502020204030204" pitchFamily="34" charset="0"/>
              <a:ea typeface="Calibri" panose="020F0502020204030204" pitchFamily="34" charset="0"/>
              <a:cs typeface="Calibri" panose="020F0502020204030204" pitchFamily="34" charset="0"/>
            </a:rPr>
            <a:t>I</a:t>
          </a:r>
          <a:r>
            <a:rPr lang="en-US" sz="2800" i="0" kern="1200" dirty="0">
              <a:latin typeface="Calibri" panose="020F0502020204030204" pitchFamily="34" charset="0"/>
              <a:ea typeface="Calibri" panose="020F0502020204030204" pitchFamily="34" charset="0"/>
              <a:cs typeface="Calibri" panose="020F0502020204030204" pitchFamily="34" charset="0"/>
            </a:rPr>
            <a:t>ndependent</a:t>
          </a:r>
          <a:endParaRPr lang="en-US" sz="2800" kern="1200" dirty="0">
            <a:latin typeface="Calibri" panose="020F0502020204030204" pitchFamily="34" charset="0"/>
            <a:ea typeface="Calibri" panose="020F0502020204030204" pitchFamily="34" charset="0"/>
            <a:cs typeface="Calibri" panose="020F0502020204030204" pitchFamily="34" charset="0"/>
          </a:endParaRPr>
        </a:p>
      </dsp:txBody>
      <dsp:txXfrm>
        <a:off x="33968" y="35163"/>
        <a:ext cx="3026393" cy="627895"/>
      </dsp:txXfrm>
    </dsp:sp>
    <dsp:sp modelId="{EFEA8793-BF6A-41D7-BD9F-87D71A549A65}">
      <dsp:nvSpPr>
        <dsp:cNvPr id="0" name=""/>
        <dsp:cNvSpPr/>
      </dsp:nvSpPr>
      <dsp:spPr>
        <a:xfrm rot="5400000">
          <a:off x="5566512" y="-1670781"/>
          <a:ext cx="556665" cy="5501030"/>
        </a:xfrm>
        <a:prstGeom prst="round2SameRect">
          <a:avLst/>
        </a:prstGeom>
        <a:solidFill>
          <a:schemeClr val="accent5">
            <a:tint val="40000"/>
            <a:alpha val="90000"/>
            <a:hueOff val="-3885058"/>
            <a:satOff val="985"/>
            <a:lumOff val="125"/>
            <a:alphaOff val="0"/>
          </a:schemeClr>
        </a:solidFill>
        <a:ln w="13970" cap="flat" cmpd="sng" algn="ctr">
          <a:solidFill>
            <a:schemeClr val="accent5">
              <a:tint val="40000"/>
              <a:alpha val="90000"/>
              <a:hueOff val="-3885058"/>
              <a:satOff val="985"/>
              <a:lumOff val="12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b="0" i="0" kern="1200">
              <a:latin typeface="Calibri" panose="020F0502020204030204" pitchFamily="34" charset="0"/>
              <a:ea typeface="Calibri" panose="020F0502020204030204" pitchFamily="34" charset="0"/>
              <a:cs typeface="Calibri" panose="020F0502020204030204" pitchFamily="34" charset="0"/>
            </a:rPr>
            <a:t>It should open a conversation with the customer to invite refinement and change,</a:t>
          </a:r>
          <a:endParaRPr lang="en-US" sz="1200" kern="1200">
            <a:latin typeface="Calibri" panose="020F0502020204030204" pitchFamily="34" charset="0"/>
            <a:ea typeface="Calibri" panose="020F0502020204030204" pitchFamily="34" charset="0"/>
            <a:cs typeface="Calibri" panose="020F0502020204030204" pitchFamily="34" charset="0"/>
          </a:endParaRPr>
        </a:p>
      </dsp:txBody>
      <dsp:txXfrm rot="-5400000">
        <a:off x="3094330" y="828575"/>
        <a:ext cx="5473856" cy="502317"/>
      </dsp:txXfrm>
    </dsp:sp>
    <dsp:sp modelId="{FE22DD97-FF46-495A-87DE-91EA71F20BD8}">
      <dsp:nvSpPr>
        <dsp:cNvPr id="0" name=""/>
        <dsp:cNvSpPr/>
      </dsp:nvSpPr>
      <dsp:spPr>
        <a:xfrm>
          <a:off x="0" y="731818"/>
          <a:ext cx="3094329" cy="695831"/>
        </a:xfrm>
        <a:prstGeom prst="roundRect">
          <a:avLst/>
        </a:prstGeom>
        <a:solidFill>
          <a:schemeClr val="accent5">
            <a:hueOff val="-3813831"/>
            <a:satOff val="1006"/>
            <a:lumOff val="51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b="1" i="0" kern="1200">
              <a:latin typeface="Calibri" panose="020F0502020204030204" pitchFamily="34" charset="0"/>
              <a:ea typeface="Calibri" panose="020F0502020204030204" pitchFamily="34" charset="0"/>
              <a:cs typeface="Calibri" panose="020F0502020204030204" pitchFamily="34" charset="0"/>
            </a:rPr>
            <a:t>N</a:t>
          </a:r>
          <a:r>
            <a:rPr lang="en-US" sz="2800" i="0" kern="1200">
              <a:latin typeface="Calibri" panose="020F0502020204030204" pitchFamily="34" charset="0"/>
              <a:ea typeface="Calibri" panose="020F0502020204030204" pitchFamily="34" charset="0"/>
              <a:cs typeface="Calibri" panose="020F0502020204030204" pitchFamily="34" charset="0"/>
            </a:rPr>
            <a:t>egotiable</a:t>
          </a:r>
          <a:endParaRPr lang="en-US" sz="2800" kern="1200">
            <a:latin typeface="Calibri" panose="020F0502020204030204" pitchFamily="34" charset="0"/>
            <a:ea typeface="Calibri" panose="020F0502020204030204" pitchFamily="34" charset="0"/>
            <a:cs typeface="Calibri" panose="020F0502020204030204" pitchFamily="34" charset="0"/>
          </a:endParaRPr>
        </a:p>
      </dsp:txBody>
      <dsp:txXfrm>
        <a:off x="33968" y="765786"/>
        <a:ext cx="3026393" cy="627895"/>
      </dsp:txXfrm>
    </dsp:sp>
    <dsp:sp modelId="{8BA46BB1-6157-4FC6-B432-0CD75019714E}">
      <dsp:nvSpPr>
        <dsp:cNvPr id="0" name=""/>
        <dsp:cNvSpPr/>
      </dsp:nvSpPr>
      <dsp:spPr>
        <a:xfrm rot="5400000">
          <a:off x="5566512" y="-940158"/>
          <a:ext cx="556665" cy="5501030"/>
        </a:xfrm>
        <a:prstGeom prst="round2SameRect">
          <a:avLst/>
        </a:prstGeom>
        <a:solidFill>
          <a:schemeClr val="accent5">
            <a:tint val="40000"/>
            <a:alpha val="90000"/>
            <a:hueOff val="-7770115"/>
            <a:satOff val="1970"/>
            <a:lumOff val="250"/>
            <a:alphaOff val="0"/>
          </a:schemeClr>
        </a:solidFill>
        <a:ln w="13970" cap="flat" cmpd="sng" algn="ctr">
          <a:solidFill>
            <a:schemeClr val="accent5">
              <a:tint val="40000"/>
              <a:alpha val="90000"/>
              <a:hueOff val="-7770115"/>
              <a:satOff val="1970"/>
              <a:lumOff val="25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b="0" i="0" kern="1200">
              <a:latin typeface="Calibri" panose="020F0502020204030204" pitchFamily="34" charset="0"/>
              <a:ea typeface="Calibri" panose="020F0502020204030204" pitchFamily="34" charset="0"/>
              <a:cs typeface="Calibri" panose="020F0502020204030204" pitchFamily="34" charset="0"/>
            </a:rPr>
            <a:t>It should provide significant value to the project,</a:t>
          </a:r>
          <a:endParaRPr lang="en-US" sz="1200" kern="1200">
            <a:latin typeface="Calibri" panose="020F0502020204030204" pitchFamily="34" charset="0"/>
            <a:ea typeface="Calibri" panose="020F0502020204030204" pitchFamily="34" charset="0"/>
            <a:cs typeface="Calibri" panose="020F0502020204030204" pitchFamily="34" charset="0"/>
          </a:endParaRPr>
        </a:p>
      </dsp:txBody>
      <dsp:txXfrm rot="-5400000">
        <a:off x="3094330" y="1559198"/>
        <a:ext cx="5473856" cy="502317"/>
      </dsp:txXfrm>
    </dsp:sp>
    <dsp:sp modelId="{C9BD4BCD-7398-48A4-BCAA-DDDB2B268A79}">
      <dsp:nvSpPr>
        <dsp:cNvPr id="0" name=""/>
        <dsp:cNvSpPr/>
      </dsp:nvSpPr>
      <dsp:spPr>
        <a:xfrm>
          <a:off x="0" y="1462441"/>
          <a:ext cx="3094329" cy="695831"/>
        </a:xfrm>
        <a:prstGeom prst="roundRect">
          <a:avLst/>
        </a:prstGeom>
        <a:solidFill>
          <a:schemeClr val="accent5">
            <a:hueOff val="-7627663"/>
            <a:satOff val="2012"/>
            <a:lumOff val="102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b="1" i="0" kern="1200">
              <a:latin typeface="Calibri" panose="020F0502020204030204" pitchFamily="34" charset="0"/>
              <a:ea typeface="Calibri" panose="020F0502020204030204" pitchFamily="34" charset="0"/>
              <a:cs typeface="Calibri" panose="020F0502020204030204" pitchFamily="34" charset="0"/>
            </a:rPr>
            <a:t>V</a:t>
          </a:r>
          <a:r>
            <a:rPr lang="en-US" sz="2800" b="0" i="0" kern="1200">
              <a:latin typeface="Calibri" panose="020F0502020204030204" pitchFamily="34" charset="0"/>
              <a:ea typeface="Calibri" panose="020F0502020204030204" pitchFamily="34" charset="0"/>
              <a:cs typeface="Calibri" panose="020F0502020204030204" pitchFamily="34" charset="0"/>
            </a:rPr>
            <a:t>aluable</a:t>
          </a:r>
          <a:endParaRPr lang="en-US" sz="2800" kern="1200">
            <a:latin typeface="Calibri" panose="020F0502020204030204" pitchFamily="34" charset="0"/>
            <a:ea typeface="Calibri" panose="020F0502020204030204" pitchFamily="34" charset="0"/>
            <a:cs typeface="Calibri" panose="020F0502020204030204" pitchFamily="34" charset="0"/>
          </a:endParaRPr>
        </a:p>
      </dsp:txBody>
      <dsp:txXfrm>
        <a:off x="33968" y="1496409"/>
        <a:ext cx="3026393" cy="627895"/>
      </dsp:txXfrm>
    </dsp:sp>
    <dsp:sp modelId="{139CCD50-D786-4371-A902-C5F71788BA56}">
      <dsp:nvSpPr>
        <dsp:cNvPr id="0" name=""/>
        <dsp:cNvSpPr/>
      </dsp:nvSpPr>
      <dsp:spPr>
        <a:xfrm rot="5400000">
          <a:off x="5566512" y="-209535"/>
          <a:ext cx="556665" cy="5501030"/>
        </a:xfrm>
        <a:prstGeom prst="round2SameRect">
          <a:avLst/>
        </a:prstGeom>
        <a:solidFill>
          <a:schemeClr val="accent5">
            <a:tint val="40000"/>
            <a:alpha val="90000"/>
            <a:hueOff val="-11655173"/>
            <a:satOff val="2955"/>
            <a:lumOff val="375"/>
            <a:alphaOff val="0"/>
          </a:schemeClr>
        </a:solidFill>
        <a:ln w="13970" cap="flat" cmpd="sng" algn="ctr">
          <a:solidFill>
            <a:schemeClr val="accent5">
              <a:tint val="40000"/>
              <a:alpha val="90000"/>
              <a:hueOff val="-11655173"/>
              <a:satOff val="2955"/>
              <a:lumOff val="3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b="0" i="0" kern="1200">
              <a:latin typeface="Calibri" panose="020F0502020204030204" pitchFamily="34" charset="0"/>
              <a:ea typeface="Calibri" panose="020F0502020204030204" pitchFamily="34" charset="0"/>
              <a:cs typeface="Calibri" panose="020F0502020204030204" pitchFamily="34" charset="0"/>
            </a:rPr>
            <a:t>It should be estimated to be the right size for an issue,</a:t>
          </a:r>
          <a:endParaRPr lang="en-US" sz="1200" kern="1200">
            <a:latin typeface="Calibri" panose="020F0502020204030204" pitchFamily="34" charset="0"/>
            <a:ea typeface="Calibri" panose="020F0502020204030204" pitchFamily="34" charset="0"/>
            <a:cs typeface="Calibri" panose="020F0502020204030204" pitchFamily="34" charset="0"/>
          </a:endParaRPr>
        </a:p>
      </dsp:txBody>
      <dsp:txXfrm rot="-5400000">
        <a:off x="3094330" y="2289821"/>
        <a:ext cx="5473856" cy="502317"/>
      </dsp:txXfrm>
    </dsp:sp>
    <dsp:sp modelId="{1FFFB8C2-C97C-44C0-8465-0246B044A9C8}">
      <dsp:nvSpPr>
        <dsp:cNvPr id="0" name=""/>
        <dsp:cNvSpPr/>
      </dsp:nvSpPr>
      <dsp:spPr>
        <a:xfrm>
          <a:off x="0" y="2193064"/>
          <a:ext cx="3094329" cy="695831"/>
        </a:xfrm>
        <a:prstGeom prst="roundRect">
          <a:avLst/>
        </a:prstGeom>
        <a:solidFill>
          <a:schemeClr val="accent5">
            <a:hueOff val="-11441494"/>
            <a:satOff val="3017"/>
            <a:lumOff val="1529"/>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b="1" i="0" kern="1200">
              <a:latin typeface="Calibri" panose="020F0502020204030204" pitchFamily="34" charset="0"/>
              <a:ea typeface="Calibri" panose="020F0502020204030204" pitchFamily="34" charset="0"/>
              <a:cs typeface="Calibri" panose="020F0502020204030204" pitchFamily="34" charset="0"/>
            </a:rPr>
            <a:t>E</a:t>
          </a:r>
          <a:r>
            <a:rPr lang="en-US" sz="2800" b="0" i="0" kern="1200">
              <a:latin typeface="Calibri" panose="020F0502020204030204" pitchFamily="34" charset="0"/>
              <a:ea typeface="Calibri" panose="020F0502020204030204" pitchFamily="34" charset="0"/>
              <a:cs typeface="Calibri" panose="020F0502020204030204" pitchFamily="34" charset="0"/>
            </a:rPr>
            <a:t>stimable</a:t>
          </a:r>
          <a:endParaRPr lang="en-US" sz="2800" kern="1200">
            <a:latin typeface="Calibri" panose="020F0502020204030204" pitchFamily="34" charset="0"/>
            <a:ea typeface="Calibri" panose="020F0502020204030204" pitchFamily="34" charset="0"/>
            <a:cs typeface="Calibri" panose="020F0502020204030204" pitchFamily="34" charset="0"/>
          </a:endParaRPr>
        </a:p>
      </dsp:txBody>
      <dsp:txXfrm>
        <a:off x="33968" y="2227032"/>
        <a:ext cx="3026393" cy="627895"/>
      </dsp:txXfrm>
    </dsp:sp>
    <dsp:sp modelId="{080CFCFC-52AF-4952-8889-CB504E3701DE}">
      <dsp:nvSpPr>
        <dsp:cNvPr id="0" name=""/>
        <dsp:cNvSpPr/>
      </dsp:nvSpPr>
      <dsp:spPr>
        <a:xfrm rot="5400000">
          <a:off x="5566512" y="521087"/>
          <a:ext cx="556665" cy="5501030"/>
        </a:xfrm>
        <a:prstGeom prst="round2SameRect">
          <a:avLst/>
        </a:prstGeom>
        <a:solidFill>
          <a:schemeClr val="accent5">
            <a:tint val="40000"/>
            <a:alpha val="90000"/>
            <a:hueOff val="-15540231"/>
            <a:satOff val="3940"/>
            <a:lumOff val="500"/>
            <a:alphaOff val="0"/>
          </a:schemeClr>
        </a:solidFill>
        <a:ln w="13970" cap="flat" cmpd="sng" algn="ctr">
          <a:solidFill>
            <a:schemeClr val="accent5">
              <a:tint val="40000"/>
              <a:alpha val="90000"/>
              <a:hueOff val="-15540231"/>
              <a:satOff val="3940"/>
              <a:lumOff val="50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b="0" i="0" kern="1200">
              <a:latin typeface="Calibri" panose="020F0502020204030204" pitchFamily="34" charset="0"/>
              <a:ea typeface="Calibri" panose="020F0502020204030204" pitchFamily="34" charset="0"/>
              <a:cs typeface="Calibri" panose="020F0502020204030204" pitchFamily="34" charset="0"/>
            </a:rPr>
            <a:t>It should be able to be completed in a few days,</a:t>
          </a:r>
          <a:endParaRPr lang="en-US" sz="1200" kern="1200">
            <a:latin typeface="Calibri" panose="020F0502020204030204" pitchFamily="34" charset="0"/>
            <a:ea typeface="Calibri" panose="020F0502020204030204" pitchFamily="34" charset="0"/>
            <a:cs typeface="Calibri" panose="020F0502020204030204" pitchFamily="34" charset="0"/>
          </a:endParaRPr>
        </a:p>
      </dsp:txBody>
      <dsp:txXfrm rot="-5400000">
        <a:off x="3094330" y="3020443"/>
        <a:ext cx="5473856" cy="502317"/>
      </dsp:txXfrm>
    </dsp:sp>
    <dsp:sp modelId="{2BE733FB-C862-4040-B1A5-9A360A491864}">
      <dsp:nvSpPr>
        <dsp:cNvPr id="0" name=""/>
        <dsp:cNvSpPr/>
      </dsp:nvSpPr>
      <dsp:spPr>
        <a:xfrm>
          <a:off x="0" y="2923687"/>
          <a:ext cx="3094329" cy="695831"/>
        </a:xfrm>
        <a:prstGeom prst="roundRect">
          <a:avLst/>
        </a:prstGeom>
        <a:solidFill>
          <a:schemeClr val="accent5">
            <a:hueOff val="-15255325"/>
            <a:satOff val="4023"/>
            <a:lumOff val="2039"/>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b="1" i="0" kern="1200">
              <a:latin typeface="Calibri" panose="020F0502020204030204" pitchFamily="34" charset="0"/>
              <a:ea typeface="Calibri" panose="020F0502020204030204" pitchFamily="34" charset="0"/>
              <a:cs typeface="Calibri" panose="020F0502020204030204" pitchFamily="34" charset="0"/>
            </a:rPr>
            <a:t>S</a:t>
          </a:r>
          <a:r>
            <a:rPr lang="en-US" sz="2800" b="0" i="0" kern="1200">
              <a:latin typeface="Calibri" panose="020F0502020204030204" pitchFamily="34" charset="0"/>
              <a:ea typeface="Calibri" panose="020F0502020204030204" pitchFamily="34" charset="0"/>
              <a:cs typeface="Calibri" panose="020F0502020204030204" pitchFamily="34" charset="0"/>
            </a:rPr>
            <a:t>mall</a:t>
          </a:r>
          <a:endParaRPr lang="en-US" sz="2800" kern="1200">
            <a:latin typeface="Calibri" panose="020F0502020204030204" pitchFamily="34" charset="0"/>
            <a:ea typeface="Calibri" panose="020F0502020204030204" pitchFamily="34" charset="0"/>
            <a:cs typeface="Calibri" panose="020F0502020204030204" pitchFamily="34" charset="0"/>
          </a:endParaRPr>
        </a:p>
      </dsp:txBody>
      <dsp:txXfrm>
        <a:off x="33968" y="2957655"/>
        <a:ext cx="3026393" cy="627895"/>
      </dsp:txXfrm>
    </dsp:sp>
    <dsp:sp modelId="{0482D051-07E0-47D0-9364-D02523C860B0}">
      <dsp:nvSpPr>
        <dsp:cNvPr id="0" name=""/>
        <dsp:cNvSpPr/>
      </dsp:nvSpPr>
      <dsp:spPr>
        <a:xfrm rot="5400000">
          <a:off x="5566512" y="1251710"/>
          <a:ext cx="556665" cy="5501030"/>
        </a:xfrm>
        <a:prstGeom prst="round2SameRect">
          <a:avLst/>
        </a:prstGeom>
        <a:solidFill>
          <a:schemeClr val="accent5">
            <a:tint val="40000"/>
            <a:alpha val="90000"/>
            <a:hueOff val="-19425287"/>
            <a:satOff val="4925"/>
            <a:lumOff val="625"/>
            <a:alphaOff val="0"/>
          </a:schemeClr>
        </a:solidFill>
        <a:ln w="13970" cap="flat" cmpd="sng" algn="ctr">
          <a:solidFill>
            <a:schemeClr val="accent5">
              <a:tint val="40000"/>
              <a:alpha val="90000"/>
              <a:hueOff val="-19425287"/>
              <a:satOff val="4925"/>
              <a:lumOff val="62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kern="1200">
              <a:latin typeface="Calibri" panose="020F0502020204030204" pitchFamily="34" charset="0"/>
              <a:ea typeface="Calibri" panose="020F0502020204030204" pitchFamily="34" charset="0"/>
              <a:cs typeface="Calibri" panose="020F0502020204030204" pitchFamily="34" charset="0"/>
            </a:rPr>
            <a:t>I</a:t>
          </a:r>
          <a:r>
            <a:rPr lang="en-US" sz="1200" b="0" i="0" kern="1200">
              <a:latin typeface="Calibri" panose="020F0502020204030204" pitchFamily="34" charset="0"/>
              <a:ea typeface="Calibri" panose="020F0502020204030204" pitchFamily="34" charset="0"/>
              <a:cs typeface="Calibri" panose="020F0502020204030204" pitchFamily="34" charset="0"/>
            </a:rPr>
            <a:t>t should have clear acceptance criteria so tests can be written to verify it.</a:t>
          </a:r>
          <a:endParaRPr lang="en-US" sz="1200" kern="1200">
            <a:latin typeface="Calibri" panose="020F0502020204030204" pitchFamily="34" charset="0"/>
            <a:ea typeface="Calibri" panose="020F0502020204030204" pitchFamily="34" charset="0"/>
            <a:cs typeface="Calibri" panose="020F0502020204030204" pitchFamily="34" charset="0"/>
          </a:endParaRPr>
        </a:p>
      </dsp:txBody>
      <dsp:txXfrm rot="-5400000">
        <a:off x="3094330" y="3751066"/>
        <a:ext cx="5473856" cy="502317"/>
      </dsp:txXfrm>
    </dsp:sp>
    <dsp:sp modelId="{09FD9B5C-D39C-48B4-8BBA-EAA79E563FB7}">
      <dsp:nvSpPr>
        <dsp:cNvPr id="0" name=""/>
        <dsp:cNvSpPr/>
      </dsp:nvSpPr>
      <dsp:spPr>
        <a:xfrm>
          <a:off x="0" y="3654310"/>
          <a:ext cx="3094329" cy="695831"/>
        </a:xfrm>
        <a:prstGeom prst="roundRect">
          <a:avLst/>
        </a:prstGeom>
        <a:solidFill>
          <a:schemeClr val="accent5">
            <a:hueOff val="-19069156"/>
            <a:satOff val="5029"/>
            <a:lumOff val="2549"/>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b="1" i="0" kern="1200">
              <a:latin typeface="Calibri" panose="020F0502020204030204" pitchFamily="34" charset="0"/>
              <a:ea typeface="Calibri" panose="020F0502020204030204" pitchFamily="34" charset="0"/>
              <a:cs typeface="Calibri" panose="020F0502020204030204" pitchFamily="34" charset="0"/>
            </a:rPr>
            <a:t>T</a:t>
          </a:r>
          <a:r>
            <a:rPr lang="en-US" sz="2800" b="0" i="0" kern="1200">
              <a:latin typeface="Calibri" panose="020F0502020204030204" pitchFamily="34" charset="0"/>
              <a:ea typeface="Calibri" panose="020F0502020204030204" pitchFamily="34" charset="0"/>
              <a:cs typeface="Calibri" panose="020F0502020204030204" pitchFamily="34" charset="0"/>
            </a:rPr>
            <a:t>estable</a:t>
          </a:r>
          <a:endParaRPr lang="en-US" sz="2800" kern="1200">
            <a:latin typeface="Calibri" panose="020F0502020204030204" pitchFamily="34" charset="0"/>
            <a:ea typeface="Calibri" panose="020F0502020204030204" pitchFamily="34" charset="0"/>
            <a:cs typeface="Calibri" panose="020F0502020204030204" pitchFamily="34" charset="0"/>
          </a:endParaRPr>
        </a:p>
      </dsp:txBody>
      <dsp:txXfrm>
        <a:off x="33968" y="3688278"/>
        <a:ext cx="3026393" cy="6278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C3B813-BAC4-49CE-8439-861AEA74ADCE}">
      <dsp:nvSpPr>
        <dsp:cNvPr id="0" name=""/>
        <dsp:cNvSpPr/>
      </dsp:nvSpPr>
      <dsp:spPr>
        <a:xfrm>
          <a:off x="0" y="303264"/>
          <a:ext cx="8595360" cy="4644070"/>
        </a:xfrm>
        <a:prstGeom prst="rect">
          <a:avLst/>
        </a:prstGeom>
        <a:solidFill>
          <a:schemeClr val="lt1">
            <a:alpha val="90000"/>
            <a:hueOff val="0"/>
            <a:satOff val="0"/>
            <a:lumOff val="0"/>
            <a:alphaOff val="0"/>
          </a:schemeClr>
        </a:solidFill>
        <a:ln w="1397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7095" tIns="312420" rIns="667095" bIns="106680" numCol="1" spcCol="1270" anchor="t" anchorCtr="0">
          <a:noAutofit/>
        </a:bodyPr>
        <a:lstStyle/>
        <a:p>
          <a:pPr marL="114300" lvl="1" indent="-114300" algn="l" defTabSz="666750">
            <a:lnSpc>
              <a:spcPct val="150000"/>
            </a:lnSpc>
            <a:spcBef>
              <a:spcPct val="0"/>
            </a:spcBef>
            <a:spcAft>
              <a:spcPct val="15000"/>
            </a:spcAft>
            <a:buChar char="•"/>
          </a:pPr>
          <a:r>
            <a:rPr lang="en-US" sz="1500" kern="1200" dirty="0">
              <a:latin typeface="Calibri" panose="020F0502020204030204" pitchFamily="34" charset="0"/>
              <a:ea typeface="Calibri" panose="020F0502020204030204" pitchFamily="34" charset="0"/>
              <a:cs typeface="Calibri" panose="020F0502020204030204" pitchFamily="34" charset="0"/>
            </a:rPr>
            <a:t>A description of how the testing will be performed at a particular level, </a:t>
          </a:r>
        </a:p>
        <a:p>
          <a:pPr marL="114300" lvl="1" indent="-114300" algn="l" defTabSz="666750">
            <a:lnSpc>
              <a:spcPct val="150000"/>
            </a:lnSpc>
            <a:spcBef>
              <a:spcPct val="0"/>
            </a:spcBef>
            <a:spcAft>
              <a:spcPct val="15000"/>
            </a:spcAft>
            <a:buChar char="•"/>
          </a:pPr>
          <a:r>
            <a:rPr lang="en-US" sz="1500" kern="1200" dirty="0">
              <a:latin typeface="Calibri" panose="020F0502020204030204" pitchFamily="34" charset="0"/>
              <a:ea typeface="Calibri" panose="020F0502020204030204" pitchFamily="34" charset="0"/>
              <a:cs typeface="Calibri" panose="020F0502020204030204" pitchFamily="34" charset="0"/>
            </a:rPr>
            <a:t>The objectives of the testing which should describe what is being tested and what this will prove,</a:t>
          </a:r>
        </a:p>
        <a:p>
          <a:pPr marL="114300" lvl="1" indent="-114300" algn="l" defTabSz="666750">
            <a:lnSpc>
              <a:spcPct val="150000"/>
            </a:lnSpc>
            <a:spcBef>
              <a:spcPct val="0"/>
            </a:spcBef>
            <a:spcAft>
              <a:spcPct val="15000"/>
            </a:spcAft>
            <a:buChar char="•"/>
          </a:pPr>
          <a:r>
            <a:rPr lang="en-US" sz="1500" kern="1200" dirty="0">
              <a:latin typeface="Calibri" panose="020F0502020204030204" pitchFamily="34" charset="0"/>
              <a:ea typeface="Calibri" panose="020F0502020204030204" pitchFamily="34" charset="0"/>
              <a:cs typeface="Calibri" panose="020F0502020204030204" pitchFamily="34" charset="0"/>
            </a:rPr>
            <a:t>the scope of the testing which will determine what parts of the software are being tested as well as what parts are not being tested,</a:t>
          </a:r>
        </a:p>
        <a:p>
          <a:pPr marL="114300" lvl="1" indent="-114300" algn="l" defTabSz="666750">
            <a:lnSpc>
              <a:spcPct val="150000"/>
            </a:lnSpc>
            <a:spcBef>
              <a:spcPct val="0"/>
            </a:spcBef>
            <a:spcAft>
              <a:spcPct val="15000"/>
            </a:spcAft>
            <a:buChar char="•"/>
          </a:pPr>
          <a:r>
            <a:rPr lang="en-US" sz="1500" kern="1200" dirty="0">
              <a:latin typeface="Calibri" panose="020F0502020204030204" pitchFamily="34" charset="0"/>
              <a:ea typeface="Calibri" panose="020F0502020204030204" pitchFamily="34" charset="0"/>
              <a:cs typeface="Calibri" panose="020F0502020204030204" pitchFamily="34" charset="0"/>
            </a:rPr>
            <a:t>A schedule of when the tests will be conducted and the order of the tests,</a:t>
          </a:r>
        </a:p>
        <a:p>
          <a:pPr marL="114300" lvl="1" indent="-114300" algn="l" defTabSz="666750">
            <a:lnSpc>
              <a:spcPct val="150000"/>
            </a:lnSpc>
            <a:spcBef>
              <a:spcPct val="0"/>
            </a:spcBef>
            <a:spcAft>
              <a:spcPct val="15000"/>
            </a:spcAft>
            <a:buChar char="•"/>
          </a:pPr>
          <a:r>
            <a:rPr lang="en-US" sz="1500" kern="1200" dirty="0">
              <a:latin typeface="Calibri" panose="020F0502020204030204" pitchFamily="34" charset="0"/>
              <a:ea typeface="Calibri" panose="020F0502020204030204" pitchFamily="34" charset="0"/>
              <a:cs typeface="Calibri" panose="020F0502020204030204" pitchFamily="34" charset="0"/>
            </a:rPr>
            <a:t>A list of risks in the project and how they can be mitigated,</a:t>
          </a:r>
        </a:p>
        <a:p>
          <a:pPr marL="114300" lvl="1" indent="-114300" algn="l" defTabSz="666750">
            <a:lnSpc>
              <a:spcPct val="150000"/>
            </a:lnSpc>
            <a:spcBef>
              <a:spcPct val="0"/>
            </a:spcBef>
            <a:spcAft>
              <a:spcPct val="15000"/>
            </a:spcAft>
            <a:buChar char="•"/>
          </a:pPr>
          <a:r>
            <a:rPr lang="en-US" sz="1500" kern="1200" dirty="0">
              <a:latin typeface="Calibri" panose="020F0502020204030204" pitchFamily="34" charset="0"/>
              <a:ea typeface="Calibri" panose="020F0502020204030204" pitchFamily="34" charset="0"/>
              <a:cs typeface="Calibri" panose="020F0502020204030204" pitchFamily="34" charset="0"/>
            </a:rPr>
            <a:t>A list of the hardware and software resources necessary to conduct the testing,</a:t>
          </a:r>
        </a:p>
        <a:p>
          <a:pPr marL="114300" lvl="1" indent="-114300" algn="l" defTabSz="666750">
            <a:lnSpc>
              <a:spcPct val="150000"/>
            </a:lnSpc>
            <a:spcBef>
              <a:spcPct val="0"/>
            </a:spcBef>
            <a:spcAft>
              <a:spcPct val="15000"/>
            </a:spcAft>
            <a:buChar char="•"/>
          </a:pPr>
          <a:r>
            <a:rPr lang="en-US" sz="1500" kern="1200" dirty="0">
              <a:latin typeface="Calibri" panose="020F0502020204030204" pitchFamily="34" charset="0"/>
              <a:ea typeface="Calibri" panose="020F0502020204030204" pitchFamily="34" charset="0"/>
              <a:cs typeface="Calibri" panose="020F0502020204030204" pitchFamily="34" charset="0"/>
            </a:rPr>
            <a:t>A list of the roles and skills of the people required to do the testing.</a:t>
          </a:r>
        </a:p>
      </dsp:txBody>
      <dsp:txXfrm>
        <a:off x="0" y="303264"/>
        <a:ext cx="8595360" cy="4644070"/>
      </dsp:txXfrm>
    </dsp:sp>
    <dsp:sp modelId="{A546E7E1-3F03-4A4F-BA14-70B920A2CB7E}">
      <dsp:nvSpPr>
        <dsp:cNvPr id="0" name=""/>
        <dsp:cNvSpPr/>
      </dsp:nvSpPr>
      <dsp:spPr>
        <a:xfrm>
          <a:off x="429768" y="81864"/>
          <a:ext cx="6016752" cy="442800"/>
        </a:xfrm>
        <a:prstGeom prst="roundRect">
          <a:avLst/>
        </a:prstGeom>
        <a:solidFill>
          <a:schemeClr val="accent5">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19" tIns="0" rIns="227419" bIns="0" numCol="1" spcCol="1270" anchor="ctr" anchorCtr="0">
          <a:noAutofit/>
        </a:bodyPr>
        <a:lstStyle/>
        <a:p>
          <a:pPr marL="0" lvl="0" indent="0" algn="l" defTabSz="666750">
            <a:lnSpc>
              <a:spcPct val="90000"/>
            </a:lnSpc>
            <a:spcBef>
              <a:spcPct val="0"/>
            </a:spcBef>
            <a:spcAft>
              <a:spcPct val="35000"/>
            </a:spcAft>
            <a:buNone/>
          </a:pPr>
          <a:r>
            <a:rPr lang="en-US" sz="1500" kern="1200" baseline="0" dirty="0">
              <a:latin typeface="Calibri" panose="020F0502020204030204" pitchFamily="34" charset="0"/>
              <a:ea typeface="Calibri" panose="020F0502020204030204" pitchFamily="34" charset="0"/>
              <a:cs typeface="Calibri" panose="020F0502020204030204" pitchFamily="34" charset="0"/>
            </a:rPr>
            <a:t>The test plan should include: </a:t>
          </a:r>
          <a:endParaRPr lang="en-US" sz="1500" kern="1200" dirty="0">
            <a:latin typeface="Calibri" panose="020F0502020204030204" pitchFamily="34" charset="0"/>
            <a:ea typeface="Calibri" panose="020F0502020204030204" pitchFamily="34" charset="0"/>
            <a:cs typeface="Calibri" panose="020F0502020204030204" pitchFamily="34" charset="0"/>
          </a:endParaRPr>
        </a:p>
      </dsp:txBody>
      <dsp:txXfrm>
        <a:off x="451384" y="103480"/>
        <a:ext cx="5973520" cy="3995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89B817-241E-4C8B-99D7-E3F28D23813D}">
      <dsp:nvSpPr>
        <dsp:cNvPr id="0" name=""/>
        <dsp:cNvSpPr/>
      </dsp:nvSpPr>
      <dsp:spPr>
        <a:xfrm>
          <a:off x="0" y="338318"/>
          <a:ext cx="8595360" cy="1190700"/>
        </a:xfrm>
        <a:prstGeom prst="rect">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7095" tIns="249936" rIns="667095" bIns="85344" numCol="1" spcCol="1270" anchor="t" anchorCtr="0">
          <a:noAutofit/>
        </a:bodyPr>
        <a:lstStyle/>
        <a:p>
          <a:pPr marL="114300" lvl="1" indent="-114300" algn="l" defTabSz="533400">
            <a:lnSpc>
              <a:spcPct val="150000"/>
            </a:lnSpc>
            <a:spcBef>
              <a:spcPct val="0"/>
            </a:spcBef>
            <a:spcAft>
              <a:spcPct val="15000"/>
            </a:spcAft>
            <a:buChar char="•"/>
          </a:pPr>
          <a:r>
            <a:rPr lang="en-US" sz="1200" kern="1200" dirty="0"/>
            <a:t>A list of test objectives</a:t>
          </a:r>
        </a:p>
        <a:p>
          <a:pPr marL="114300" lvl="1" indent="-114300" algn="l" defTabSz="533400">
            <a:lnSpc>
              <a:spcPct val="150000"/>
            </a:lnSpc>
            <a:spcBef>
              <a:spcPct val="0"/>
            </a:spcBef>
            <a:spcAft>
              <a:spcPct val="15000"/>
            </a:spcAft>
            <a:buChar char="•"/>
          </a:pPr>
          <a:r>
            <a:rPr lang="en-US" sz="1200" kern="1200" dirty="0"/>
            <a:t>The scope of the testing</a:t>
          </a:r>
        </a:p>
        <a:p>
          <a:pPr marL="114300" lvl="1" indent="-114300" algn="l" defTabSz="533400">
            <a:lnSpc>
              <a:spcPct val="150000"/>
            </a:lnSpc>
            <a:spcBef>
              <a:spcPct val="0"/>
            </a:spcBef>
            <a:spcAft>
              <a:spcPct val="15000"/>
            </a:spcAft>
            <a:buChar char="•"/>
          </a:pPr>
          <a:r>
            <a:rPr lang="en-US" sz="1200" kern="1200" dirty="0"/>
            <a:t>A system overview</a:t>
          </a:r>
        </a:p>
      </dsp:txBody>
      <dsp:txXfrm>
        <a:off x="0" y="338318"/>
        <a:ext cx="8595360" cy="1190700"/>
      </dsp:txXfrm>
    </dsp:sp>
    <dsp:sp modelId="{46004730-EC18-4FFC-91AB-0806E949ED53}">
      <dsp:nvSpPr>
        <dsp:cNvPr id="0" name=""/>
        <dsp:cNvSpPr/>
      </dsp:nvSpPr>
      <dsp:spPr>
        <a:xfrm>
          <a:off x="429768" y="161198"/>
          <a:ext cx="6016752" cy="354240"/>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19" tIns="0" rIns="227419" bIns="0" numCol="1" spcCol="1270" anchor="ctr" anchorCtr="0">
          <a:noAutofit/>
        </a:bodyPr>
        <a:lstStyle/>
        <a:p>
          <a:pPr marL="0" lvl="0" indent="0" algn="l" defTabSz="533400">
            <a:lnSpc>
              <a:spcPct val="90000"/>
            </a:lnSpc>
            <a:spcBef>
              <a:spcPct val="0"/>
            </a:spcBef>
            <a:spcAft>
              <a:spcPct val="35000"/>
            </a:spcAft>
            <a:buNone/>
          </a:pPr>
          <a:r>
            <a:rPr lang="en-US" sz="1200" kern="1200" baseline="0"/>
            <a:t>Introduction</a:t>
          </a:r>
          <a:endParaRPr lang="en-US" sz="1200" kern="1200"/>
        </a:p>
      </dsp:txBody>
      <dsp:txXfrm>
        <a:off x="447061" y="178491"/>
        <a:ext cx="5982166" cy="319654"/>
      </dsp:txXfrm>
    </dsp:sp>
    <dsp:sp modelId="{C8976B03-6D55-46A0-8E84-A84D8532C38A}">
      <dsp:nvSpPr>
        <dsp:cNvPr id="0" name=""/>
        <dsp:cNvSpPr/>
      </dsp:nvSpPr>
      <dsp:spPr>
        <a:xfrm>
          <a:off x="0" y="1770938"/>
          <a:ext cx="8595360" cy="2419200"/>
        </a:xfrm>
        <a:prstGeom prst="rect">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7095" tIns="249936" rIns="667095" bIns="85344" numCol="1" spcCol="1270" anchor="t" anchorCtr="0">
          <a:noAutofit/>
        </a:bodyPr>
        <a:lstStyle/>
        <a:p>
          <a:pPr marL="114300" lvl="1" indent="-114300" algn="l" defTabSz="533400">
            <a:lnSpc>
              <a:spcPct val="150000"/>
            </a:lnSpc>
            <a:spcBef>
              <a:spcPct val="0"/>
            </a:spcBef>
            <a:spcAft>
              <a:spcPct val="15000"/>
            </a:spcAft>
            <a:buChar char="•"/>
          </a:pPr>
          <a:r>
            <a:rPr lang="en-US" sz="1200" kern="1200" dirty="0"/>
            <a:t>A list of assumptions and constraints on the testing.  </a:t>
          </a:r>
        </a:p>
        <a:p>
          <a:pPr marL="114300" lvl="1" indent="-114300" algn="l" defTabSz="533400">
            <a:lnSpc>
              <a:spcPct val="150000"/>
            </a:lnSpc>
            <a:spcBef>
              <a:spcPct val="0"/>
            </a:spcBef>
            <a:spcAft>
              <a:spcPct val="15000"/>
            </a:spcAft>
            <a:buChar char="•"/>
          </a:pPr>
          <a:r>
            <a:rPr lang="en-US" sz="1200" kern="1200" dirty="0"/>
            <a:t>How the test coverage will be determined.</a:t>
          </a:r>
        </a:p>
        <a:p>
          <a:pPr marL="114300" lvl="1" indent="-114300" algn="l" defTabSz="533400">
            <a:lnSpc>
              <a:spcPct val="150000"/>
            </a:lnSpc>
            <a:spcBef>
              <a:spcPct val="0"/>
            </a:spcBef>
            <a:spcAft>
              <a:spcPct val="15000"/>
            </a:spcAft>
            <a:buChar char="•"/>
          </a:pPr>
          <a:r>
            <a:rPr lang="en-US" sz="1200" kern="1200" dirty="0"/>
            <a:t>Software components to be validated.</a:t>
          </a:r>
        </a:p>
        <a:p>
          <a:pPr marL="114300" lvl="1" indent="-114300" algn="l" defTabSz="533400">
            <a:lnSpc>
              <a:spcPct val="150000"/>
            </a:lnSpc>
            <a:spcBef>
              <a:spcPct val="0"/>
            </a:spcBef>
            <a:spcAft>
              <a:spcPct val="15000"/>
            </a:spcAft>
            <a:buChar char="•"/>
          </a:pPr>
          <a:r>
            <a:rPr lang="en-US" sz="1200" kern="1200" dirty="0"/>
            <a:t>Business processes to be validated.  </a:t>
          </a:r>
        </a:p>
        <a:p>
          <a:pPr marL="114300" lvl="1" indent="-114300" algn="l" defTabSz="533400">
            <a:lnSpc>
              <a:spcPct val="150000"/>
            </a:lnSpc>
            <a:spcBef>
              <a:spcPct val="0"/>
            </a:spcBef>
            <a:spcAft>
              <a:spcPct val="15000"/>
            </a:spcAft>
            <a:buChar char="•"/>
          </a:pPr>
          <a:r>
            <a:rPr lang="en-US" sz="1200" kern="1200" dirty="0"/>
            <a:t>Test Tools   </a:t>
          </a:r>
        </a:p>
        <a:p>
          <a:pPr marL="114300" lvl="1" indent="-114300" algn="l" defTabSz="533400">
            <a:lnSpc>
              <a:spcPct val="150000"/>
            </a:lnSpc>
            <a:spcBef>
              <a:spcPct val="0"/>
            </a:spcBef>
            <a:spcAft>
              <a:spcPct val="15000"/>
            </a:spcAft>
            <a:buChar char="•"/>
          </a:pPr>
          <a:r>
            <a:rPr lang="en-US" sz="1200" kern="1200" dirty="0"/>
            <a:t>A list of the testing tools that will be required  </a:t>
          </a:r>
        </a:p>
        <a:p>
          <a:pPr marL="114300" lvl="1" indent="-114300" algn="l" defTabSz="533400">
            <a:lnSpc>
              <a:spcPct val="150000"/>
            </a:lnSpc>
            <a:spcBef>
              <a:spcPct val="0"/>
            </a:spcBef>
            <a:spcAft>
              <a:spcPct val="15000"/>
            </a:spcAft>
            <a:buChar char="•"/>
          </a:pPr>
          <a:r>
            <a:rPr lang="en-US" sz="1200" kern="1200" dirty="0"/>
            <a:t>Test Type</a:t>
          </a:r>
        </a:p>
      </dsp:txBody>
      <dsp:txXfrm>
        <a:off x="0" y="1770938"/>
        <a:ext cx="8595360" cy="2419200"/>
      </dsp:txXfrm>
    </dsp:sp>
    <dsp:sp modelId="{CD96DD46-0025-4B62-AA61-0383DB2666CB}">
      <dsp:nvSpPr>
        <dsp:cNvPr id="0" name=""/>
        <dsp:cNvSpPr/>
      </dsp:nvSpPr>
      <dsp:spPr>
        <a:xfrm>
          <a:off x="429768" y="1593818"/>
          <a:ext cx="6016752" cy="354240"/>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19" tIns="0" rIns="227419" bIns="0" numCol="1" spcCol="1270" anchor="ctr" anchorCtr="0">
          <a:noAutofit/>
        </a:bodyPr>
        <a:lstStyle/>
        <a:p>
          <a:pPr marL="0" lvl="0" indent="0" algn="l" defTabSz="533400">
            <a:lnSpc>
              <a:spcPct val="90000"/>
            </a:lnSpc>
            <a:spcBef>
              <a:spcPct val="0"/>
            </a:spcBef>
            <a:spcAft>
              <a:spcPct val="35000"/>
            </a:spcAft>
            <a:buNone/>
          </a:pPr>
          <a:r>
            <a:rPr lang="en-US" sz="1200" kern="1200" baseline="0"/>
            <a:t>Approach</a:t>
          </a:r>
          <a:endParaRPr lang="en-US" sz="1200" kern="1200"/>
        </a:p>
      </dsp:txBody>
      <dsp:txXfrm>
        <a:off x="447061" y="1611111"/>
        <a:ext cx="5982166" cy="3196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D475CC-A9D2-425C-96EF-917233189743}">
      <dsp:nvSpPr>
        <dsp:cNvPr id="0" name=""/>
        <dsp:cNvSpPr/>
      </dsp:nvSpPr>
      <dsp:spPr>
        <a:xfrm>
          <a:off x="0" y="291675"/>
          <a:ext cx="8595360" cy="962325"/>
        </a:xfrm>
        <a:prstGeom prst="rect">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7095" tIns="270764" rIns="667095" bIns="92456" numCol="1" spcCol="1270" anchor="t" anchorCtr="0">
          <a:noAutofit/>
        </a:bodyPr>
        <a:lstStyle/>
        <a:p>
          <a:pPr marL="114300" lvl="1" indent="-114300" algn="l" defTabSz="577850">
            <a:lnSpc>
              <a:spcPct val="150000"/>
            </a:lnSpc>
            <a:spcBef>
              <a:spcPct val="0"/>
            </a:spcBef>
            <a:spcAft>
              <a:spcPct val="15000"/>
            </a:spcAft>
            <a:buChar char="•"/>
          </a:pPr>
          <a:r>
            <a:rPr lang="en-US" sz="1300" kern="1200" dirty="0"/>
            <a:t>The people on the test team and their responsibilities.</a:t>
          </a:r>
        </a:p>
        <a:p>
          <a:pPr marL="114300" lvl="1" indent="-114300" algn="l" defTabSz="577850">
            <a:lnSpc>
              <a:spcPct val="150000"/>
            </a:lnSpc>
            <a:spcBef>
              <a:spcPct val="0"/>
            </a:spcBef>
            <a:spcAft>
              <a:spcPct val="15000"/>
            </a:spcAft>
            <a:buChar char="•"/>
          </a:pPr>
          <a:r>
            <a:rPr lang="en-US" sz="1300" kern="1200" dirty="0"/>
            <a:t>Schedule listing the major parts of the testing.</a:t>
          </a:r>
        </a:p>
      </dsp:txBody>
      <dsp:txXfrm>
        <a:off x="0" y="291675"/>
        <a:ext cx="8595360" cy="962325"/>
      </dsp:txXfrm>
    </dsp:sp>
    <dsp:sp modelId="{26B7D097-00B3-48C5-8F64-8A1A3F86183D}">
      <dsp:nvSpPr>
        <dsp:cNvPr id="0" name=""/>
        <dsp:cNvSpPr/>
      </dsp:nvSpPr>
      <dsp:spPr>
        <a:xfrm>
          <a:off x="429768" y="99795"/>
          <a:ext cx="6016752" cy="383760"/>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19" tIns="0" rIns="227419" bIns="0" numCol="1" spcCol="1270" anchor="ctr" anchorCtr="0">
          <a:noAutofit/>
        </a:bodyPr>
        <a:lstStyle/>
        <a:p>
          <a:pPr marL="0" lvl="0" indent="0" algn="l" defTabSz="577850">
            <a:lnSpc>
              <a:spcPct val="90000"/>
            </a:lnSpc>
            <a:spcBef>
              <a:spcPct val="0"/>
            </a:spcBef>
            <a:spcAft>
              <a:spcPct val="35000"/>
            </a:spcAft>
            <a:buNone/>
          </a:pPr>
          <a:r>
            <a:rPr lang="en-US" sz="1300" kern="1200" baseline="0"/>
            <a:t>Test Plan</a:t>
          </a:r>
          <a:endParaRPr lang="en-US" sz="1300" kern="1200"/>
        </a:p>
      </dsp:txBody>
      <dsp:txXfrm>
        <a:off x="448502" y="118529"/>
        <a:ext cx="5979284" cy="346292"/>
      </dsp:txXfrm>
    </dsp:sp>
    <dsp:sp modelId="{8FDEA5EB-70C2-4542-9F6C-FF8B4D018AD5}">
      <dsp:nvSpPr>
        <dsp:cNvPr id="0" name=""/>
        <dsp:cNvSpPr/>
      </dsp:nvSpPr>
      <dsp:spPr>
        <a:xfrm>
          <a:off x="0" y="1516080"/>
          <a:ext cx="8595360" cy="962325"/>
        </a:xfrm>
        <a:prstGeom prst="rect">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7095" tIns="270764" rIns="667095" bIns="92456" numCol="1" spcCol="1270" anchor="t" anchorCtr="0">
          <a:noAutofit/>
        </a:bodyPr>
        <a:lstStyle/>
        <a:p>
          <a:pPr marL="114300" lvl="1" indent="-114300" algn="l" defTabSz="577850">
            <a:lnSpc>
              <a:spcPct val="150000"/>
            </a:lnSpc>
            <a:spcBef>
              <a:spcPct val="0"/>
            </a:spcBef>
            <a:spcAft>
              <a:spcPct val="15000"/>
            </a:spcAft>
            <a:buChar char="•"/>
          </a:pPr>
          <a:r>
            <a:rPr lang="en-US" sz="1300" kern="1200" dirty="0"/>
            <a:t>A list and description of the hardware and software components.</a:t>
          </a:r>
        </a:p>
        <a:p>
          <a:pPr marL="114300" lvl="1" indent="-114300" algn="l" defTabSz="577850">
            <a:lnSpc>
              <a:spcPct val="150000"/>
            </a:lnSpc>
            <a:spcBef>
              <a:spcPct val="0"/>
            </a:spcBef>
            <a:spcAft>
              <a:spcPct val="15000"/>
            </a:spcAft>
            <a:buChar char="•"/>
          </a:pPr>
          <a:r>
            <a:rPr lang="en-US" sz="1300" kern="1200" dirty="0"/>
            <a:t>Any special training needed for the testing team.</a:t>
          </a:r>
        </a:p>
      </dsp:txBody>
      <dsp:txXfrm>
        <a:off x="0" y="1516080"/>
        <a:ext cx="8595360" cy="962325"/>
      </dsp:txXfrm>
    </dsp:sp>
    <dsp:sp modelId="{2630A2A0-7056-4125-8973-791EEFCA4376}">
      <dsp:nvSpPr>
        <dsp:cNvPr id="0" name=""/>
        <dsp:cNvSpPr/>
      </dsp:nvSpPr>
      <dsp:spPr>
        <a:xfrm>
          <a:off x="429768" y="1324200"/>
          <a:ext cx="6016752" cy="383760"/>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19" tIns="0" rIns="227419" bIns="0" numCol="1" spcCol="1270" anchor="ctr" anchorCtr="0">
          <a:noAutofit/>
        </a:bodyPr>
        <a:lstStyle/>
        <a:p>
          <a:pPr marL="0" lvl="0" indent="0" algn="l" defTabSz="577850">
            <a:lnSpc>
              <a:spcPct val="90000"/>
            </a:lnSpc>
            <a:spcBef>
              <a:spcPct val="0"/>
            </a:spcBef>
            <a:spcAft>
              <a:spcPct val="35000"/>
            </a:spcAft>
            <a:buNone/>
          </a:pPr>
          <a:r>
            <a:rPr lang="en-US" sz="1300" kern="1200" baseline="0"/>
            <a:t>Environment</a:t>
          </a:r>
          <a:endParaRPr lang="en-US" sz="1300" kern="1200"/>
        </a:p>
      </dsp:txBody>
      <dsp:txXfrm>
        <a:off x="448502" y="1342934"/>
        <a:ext cx="5979284" cy="346292"/>
      </dsp:txXfrm>
    </dsp:sp>
    <dsp:sp modelId="{50736CDA-634A-449F-9458-C5CC2AE217A9}">
      <dsp:nvSpPr>
        <dsp:cNvPr id="0" name=""/>
        <dsp:cNvSpPr/>
      </dsp:nvSpPr>
      <dsp:spPr>
        <a:xfrm>
          <a:off x="0" y="2740486"/>
          <a:ext cx="8595360" cy="624487"/>
        </a:xfrm>
        <a:prstGeom prst="rect">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7095" tIns="270764" rIns="667095" bIns="92456" numCol="1" spcCol="1270" anchor="t" anchorCtr="0">
          <a:noAutofit/>
        </a:bodyPr>
        <a:lstStyle/>
        <a:p>
          <a:pPr marL="114300" lvl="1" indent="-114300" algn="l" defTabSz="577850">
            <a:lnSpc>
              <a:spcPct val="150000"/>
            </a:lnSpc>
            <a:spcBef>
              <a:spcPct val="0"/>
            </a:spcBef>
            <a:spcAft>
              <a:spcPct val="15000"/>
            </a:spcAft>
            <a:buChar char="•"/>
          </a:pPr>
          <a:r>
            <a:rPr lang="en-US" sz="1300" kern="1200" dirty="0"/>
            <a:t>A list of the features to be tested.</a:t>
          </a:r>
        </a:p>
      </dsp:txBody>
      <dsp:txXfrm>
        <a:off x="0" y="2740486"/>
        <a:ext cx="8595360" cy="624487"/>
      </dsp:txXfrm>
    </dsp:sp>
    <dsp:sp modelId="{14DD0B74-2C68-4370-919D-9C9B4631A1A5}">
      <dsp:nvSpPr>
        <dsp:cNvPr id="0" name=""/>
        <dsp:cNvSpPr/>
      </dsp:nvSpPr>
      <dsp:spPr>
        <a:xfrm>
          <a:off x="429768" y="2548606"/>
          <a:ext cx="6016752" cy="383760"/>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19" tIns="0" rIns="227419" bIns="0" numCol="1" spcCol="1270" anchor="ctr" anchorCtr="0">
          <a:noAutofit/>
        </a:bodyPr>
        <a:lstStyle/>
        <a:p>
          <a:pPr marL="0" lvl="0" indent="0" algn="l" defTabSz="577850">
            <a:lnSpc>
              <a:spcPct val="90000"/>
            </a:lnSpc>
            <a:spcBef>
              <a:spcPct val="0"/>
            </a:spcBef>
            <a:spcAft>
              <a:spcPct val="35000"/>
            </a:spcAft>
            <a:buNone/>
          </a:pPr>
          <a:r>
            <a:rPr lang="en-US" sz="1300" kern="1200" baseline="0"/>
            <a:t>Features to be tested</a:t>
          </a:r>
          <a:endParaRPr lang="en-US" sz="1300" kern="1200"/>
        </a:p>
      </dsp:txBody>
      <dsp:txXfrm>
        <a:off x="448502" y="2567340"/>
        <a:ext cx="5979284" cy="346292"/>
      </dsp:txXfrm>
    </dsp:sp>
    <dsp:sp modelId="{B64A3787-6A59-434F-B983-878D3A9F638A}">
      <dsp:nvSpPr>
        <dsp:cNvPr id="0" name=""/>
        <dsp:cNvSpPr/>
      </dsp:nvSpPr>
      <dsp:spPr>
        <a:xfrm>
          <a:off x="0" y="3627053"/>
          <a:ext cx="8595360" cy="624487"/>
        </a:xfrm>
        <a:prstGeom prst="rect">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7095" tIns="270764" rIns="667095" bIns="92456" numCol="1" spcCol="1270" anchor="t" anchorCtr="0">
          <a:noAutofit/>
        </a:bodyPr>
        <a:lstStyle/>
        <a:p>
          <a:pPr marL="114300" lvl="1" indent="-114300" algn="l" defTabSz="577850">
            <a:lnSpc>
              <a:spcPct val="150000"/>
            </a:lnSpc>
            <a:spcBef>
              <a:spcPct val="0"/>
            </a:spcBef>
            <a:spcAft>
              <a:spcPct val="15000"/>
            </a:spcAft>
            <a:buChar char="•"/>
          </a:pPr>
          <a:r>
            <a:rPr lang="en-US" sz="1300" kern="1200" dirty="0"/>
            <a:t>A list of functionality that will not be tested</a:t>
          </a:r>
        </a:p>
      </dsp:txBody>
      <dsp:txXfrm>
        <a:off x="0" y="3627053"/>
        <a:ext cx="8595360" cy="624487"/>
      </dsp:txXfrm>
    </dsp:sp>
    <dsp:sp modelId="{59625844-5134-4F5D-8559-AFC75692417C}">
      <dsp:nvSpPr>
        <dsp:cNvPr id="0" name=""/>
        <dsp:cNvSpPr/>
      </dsp:nvSpPr>
      <dsp:spPr>
        <a:xfrm>
          <a:off x="429768" y="3435173"/>
          <a:ext cx="6016752" cy="383760"/>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19" tIns="0" rIns="227419" bIns="0" numCol="1" spcCol="1270" anchor="ctr" anchorCtr="0">
          <a:noAutofit/>
        </a:bodyPr>
        <a:lstStyle/>
        <a:p>
          <a:pPr marL="0" lvl="0" indent="0" algn="l" defTabSz="577850">
            <a:lnSpc>
              <a:spcPct val="90000"/>
            </a:lnSpc>
            <a:spcBef>
              <a:spcPct val="0"/>
            </a:spcBef>
            <a:spcAft>
              <a:spcPct val="35000"/>
            </a:spcAft>
            <a:buNone/>
          </a:pPr>
          <a:r>
            <a:rPr lang="en-US" sz="1300" kern="1200" baseline="0"/>
            <a:t>Features not tested.</a:t>
          </a:r>
          <a:endParaRPr lang="en-US" sz="1300" kern="1200"/>
        </a:p>
      </dsp:txBody>
      <dsp:txXfrm>
        <a:off x="448502" y="3453907"/>
        <a:ext cx="5979284" cy="34629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14A271-ADD7-4A79-9FA9-68F3D7ECA8FC}">
      <dsp:nvSpPr>
        <dsp:cNvPr id="0" name=""/>
        <dsp:cNvSpPr/>
      </dsp:nvSpPr>
      <dsp:spPr>
        <a:xfrm>
          <a:off x="0" y="298358"/>
          <a:ext cx="8595360" cy="1686825"/>
        </a:xfrm>
        <a:prstGeom prst="rect">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7095" tIns="354076" rIns="667095" bIns="120904" numCol="1" spcCol="1270" anchor="t" anchorCtr="0">
          <a:noAutofit/>
        </a:bodyPr>
        <a:lstStyle/>
        <a:p>
          <a:pPr marL="171450" lvl="1" indent="-171450" algn="l" defTabSz="755650">
            <a:lnSpc>
              <a:spcPct val="150000"/>
            </a:lnSpc>
            <a:spcBef>
              <a:spcPct val="0"/>
            </a:spcBef>
            <a:spcAft>
              <a:spcPct val="15000"/>
            </a:spcAft>
            <a:buChar char="•"/>
          </a:pPr>
          <a:r>
            <a:rPr lang="en-US" sz="1700" kern="1200" dirty="0"/>
            <a:t>A general overview of the testing process.</a:t>
          </a:r>
        </a:p>
        <a:p>
          <a:pPr marL="171450" lvl="1" indent="-171450" algn="l" defTabSz="755650">
            <a:lnSpc>
              <a:spcPct val="150000"/>
            </a:lnSpc>
            <a:spcBef>
              <a:spcPct val="0"/>
            </a:spcBef>
            <a:spcAft>
              <a:spcPct val="15000"/>
            </a:spcAft>
            <a:buChar char="•"/>
          </a:pPr>
          <a:r>
            <a:rPr lang="en-US" sz="1700" kern="1200" dirty="0"/>
            <a:t>The order in which the tests will be conducted. </a:t>
          </a:r>
        </a:p>
        <a:p>
          <a:pPr marL="171450" lvl="1" indent="-171450" algn="l" defTabSz="755650">
            <a:lnSpc>
              <a:spcPct val="150000"/>
            </a:lnSpc>
            <a:spcBef>
              <a:spcPct val="0"/>
            </a:spcBef>
            <a:spcAft>
              <a:spcPct val="15000"/>
            </a:spcAft>
            <a:buChar char="•"/>
          </a:pPr>
          <a:r>
            <a:rPr lang="en-US" sz="1700" kern="1200" dirty="0"/>
            <a:t>A general description of pass/fail criteria.</a:t>
          </a:r>
        </a:p>
      </dsp:txBody>
      <dsp:txXfrm>
        <a:off x="0" y="298358"/>
        <a:ext cx="8595360" cy="1686825"/>
      </dsp:txXfrm>
    </dsp:sp>
    <dsp:sp modelId="{9C62C466-B251-49A6-87D7-2FF37EB72AE0}">
      <dsp:nvSpPr>
        <dsp:cNvPr id="0" name=""/>
        <dsp:cNvSpPr/>
      </dsp:nvSpPr>
      <dsp:spPr>
        <a:xfrm>
          <a:off x="429768" y="47438"/>
          <a:ext cx="6016752" cy="501840"/>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19" tIns="0" rIns="227419" bIns="0" numCol="1" spcCol="1270" anchor="ctr" anchorCtr="0">
          <a:noAutofit/>
        </a:bodyPr>
        <a:lstStyle/>
        <a:p>
          <a:pPr marL="0" lvl="0" indent="0" algn="l" defTabSz="755650">
            <a:lnSpc>
              <a:spcPct val="150000"/>
            </a:lnSpc>
            <a:spcBef>
              <a:spcPct val="0"/>
            </a:spcBef>
            <a:spcAft>
              <a:spcPct val="35000"/>
            </a:spcAft>
            <a:buNone/>
          </a:pPr>
          <a:r>
            <a:rPr lang="en-US" sz="1700" kern="1200" baseline="0"/>
            <a:t>Testing procedure</a:t>
          </a:r>
          <a:endParaRPr lang="en-US" sz="1700" kern="1200"/>
        </a:p>
      </dsp:txBody>
      <dsp:txXfrm>
        <a:off x="454266" y="71936"/>
        <a:ext cx="5967756" cy="452844"/>
      </dsp:txXfrm>
    </dsp:sp>
    <dsp:sp modelId="{7A4A3B5E-5ACE-463A-B573-EE8103428346}">
      <dsp:nvSpPr>
        <dsp:cNvPr id="0" name=""/>
        <dsp:cNvSpPr/>
      </dsp:nvSpPr>
      <dsp:spPr>
        <a:xfrm>
          <a:off x="0" y="2327903"/>
          <a:ext cx="8595360" cy="816637"/>
        </a:xfrm>
        <a:prstGeom prst="rect">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7095" tIns="354076" rIns="667095" bIns="120904" numCol="1" spcCol="1270" anchor="t" anchorCtr="0">
          <a:noAutofit/>
        </a:bodyPr>
        <a:lstStyle/>
        <a:p>
          <a:pPr marL="171450" lvl="1" indent="-171450" algn="l" defTabSz="755650">
            <a:lnSpc>
              <a:spcPct val="150000"/>
            </a:lnSpc>
            <a:spcBef>
              <a:spcPct val="0"/>
            </a:spcBef>
            <a:spcAft>
              <a:spcPct val="15000"/>
            </a:spcAft>
            <a:buChar char="•"/>
          </a:pPr>
          <a:r>
            <a:rPr lang="en-US" sz="1700" kern="1200" dirty="0"/>
            <a:t>How defects will be reported and managed.</a:t>
          </a:r>
        </a:p>
      </dsp:txBody>
      <dsp:txXfrm>
        <a:off x="0" y="2327903"/>
        <a:ext cx="8595360" cy="816637"/>
      </dsp:txXfrm>
    </dsp:sp>
    <dsp:sp modelId="{9282560F-B43E-462E-98A3-F336614319C1}">
      <dsp:nvSpPr>
        <dsp:cNvPr id="0" name=""/>
        <dsp:cNvSpPr/>
      </dsp:nvSpPr>
      <dsp:spPr>
        <a:xfrm>
          <a:off x="429768" y="2076983"/>
          <a:ext cx="6016752" cy="501840"/>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19" tIns="0" rIns="227419" bIns="0" numCol="1" spcCol="1270" anchor="ctr" anchorCtr="0">
          <a:noAutofit/>
        </a:bodyPr>
        <a:lstStyle/>
        <a:p>
          <a:pPr marL="0" lvl="0" indent="0" algn="l" defTabSz="755650">
            <a:lnSpc>
              <a:spcPct val="90000"/>
            </a:lnSpc>
            <a:spcBef>
              <a:spcPct val="0"/>
            </a:spcBef>
            <a:spcAft>
              <a:spcPct val="35000"/>
            </a:spcAft>
            <a:buNone/>
          </a:pPr>
          <a:r>
            <a:rPr lang="en-US" sz="1700" kern="1200" baseline="0"/>
            <a:t>Defect Management</a:t>
          </a:r>
          <a:endParaRPr lang="en-US" sz="1700" kern="1200"/>
        </a:p>
      </dsp:txBody>
      <dsp:txXfrm>
        <a:off x="454266" y="2101481"/>
        <a:ext cx="5967756" cy="452844"/>
      </dsp:txXfrm>
    </dsp:sp>
    <dsp:sp modelId="{B47D606F-E968-4A09-BBE3-62FEE0AFE538}">
      <dsp:nvSpPr>
        <dsp:cNvPr id="0" name=""/>
        <dsp:cNvSpPr/>
      </dsp:nvSpPr>
      <dsp:spPr>
        <a:xfrm>
          <a:off x="0" y="3487261"/>
          <a:ext cx="8595360" cy="816637"/>
        </a:xfrm>
        <a:prstGeom prst="rect">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7095" tIns="354076" rIns="667095" bIns="120904" numCol="1" spcCol="1270" anchor="t" anchorCtr="0">
          <a:noAutofit/>
        </a:bodyPr>
        <a:lstStyle/>
        <a:p>
          <a:pPr marL="171450" lvl="1" indent="-171450" algn="l" defTabSz="755650">
            <a:lnSpc>
              <a:spcPct val="150000"/>
            </a:lnSpc>
            <a:spcBef>
              <a:spcPct val="0"/>
            </a:spcBef>
            <a:spcAft>
              <a:spcPct val="15000"/>
            </a:spcAft>
            <a:buChar char="•"/>
          </a:pPr>
          <a:r>
            <a:rPr lang="en-US" sz="1700" kern="1200" dirty="0"/>
            <a:t>List the risks to the project due to defects discovered during testing.</a:t>
          </a:r>
        </a:p>
      </dsp:txBody>
      <dsp:txXfrm>
        <a:off x="0" y="3487261"/>
        <a:ext cx="8595360" cy="816637"/>
      </dsp:txXfrm>
    </dsp:sp>
    <dsp:sp modelId="{E754F0C7-44AD-49D9-BE1F-555AC6CEB808}">
      <dsp:nvSpPr>
        <dsp:cNvPr id="0" name=""/>
        <dsp:cNvSpPr/>
      </dsp:nvSpPr>
      <dsp:spPr>
        <a:xfrm>
          <a:off x="429768" y="3236341"/>
          <a:ext cx="6016752" cy="501840"/>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19" tIns="0" rIns="227419" bIns="0" numCol="1" spcCol="1270" anchor="ctr" anchorCtr="0">
          <a:noAutofit/>
        </a:bodyPr>
        <a:lstStyle/>
        <a:p>
          <a:pPr marL="0" lvl="0" indent="0" algn="l" defTabSz="755650">
            <a:lnSpc>
              <a:spcPct val="90000"/>
            </a:lnSpc>
            <a:spcBef>
              <a:spcPct val="0"/>
            </a:spcBef>
            <a:spcAft>
              <a:spcPct val="35000"/>
            </a:spcAft>
            <a:buNone/>
          </a:pPr>
          <a:r>
            <a:rPr lang="en-US" sz="1700" kern="1200" baseline="0"/>
            <a:t>Risks</a:t>
          </a:r>
          <a:endParaRPr lang="en-US" sz="1700" kern="1200"/>
        </a:p>
      </dsp:txBody>
      <dsp:txXfrm>
        <a:off x="454266" y="3260839"/>
        <a:ext cx="5967756" cy="45284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27DA5A-5B9D-49F0-BA45-78EF81167121}" type="datetimeFigureOut">
              <a:rPr lang="en-US" smtClean="0"/>
              <a:t>2023-07-05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4DD3DC-67D4-4442-B694-E3414E283962}" type="slidenum">
              <a:rPr lang="en-US" smtClean="0"/>
              <a:t>‹#›</a:t>
            </a:fld>
            <a:endParaRPr lang="en-US"/>
          </a:p>
        </p:txBody>
      </p:sp>
    </p:spTree>
    <p:extLst>
      <p:ext uri="{BB962C8B-B14F-4D97-AF65-F5344CB8AC3E}">
        <p14:creationId xmlns:p14="http://schemas.microsoft.com/office/powerpoint/2010/main" val="3658350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ware-testing.sdds.ca/F-QA/test-plan-2#writing-style"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C1E21"/>
                </a:solidFill>
                <a:effectLst/>
                <a:latin typeface="system-ui"/>
              </a:rPr>
              <a:t>In the early days of software development, quality assurance was almost overlooked. If the program worked and met minimal standards it was considered good enough. Over the years, software has grown larger, more complicated, and has been integrated into many aspects of our lives. Whereas in the early days software was run by professionals who could work around the many glitches that were found, as software migrated to use by the general population, it had to be of much higher quality.</a:t>
            </a:r>
            <a:endParaRPr lang="en-US" dirty="0"/>
          </a:p>
        </p:txBody>
      </p:sp>
      <p:sp>
        <p:nvSpPr>
          <p:cNvPr id="4" name="Slide Number Placeholder 3"/>
          <p:cNvSpPr>
            <a:spLocks noGrp="1"/>
          </p:cNvSpPr>
          <p:nvPr>
            <p:ph type="sldNum" sz="quarter" idx="5"/>
          </p:nvPr>
        </p:nvSpPr>
        <p:spPr/>
        <p:txBody>
          <a:bodyPr/>
          <a:lstStyle/>
          <a:p>
            <a:fld id="{5F4DD3DC-67D4-4442-B694-E3414E283962}" type="slidenum">
              <a:rPr lang="en-US" smtClean="0"/>
              <a:t>3</a:t>
            </a:fld>
            <a:endParaRPr lang="en-US"/>
          </a:p>
        </p:txBody>
      </p:sp>
    </p:spTree>
    <p:extLst>
      <p:ext uri="{BB962C8B-B14F-4D97-AF65-F5344CB8AC3E}">
        <p14:creationId xmlns:p14="http://schemas.microsoft.com/office/powerpoint/2010/main" val="4063093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C1E21"/>
                </a:solidFill>
                <a:effectLst/>
                <a:latin typeface="system-ui"/>
              </a:rPr>
              <a:t>Traditional project management was driven by due dates. The project was laid out in terms of deliverables and dates assigned to each one. This was typically done using something like a Gantt chart where you could show what work could be conducted in parallel or what work was dependent on other work being finished first.</a:t>
            </a:r>
          </a:p>
          <a:p>
            <a:endParaRPr lang="en-US" b="0" i="0" dirty="0">
              <a:solidFill>
                <a:srgbClr val="1C1E21"/>
              </a:solidFill>
              <a:effectLst/>
              <a:latin typeface="system-ui"/>
            </a:endParaRPr>
          </a:p>
          <a:p>
            <a:r>
              <a:rPr lang="en-US" b="0" i="0" dirty="0">
                <a:solidFill>
                  <a:srgbClr val="1C1E21"/>
                </a:solidFill>
                <a:effectLst/>
                <a:latin typeface="system-ui"/>
              </a:rPr>
              <a:t>There were two problems with this approach.</a:t>
            </a:r>
          </a:p>
          <a:p>
            <a:r>
              <a:rPr lang="en-US" b="0" i="0" dirty="0">
                <a:solidFill>
                  <a:srgbClr val="1C1E21"/>
                </a:solidFill>
                <a:effectLst/>
                <a:latin typeface="system-ui"/>
              </a:rPr>
              <a:t>	The first was that it was inflexible so that any unexpected event in the preparation of a deliverable would require a complete rescheduling of all deliverables after that.</a:t>
            </a:r>
          </a:p>
          <a:p>
            <a:r>
              <a:rPr lang="en-US" b="0" i="0" dirty="0">
                <a:solidFill>
                  <a:srgbClr val="1C1E21"/>
                </a:solidFill>
                <a:effectLst/>
                <a:latin typeface="system-ui"/>
              </a:rPr>
              <a:t>	The second problem was that if a deliverable turned out to be more complicated than initially thought, there was no way to easily break it down into smaller units of work.</a:t>
            </a:r>
            <a:endParaRPr lang="en-US" dirty="0"/>
          </a:p>
        </p:txBody>
      </p:sp>
      <p:sp>
        <p:nvSpPr>
          <p:cNvPr id="4" name="Slide Number Placeholder 3"/>
          <p:cNvSpPr>
            <a:spLocks noGrp="1"/>
          </p:cNvSpPr>
          <p:nvPr>
            <p:ph type="sldNum" sz="quarter" idx="5"/>
          </p:nvPr>
        </p:nvSpPr>
        <p:spPr/>
        <p:txBody>
          <a:bodyPr/>
          <a:lstStyle/>
          <a:p>
            <a:fld id="{5F4DD3DC-67D4-4442-B694-E3414E283962}" type="slidenum">
              <a:rPr lang="en-US" smtClean="0"/>
              <a:t>4</a:t>
            </a:fld>
            <a:endParaRPr lang="en-US"/>
          </a:p>
        </p:txBody>
      </p:sp>
    </p:spTree>
    <p:extLst>
      <p:ext uri="{BB962C8B-B14F-4D97-AF65-F5344CB8AC3E}">
        <p14:creationId xmlns:p14="http://schemas.microsoft.com/office/powerpoint/2010/main" val="2781728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C1E21"/>
                </a:solidFill>
                <a:effectLst/>
                <a:latin typeface="system-ui"/>
              </a:rPr>
              <a:t>The agile approach to project management has a much more flexible way of breaking down the tasks that need to be done to complete a project. Agile breaks down a project into themes or initiatives, epics or projects, and tasks or issues. We will explore each of these below.</a:t>
            </a:r>
            <a:endParaRPr lang="en-US" dirty="0"/>
          </a:p>
        </p:txBody>
      </p:sp>
      <p:sp>
        <p:nvSpPr>
          <p:cNvPr id="4" name="Slide Number Placeholder 3"/>
          <p:cNvSpPr>
            <a:spLocks noGrp="1"/>
          </p:cNvSpPr>
          <p:nvPr>
            <p:ph type="sldNum" sz="quarter" idx="5"/>
          </p:nvPr>
        </p:nvSpPr>
        <p:spPr/>
        <p:txBody>
          <a:bodyPr/>
          <a:lstStyle/>
          <a:p>
            <a:fld id="{5F4DD3DC-67D4-4442-B694-E3414E283962}" type="slidenum">
              <a:rPr lang="en-US" smtClean="0"/>
              <a:t>5</a:t>
            </a:fld>
            <a:endParaRPr lang="en-US"/>
          </a:p>
        </p:txBody>
      </p:sp>
    </p:spTree>
    <p:extLst>
      <p:ext uri="{BB962C8B-B14F-4D97-AF65-F5344CB8AC3E}">
        <p14:creationId xmlns:p14="http://schemas.microsoft.com/office/powerpoint/2010/main" val="2941725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C1E21"/>
                </a:solidFill>
                <a:effectLst/>
                <a:latin typeface="system-ui"/>
              </a:rPr>
              <a:t>A theme is one of the major goals of the project. It is usually a long term objective that is a major and significant component of the project. A theme can also be viewed as a major strategic business objective. </a:t>
            </a:r>
          </a:p>
          <a:p>
            <a:endParaRPr lang="en-US" b="0" i="0" dirty="0">
              <a:solidFill>
                <a:srgbClr val="1C1E21"/>
              </a:solidFill>
              <a:effectLst/>
              <a:latin typeface="system-ui"/>
            </a:endParaRPr>
          </a:p>
          <a:p>
            <a:endParaRPr lang="en-US" b="0" i="0" dirty="0">
              <a:solidFill>
                <a:srgbClr val="1C1E21"/>
              </a:solidFill>
              <a:effectLst/>
              <a:latin typeface="system-ui"/>
            </a:endParaRPr>
          </a:p>
          <a:p>
            <a:r>
              <a:rPr lang="en-US" b="0" i="0" dirty="0">
                <a:solidFill>
                  <a:srgbClr val="1C1E21"/>
                </a:solidFill>
                <a:effectLst/>
                <a:latin typeface="system-ui"/>
              </a:rPr>
              <a:t>For example, if you decide you want to break into the project management software market then this would be the theme of your project. Of course, a theme is too broad an objective and it needs to be broken down into smaller, more manageable objectives.</a:t>
            </a:r>
            <a:endParaRPr lang="en-US" dirty="0"/>
          </a:p>
        </p:txBody>
      </p:sp>
      <p:sp>
        <p:nvSpPr>
          <p:cNvPr id="4" name="Slide Number Placeholder 3"/>
          <p:cNvSpPr>
            <a:spLocks noGrp="1"/>
          </p:cNvSpPr>
          <p:nvPr>
            <p:ph type="sldNum" sz="quarter" idx="5"/>
          </p:nvPr>
        </p:nvSpPr>
        <p:spPr/>
        <p:txBody>
          <a:bodyPr/>
          <a:lstStyle/>
          <a:p>
            <a:fld id="{5F4DD3DC-67D4-4442-B694-E3414E283962}" type="slidenum">
              <a:rPr lang="en-US" smtClean="0"/>
              <a:t>7</a:t>
            </a:fld>
            <a:endParaRPr lang="en-US"/>
          </a:p>
        </p:txBody>
      </p:sp>
    </p:spTree>
    <p:extLst>
      <p:ext uri="{BB962C8B-B14F-4D97-AF65-F5344CB8AC3E}">
        <p14:creationId xmlns:p14="http://schemas.microsoft.com/office/powerpoint/2010/main" val="999815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C1E21"/>
                </a:solidFill>
                <a:effectLst/>
                <a:latin typeface="system-ui"/>
              </a:rPr>
              <a:t>An issue it is one of the tasks that needs to be completed as part of an epic. An issue is a small enough task that it can be performed in a reasonable amount of time, say a few days or a week. Issues are readily actionable which means that you can easily do work to complete them</a:t>
            </a:r>
            <a:endParaRPr lang="en-US" dirty="0"/>
          </a:p>
        </p:txBody>
      </p:sp>
      <p:sp>
        <p:nvSpPr>
          <p:cNvPr id="4" name="Slide Number Placeholder 3"/>
          <p:cNvSpPr>
            <a:spLocks noGrp="1"/>
          </p:cNvSpPr>
          <p:nvPr>
            <p:ph type="sldNum" sz="quarter" idx="5"/>
          </p:nvPr>
        </p:nvSpPr>
        <p:spPr/>
        <p:txBody>
          <a:bodyPr/>
          <a:lstStyle/>
          <a:p>
            <a:fld id="{5F4DD3DC-67D4-4442-B694-E3414E283962}" type="slidenum">
              <a:rPr lang="en-US" smtClean="0"/>
              <a:t>9</a:t>
            </a:fld>
            <a:endParaRPr lang="en-US"/>
          </a:p>
        </p:txBody>
      </p:sp>
    </p:spTree>
    <p:extLst>
      <p:ext uri="{BB962C8B-B14F-4D97-AF65-F5344CB8AC3E}">
        <p14:creationId xmlns:p14="http://schemas.microsoft.com/office/powerpoint/2010/main" val="1723946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C1E21"/>
                </a:solidFill>
                <a:effectLst/>
                <a:latin typeface="system-ui"/>
              </a:rPr>
              <a:t>In the traditional management process, individual tasks were created based upon the technical needs of the project and contained lots of details of the technical work that needed to be performed. The problem with this was that it missed the big picture. The developer did not see how this small work item fitted into the larger picture and what functionality it was going to deliver to the end user.</a:t>
            </a:r>
          </a:p>
          <a:p>
            <a:endParaRPr lang="en-US" b="0" i="0" dirty="0">
              <a:solidFill>
                <a:srgbClr val="1C1E21"/>
              </a:solidFill>
              <a:effectLst/>
              <a:latin typeface="system-ui"/>
            </a:endParaRPr>
          </a:p>
          <a:p>
            <a:r>
              <a:rPr lang="en-US" b="0" i="0" dirty="0">
                <a:solidFill>
                  <a:srgbClr val="1C1E21"/>
                </a:solidFill>
                <a:effectLst/>
                <a:latin typeface="system-ui"/>
              </a:rPr>
              <a:t>The user story is a small piece of work that represents some kind of functionality that the end user wants implemented. The implication is that rather than building technical details, we now build units of functionality that are needed by the end user.</a:t>
            </a:r>
          </a:p>
          <a:p>
            <a:endParaRPr lang="en-US" dirty="0"/>
          </a:p>
          <a:p>
            <a:r>
              <a:rPr lang="en-US" b="0" i="0" dirty="0">
                <a:solidFill>
                  <a:srgbClr val="1C1E21"/>
                </a:solidFill>
                <a:effectLst/>
                <a:latin typeface="system-ui"/>
              </a:rPr>
              <a:t>You should write your user stories so that they define when the story is done. In other words, they should make it obvious when this task is complete and they should contain something that tells us how we can test to determine when the task has finished.</a:t>
            </a:r>
            <a:endParaRPr lang="en-US" dirty="0"/>
          </a:p>
        </p:txBody>
      </p:sp>
      <p:sp>
        <p:nvSpPr>
          <p:cNvPr id="4" name="Slide Number Placeholder 3"/>
          <p:cNvSpPr>
            <a:spLocks noGrp="1"/>
          </p:cNvSpPr>
          <p:nvPr>
            <p:ph type="sldNum" sz="quarter" idx="5"/>
          </p:nvPr>
        </p:nvSpPr>
        <p:spPr/>
        <p:txBody>
          <a:bodyPr/>
          <a:lstStyle/>
          <a:p>
            <a:fld id="{5F4DD3DC-67D4-4442-B694-E3414E283962}" type="slidenum">
              <a:rPr lang="en-US" smtClean="0"/>
              <a:t>11</a:t>
            </a:fld>
            <a:endParaRPr lang="en-US"/>
          </a:p>
        </p:txBody>
      </p:sp>
    </p:spTree>
    <p:extLst>
      <p:ext uri="{BB962C8B-B14F-4D97-AF65-F5344CB8AC3E}">
        <p14:creationId xmlns:p14="http://schemas.microsoft.com/office/powerpoint/2010/main" val="1432144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4DD3DC-67D4-4442-B694-E3414E283962}" type="slidenum">
              <a:rPr lang="en-US" smtClean="0"/>
              <a:t>12</a:t>
            </a:fld>
            <a:endParaRPr lang="en-US"/>
          </a:p>
        </p:txBody>
      </p:sp>
    </p:spTree>
    <p:extLst>
      <p:ext uri="{BB962C8B-B14F-4D97-AF65-F5344CB8AC3E}">
        <p14:creationId xmlns:p14="http://schemas.microsoft.com/office/powerpoint/2010/main" val="521511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C1E21"/>
                </a:solidFill>
                <a:effectLst/>
                <a:latin typeface="system-ui"/>
              </a:rPr>
              <a:t>A Kanban board displays the progress of our project as three or more columns. At its simplest, a Kanban board has a list of requested issues in the first column, issues which are in progress in the middle column, and issues which are completed in the right column.</a:t>
            </a:r>
          </a:p>
          <a:p>
            <a:endParaRPr lang="en-US" b="0" i="0" dirty="0">
              <a:solidFill>
                <a:srgbClr val="1C1E21"/>
              </a:solidFill>
              <a:effectLst/>
              <a:latin typeface="system-ui"/>
            </a:endParaRPr>
          </a:p>
          <a:p>
            <a:r>
              <a:rPr lang="en-US" b="0" i="0" dirty="0">
                <a:solidFill>
                  <a:srgbClr val="1C1E21"/>
                </a:solidFill>
                <a:effectLst/>
                <a:latin typeface="system-ui"/>
              </a:rPr>
              <a:t>The first Kanban board was developed in the 1940s for Toyota automotive in Japan.</a:t>
            </a:r>
          </a:p>
          <a:p>
            <a:r>
              <a:rPr lang="en-US" b="0" i="0" dirty="0">
                <a:solidFill>
                  <a:srgbClr val="1C1E21"/>
                </a:solidFill>
                <a:effectLst/>
                <a:latin typeface="system-ui"/>
              </a:rPr>
              <a:t>Kanban is an inherently visual display of the progress of work in a system.</a:t>
            </a:r>
          </a:p>
          <a:p>
            <a:r>
              <a:rPr lang="en-US" b="0" i="0" dirty="0">
                <a:solidFill>
                  <a:srgbClr val="1C1E21"/>
                </a:solidFill>
                <a:effectLst/>
                <a:latin typeface="system-ui"/>
              </a:rPr>
              <a:t>The columns represent the steps in the overall process and the position of items in the columns allows you to visually see exactly where things are on their way through the process. By adding columns to the Kanban board, you will be able to tailor the board to the software process you are using.</a:t>
            </a:r>
          </a:p>
          <a:p>
            <a:endParaRPr lang="en-US" b="0" i="0" dirty="0">
              <a:solidFill>
                <a:srgbClr val="1C1E21"/>
              </a:solidFill>
              <a:effectLst/>
              <a:latin typeface="system-ui"/>
            </a:endParaRPr>
          </a:p>
          <a:p>
            <a:r>
              <a:rPr lang="en-US" b="0" i="0" dirty="0">
                <a:solidFill>
                  <a:srgbClr val="1C1E21"/>
                </a:solidFill>
                <a:effectLst/>
                <a:latin typeface="system-ui"/>
              </a:rPr>
              <a:t>One of the things you can use a Kanban board for is to limit the amount of work in progress. Many of the tools that use the Kanban method allow you to put a limit on the number of issues which can be placed in any of the in-progress columns. This is to ensure that your team is not overloaded by having too many issues in progress at the same time.</a:t>
            </a:r>
          </a:p>
          <a:p>
            <a:endParaRPr lang="en-US" dirty="0"/>
          </a:p>
        </p:txBody>
      </p:sp>
      <p:sp>
        <p:nvSpPr>
          <p:cNvPr id="4" name="Slide Number Placeholder 3"/>
          <p:cNvSpPr>
            <a:spLocks noGrp="1"/>
          </p:cNvSpPr>
          <p:nvPr>
            <p:ph type="sldNum" sz="quarter" idx="5"/>
          </p:nvPr>
        </p:nvSpPr>
        <p:spPr/>
        <p:txBody>
          <a:bodyPr/>
          <a:lstStyle/>
          <a:p>
            <a:fld id="{5F4DD3DC-67D4-4442-B694-E3414E283962}" type="slidenum">
              <a:rPr lang="en-US" smtClean="0"/>
              <a:t>13</a:t>
            </a:fld>
            <a:endParaRPr lang="en-US"/>
          </a:p>
        </p:txBody>
      </p:sp>
    </p:spTree>
    <p:extLst>
      <p:ext uri="{BB962C8B-B14F-4D97-AF65-F5344CB8AC3E}">
        <p14:creationId xmlns:p14="http://schemas.microsoft.com/office/powerpoint/2010/main" val="3251237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C1E21"/>
                </a:solidFill>
                <a:effectLst/>
                <a:latin typeface="system-ui"/>
              </a:rPr>
              <a:t>Writing Style</a:t>
            </a:r>
            <a:r>
              <a:rPr lang="en-US" b="1" i="0" dirty="0">
                <a:solidFill>
                  <a:srgbClr val="1C1E21"/>
                </a:solidFill>
                <a:effectLst/>
                <a:latin typeface="system-ui"/>
                <a:hlinkClick r:id="rId3" tooltip="Direct link to heading"/>
              </a:rPr>
              <a:t>​</a:t>
            </a:r>
            <a:endParaRPr lang="en-US" b="1" i="0" dirty="0">
              <a:solidFill>
                <a:srgbClr val="1C1E21"/>
              </a:solidFill>
              <a:effectLst/>
              <a:latin typeface="system-ui"/>
            </a:endParaRPr>
          </a:p>
          <a:p>
            <a:pPr algn="l"/>
            <a:r>
              <a:rPr lang="en-US" b="0" i="0" dirty="0">
                <a:solidFill>
                  <a:srgbClr val="1C1E21"/>
                </a:solidFill>
                <a:effectLst/>
                <a:latin typeface="system-ui"/>
              </a:rPr>
              <a:t>The test plan should be:</a:t>
            </a:r>
          </a:p>
          <a:p>
            <a:pPr algn="l">
              <a:buFont typeface="Arial" panose="020B0604020202020204" pitchFamily="34" charset="0"/>
              <a:buChar char="•"/>
            </a:pPr>
            <a:r>
              <a:rPr lang="en-US" b="0" i="0" dirty="0">
                <a:solidFill>
                  <a:srgbClr val="1C1E21"/>
                </a:solidFill>
                <a:effectLst/>
                <a:latin typeface="system-ui"/>
              </a:rPr>
              <a:t>written </a:t>
            </a:r>
            <a:r>
              <a:rPr lang="en-US" b="0" i="0" dirty="0" err="1">
                <a:solidFill>
                  <a:srgbClr val="1C1E21"/>
                </a:solidFill>
                <a:effectLst/>
                <a:latin typeface="system-ui"/>
              </a:rPr>
              <a:t>consisely</a:t>
            </a:r>
            <a:r>
              <a:rPr lang="en-US" b="0" i="0" dirty="0">
                <a:solidFill>
                  <a:srgbClr val="1C1E21"/>
                </a:solidFill>
                <a:effectLst/>
                <a:latin typeface="system-ui"/>
              </a:rPr>
              <a:t>, without unnecessary </a:t>
            </a:r>
            <a:r>
              <a:rPr lang="en-US" b="0" i="0" dirty="0" err="1">
                <a:solidFill>
                  <a:srgbClr val="1C1E21"/>
                </a:solidFill>
                <a:effectLst/>
                <a:latin typeface="system-ui"/>
              </a:rPr>
              <a:t>verbage</a:t>
            </a:r>
            <a:r>
              <a:rPr lang="en-US" b="0" i="0" dirty="0">
                <a:solidFill>
                  <a:srgbClr val="1C1E21"/>
                </a:solidFill>
                <a:effectLst/>
                <a:latin typeface="system-ui"/>
              </a:rPr>
              <a:t>,</a:t>
            </a:r>
          </a:p>
          <a:p>
            <a:pPr algn="l">
              <a:buFont typeface="Arial" panose="020B0604020202020204" pitchFamily="34" charset="0"/>
              <a:buChar char="•"/>
            </a:pPr>
            <a:r>
              <a:rPr lang="en-US" b="0" i="0" dirty="0">
                <a:solidFill>
                  <a:srgbClr val="1C1E21"/>
                </a:solidFill>
                <a:effectLst/>
                <a:latin typeface="system-ui"/>
              </a:rPr>
              <a:t>organized into logical sections, making things easy to find,</a:t>
            </a:r>
          </a:p>
          <a:p>
            <a:pPr algn="l">
              <a:buFont typeface="Arial" panose="020B0604020202020204" pitchFamily="34" charset="0"/>
              <a:buChar char="•"/>
            </a:pPr>
            <a:r>
              <a:rPr lang="en-US" b="0" i="0" dirty="0">
                <a:solidFill>
                  <a:srgbClr val="1C1E21"/>
                </a:solidFill>
                <a:effectLst/>
                <a:latin typeface="system-ui"/>
              </a:rPr>
              <a:t>written to be readable by using lists and tables to make it easier to read the information,</a:t>
            </a:r>
          </a:p>
          <a:p>
            <a:pPr algn="l">
              <a:buFont typeface="Arial" panose="020B0604020202020204" pitchFamily="34" charset="0"/>
              <a:buChar char="•"/>
            </a:pPr>
            <a:r>
              <a:rPr lang="en-US" b="0" i="0" dirty="0">
                <a:solidFill>
                  <a:srgbClr val="1C1E21"/>
                </a:solidFill>
                <a:effectLst/>
                <a:latin typeface="system-ui"/>
              </a:rPr>
              <a:t>be adaptable since changes will be necessary through the life of the project.</a:t>
            </a:r>
          </a:p>
          <a:p>
            <a:endParaRPr lang="en-US" dirty="0"/>
          </a:p>
        </p:txBody>
      </p:sp>
      <p:sp>
        <p:nvSpPr>
          <p:cNvPr id="4" name="Slide Number Placeholder 3"/>
          <p:cNvSpPr>
            <a:spLocks noGrp="1"/>
          </p:cNvSpPr>
          <p:nvPr>
            <p:ph type="sldNum" sz="quarter" idx="5"/>
          </p:nvPr>
        </p:nvSpPr>
        <p:spPr/>
        <p:txBody>
          <a:bodyPr/>
          <a:lstStyle/>
          <a:p>
            <a:fld id="{5F4DD3DC-67D4-4442-B694-E3414E283962}" type="slidenum">
              <a:rPr lang="en-US" smtClean="0"/>
              <a:t>19</a:t>
            </a:fld>
            <a:endParaRPr lang="en-US"/>
          </a:p>
        </p:txBody>
      </p:sp>
    </p:spTree>
    <p:extLst>
      <p:ext uri="{BB962C8B-B14F-4D97-AF65-F5344CB8AC3E}">
        <p14:creationId xmlns:p14="http://schemas.microsoft.com/office/powerpoint/2010/main" val="3153918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F7ECDD10-6621-4822-8F72-7417E37FC260}" type="datetimeFigureOut">
              <a:rPr lang="en-US" smtClean="0"/>
              <a:t>2023-07-05</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9F084F69-8B28-4476-B359-D18E2498DC72}"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8849928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ECDD10-6621-4822-8F72-7417E37FC260}" type="datetimeFigureOut">
              <a:rPr lang="en-US" smtClean="0"/>
              <a:t>2023-07-05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084F69-8B28-4476-B359-D18E2498DC72}" type="slidenum">
              <a:rPr lang="en-US" smtClean="0"/>
              <a:t>‹#›</a:t>
            </a:fld>
            <a:endParaRPr lang="en-US"/>
          </a:p>
        </p:txBody>
      </p:sp>
    </p:spTree>
    <p:extLst>
      <p:ext uri="{BB962C8B-B14F-4D97-AF65-F5344CB8AC3E}">
        <p14:creationId xmlns:p14="http://schemas.microsoft.com/office/powerpoint/2010/main" val="597093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ECDD10-6621-4822-8F72-7417E37FC260}" type="datetimeFigureOut">
              <a:rPr lang="en-US" smtClean="0"/>
              <a:t>2023-07-05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084F69-8B28-4476-B359-D18E2498DC72}" type="slidenum">
              <a:rPr lang="en-US" smtClean="0"/>
              <a:t>‹#›</a:t>
            </a:fld>
            <a:endParaRPr lang="en-US"/>
          </a:p>
        </p:txBody>
      </p:sp>
    </p:spTree>
    <p:extLst>
      <p:ext uri="{BB962C8B-B14F-4D97-AF65-F5344CB8AC3E}">
        <p14:creationId xmlns:p14="http://schemas.microsoft.com/office/powerpoint/2010/main" val="393482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ECDD10-6621-4822-8F72-7417E37FC260}" type="datetimeFigureOut">
              <a:rPr lang="en-US" smtClean="0"/>
              <a:t>2023-07-05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084F69-8B28-4476-B359-D18E2498DC72}" type="slidenum">
              <a:rPr lang="en-US" smtClean="0"/>
              <a:t>‹#›</a:t>
            </a:fld>
            <a:endParaRPr lang="en-US"/>
          </a:p>
        </p:txBody>
      </p:sp>
    </p:spTree>
    <p:extLst>
      <p:ext uri="{BB962C8B-B14F-4D97-AF65-F5344CB8AC3E}">
        <p14:creationId xmlns:p14="http://schemas.microsoft.com/office/powerpoint/2010/main" val="2306092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ECDD10-6621-4822-8F72-7417E37FC260}" type="datetimeFigureOut">
              <a:rPr lang="en-US" smtClean="0"/>
              <a:t>2023-07-05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084F69-8B28-4476-B359-D18E2498DC72}"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59840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ECDD10-6621-4822-8F72-7417E37FC260}" type="datetimeFigureOut">
              <a:rPr lang="en-US" smtClean="0"/>
              <a:t>2023-07-05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084F69-8B28-4476-B359-D18E2498DC72}" type="slidenum">
              <a:rPr lang="en-US" smtClean="0"/>
              <a:t>‹#›</a:t>
            </a:fld>
            <a:endParaRPr lang="en-US"/>
          </a:p>
        </p:txBody>
      </p:sp>
    </p:spTree>
    <p:extLst>
      <p:ext uri="{BB962C8B-B14F-4D97-AF65-F5344CB8AC3E}">
        <p14:creationId xmlns:p14="http://schemas.microsoft.com/office/powerpoint/2010/main" val="167291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ECDD10-6621-4822-8F72-7417E37FC260}" type="datetimeFigureOut">
              <a:rPr lang="en-US" smtClean="0"/>
              <a:t>2023-07-05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084F69-8B28-4476-B359-D18E2498DC72}" type="slidenum">
              <a:rPr lang="en-US" smtClean="0"/>
              <a:t>‹#›</a:t>
            </a:fld>
            <a:endParaRPr lang="en-US"/>
          </a:p>
        </p:txBody>
      </p:sp>
    </p:spTree>
    <p:extLst>
      <p:ext uri="{BB962C8B-B14F-4D97-AF65-F5344CB8AC3E}">
        <p14:creationId xmlns:p14="http://schemas.microsoft.com/office/powerpoint/2010/main" val="252694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ECDD10-6621-4822-8F72-7417E37FC260}" type="datetimeFigureOut">
              <a:rPr lang="en-US" smtClean="0"/>
              <a:t>2023-07-05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084F69-8B28-4476-B359-D18E2498DC72}" type="slidenum">
              <a:rPr lang="en-US" smtClean="0"/>
              <a:t>‹#›</a:t>
            </a:fld>
            <a:endParaRPr lang="en-US"/>
          </a:p>
        </p:txBody>
      </p:sp>
    </p:spTree>
    <p:extLst>
      <p:ext uri="{BB962C8B-B14F-4D97-AF65-F5344CB8AC3E}">
        <p14:creationId xmlns:p14="http://schemas.microsoft.com/office/powerpoint/2010/main" val="3952146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ECDD10-6621-4822-8F72-7417E37FC260}" type="datetimeFigureOut">
              <a:rPr lang="en-US" smtClean="0"/>
              <a:t>2023-07-05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084F69-8B28-4476-B359-D18E2498DC72}" type="slidenum">
              <a:rPr lang="en-US" smtClean="0"/>
              <a:t>‹#›</a:t>
            </a:fld>
            <a:endParaRPr lang="en-US"/>
          </a:p>
        </p:txBody>
      </p:sp>
    </p:spTree>
    <p:extLst>
      <p:ext uri="{BB962C8B-B14F-4D97-AF65-F5344CB8AC3E}">
        <p14:creationId xmlns:p14="http://schemas.microsoft.com/office/powerpoint/2010/main" val="3983052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ECDD10-6621-4822-8F72-7417E37FC260}" type="datetimeFigureOut">
              <a:rPr lang="en-US" smtClean="0"/>
              <a:t>2023-07-05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084F69-8B28-4476-B359-D18E2498DC72}" type="slidenum">
              <a:rPr lang="en-US" smtClean="0"/>
              <a:t>‹#›</a:t>
            </a:fld>
            <a:endParaRPr lang="en-US"/>
          </a:p>
        </p:txBody>
      </p:sp>
    </p:spTree>
    <p:extLst>
      <p:ext uri="{BB962C8B-B14F-4D97-AF65-F5344CB8AC3E}">
        <p14:creationId xmlns:p14="http://schemas.microsoft.com/office/powerpoint/2010/main" val="1339771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ECDD10-6621-4822-8F72-7417E37FC260}" type="datetimeFigureOut">
              <a:rPr lang="en-US" smtClean="0"/>
              <a:t>2023-07-05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084F69-8B28-4476-B359-D18E2498DC72}" type="slidenum">
              <a:rPr lang="en-US" smtClean="0"/>
              <a:t>‹#›</a:t>
            </a:fld>
            <a:endParaRPr lang="en-US"/>
          </a:p>
        </p:txBody>
      </p:sp>
    </p:spTree>
    <p:extLst>
      <p:ext uri="{BB962C8B-B14F-4D97-AF65-F5344CB8AC3E}">
        <p14:creationId xmlns:p14="http://schemas.microsoft.com/office/powerpoint/2010/main" val="355259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F7ECDD10-6621-4822-8F72-7417E37FC260}" type="datetimeFigureOut">
              <a:rPr lang="en-US" smtClean="0"/>
              <a:t>2023-07-05</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9F084F69-8B28-4476-B359-D18E2498DC72}" type="slidenum">
              <a:rPr lang="en-US" smtClean="0"/>
              <a:t>‹#›</a:t>
            </a:fld>
            <a:endParaRPr lang="en-US"/>
          </a:p>
        </p:txBody>
      </p:sp>
    </p:spTree>
    <p:extLst>
      <p:ext uri="{BB962C8B-B14F-4D97-AF65-F5344CB8AC3E}">
        <p14:creationId xmlns:p14="http://schemas.microsoft.com/office/powerpoint/2010/main" val="15780935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36DB7-B858-A615-E611-CDB480642517}"/>
              </a:ext>
            </a:extLst>
          </p:cNvPr>
          <p:cNvSpPr>
            <a:spLocks noGrp="1"/>
          </p:cNvSpPr>
          <p:nvPr>
            <p:ph type="ctrTitle"/>
          </p:nvPr>
        </p:nvSpPr>
        <p:spPr>
          <a:xfrm>
            <a:off x="5518039" y="2925097"/>
            <a:ext cx="6462923" cy="884904"/>
          </a:xfrm>
        </p:spPr>
        <p:txBody>
          <a:bodyPr>
            <a:normAutofit/>
          </a:bodyPr>
          <a:lstStyle/>
          <a:p>
            <a:r>
              <a:rPr lang="en-US" sz="5400" dirty="0">
                <a:solidFill>
                  <a:srgbClr val="FFFFFF"/>
                </a:solidFill>
              </a:rPr>
              <a:t>Software Testing</a:t>
            </a:r>
          </a:p>
        </p:txBody>
      </p:sp>
      <p:sp>
        <p:nvSpPr>
          <p:cNvPr id="3" name="Subtitle 2">
            <a:extLst>
              <a:ext uri="{FF2B5EF4-FFF2-40B4-BE49-F238E27FC236}">
                <a16:creationId xmlns:a16="http://schemas.microsoft.com/office/drawing/2014/main" id="{43D7D20B-9E96-BC48-EFC4-B8CC6A6ED094}"/>
              </a:ext>
            </a:extLst>
          </p:cNvPr>
          <p:cNvSpPr>
            <a:spLocks noGrp="1"/>
          </p:cNvSpPr>
          <p:nvPr>
            <p:ph type="subTitle" idx="1"/>
          </p:nvPr>
        </p:nvSpPr>
        <p:spPr>
          <a:xfrm>
            <a:off x="5603750" y="3932901"/>
            <a:ext cx="5157592" cy="3107979"/>
          </a:xfrm>
        </p:spPr>
        <p:txBody>
          <a:bodyPr>
            <a:normAutofit/>
          </a:bodyPr>
          <a:lstStyle/>
          <a:p>
            <a:r>
              <a:rPr lang="en-US" dirty="0">
                <a:solidFill>
                  <a:srgbClr val="D9D9D9"/>
                </a:solidFill>
              </a:rPr>
              <a:t>Quality Assurance</a:t>
            </a:r>
          </a:p>
          <a:p>
            <a:endParaRPr lang="en-US" dirty="0">
              <a:solidFill>
                <a:srgbClr val="D9D9D9"/>
              </a:solidFill>
            </a:endParaRPr>
          </a:p>
          <a:p>
            <a:endParaRPr lang="en-US" dirty="0">
              <a:solidFill>
                <a:srgbClr val="D9D9D9"/>
              </a:solidFill>
            </a:endParaRPr>
          </a:p>
          <a:p>
            <a:endParaRPr lang="en-US" dirty="0">
              <a:solidFill>
                <a:srgbClr val="D9D9D9"/>
              </a:solidFill>
            </a:endParaRPr>
          </a:p>
          <a:p>
            <a:r>
              <a:rPr lang="en-US" sz="1800" b="1" dirty="0">
                <a:solidFill>
                  <a:srgbClr val="D9D9D9"/>
                </a:solidFill>
              </a:rPr>
              <a:t>Instructor: </a:t>
            </a:r>
            <a:r>
              <a:rPr lang="en-US" sz="1800" dirty="0">
                <a:solidFill>
                  <a:srgbClr val="D9D9D9"/>
                </a:solidFill>
              </a:rPr>
              <a:t>Kaveh Eshraghian</a:t>
            </a:r>
          </a:p>
        </p:txBody>
      </p:sp>
      <p:pic>
        <p:nvPicPr>
          <p:cNvPr id="7" name="Graphic 6" descr="Computer">
            <a:extLst>
              <a:ext uri="{FF2B5EF4-FFF2-40B4-BE49-F238E27FC236}">
                <a16:creationId xmlns:a16="http://schemas.microsoft.com/office/drawing/2014/main" id="{6D594A32-EB51-1014-D5BC-6C81E077152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2987" y="1566474"/>
            <a:ext cx="3718563" cy="3718563"/>
          </a:xfrm>
          <a:prstGeom prst="rect">
            <a:avLst/>
          </a:prstGeom>
        </p:spPr>
      </p:pic>
    </p:spTree>
    <p:extLst>
      <p:ext uri="{BB962C8B-B14F-4D97-AF65-F5344CB8AC3E}">
        <p14:creationId xmlns:p14="http://schemas.microsoft.com/office/powerpoint/2010/main" val="4050321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6BFB0-7E25-F657-C83E-2081E6C287CB}"/>
              </a:ext>
            </a:extLst>
          </p:cNvPr>
          <p:cNvSpPr>
            <a:spLocks noGrp="1"/>
          </p:cNvSpPr>
          <p:nvPr>
            <p:ph type="title"/>
          </p:nvPr>
        </p:nvSpPr>
        <p:spPr/>
        <p:txBody>
          <a:bodyPr/>
          <a:lstStyle/>
          <a:p>
            <a:r>
              <a:rPr lang="en-US" dirty="0"/>
              <a:t>Agile Project Breakdown</a:t>
            </a:r>
          </a:p>
        </p:txBody>
      </p:sp>
      <p:pic>
        <p:nvPicPr>
          <p:cNvPr id="1026" name="Picture 2" descr="&amp;quot;Themes, epics and issues.&amp;quot; ">
            <a:extLst>
              <a:ext uri="{FF2B5EF4-FFF2-40B4-BE49-F238E27FC236}">
                <a16:creationId xmlns:a16="http://schemas.microsoft.com/office/drawing/2014/main" id="{62D5559E-309E-33F9-0A9D-3A6A17E767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914" y="2055866"/>
            <a:ext cx="10384400" cy="4436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3307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8B32A-806C-7BFE-123A-FFE5AEDB5043}"/>
              </a:ext>
            </a:extLst>
          </p:cNvPr>
          <p:cNvSpPr>
            <a:spLocks noGrp="1"/>
          </p:cNvSpPr>
          <p:nvPr>
            <p:ph type="title"/>
          </p:nvPr>
        </p:nvSpPr>
        <p:spPr/>
        <p:txBody>
          <a:bodyPr/>
          <a:lstStyle/>
          <a:p>
            <a:r>
              <a:rPr lang="en-US" dirty="0"/>
              <a:t>User Stories</a:t>
            </a:r>
          </a:p>
        </p:txBody>
      </p:sp>
      <p:sp>
        <p:nvSpPr>
          <p:cNvPr id="3" name="Content Placeholder 2">
            <a:extLst>
              <a:ext uri="{FF2B5EF4-FFF2-40B4-BE49-F238E27FC236}">
                <a16:creationId xmlns:a16="http://schemas.microsoft.com/office/drawing/2014/main" id="{A120D049-D590-F148-3D36-D07B13097B78}"/>
              </a:ext>
            </a:extLst>
          </p:cNvPr>
          <p:cNvSpPr>
            <a:spLocks noGrp="1"/>
          </p:cNvSpPr>
          <p:nvPr>
            <p:ph idx="1"/>
          </p:nvPr>
        </p:nvSpPr>
        <p:spPr/>
        <p:txBody>
          <a:bodyPr>
            <a:normAutofit fontScale="92500" lnSpcReduction="20000"/>
          </a:bodyPr>
          <a:lstStyle/>
          <a:p>
            <a:pPr>
              <a:lnSpc>
                <a:spcPct val="160000"/>
              </a:lnSpc>
            </a:pPr>
            <a:r>
              <a:rPr lang="en-US" sz="1600" b="1" i="0" dirty="0">
                <a:solidFill>
                  <a:srgbClr val="1C1E21"/>
                </a:solidFill>
                <a:effectLst/>
                <a:latin typeface="system-ui"/>
              </a:rPr>
              <a:t>Definition:</a:t>
            </a:r>
          </a:p>
          <a:p>
            <a:pPr lvl="1">
              <a:lnSpc>
                <a:spcPct val="160000"/>
              </a:lnSpc>
            </a:pPr>
            <a:r>
              <a:rPr lang="en-US" dirty="0">
                <a:solidFill>
                  <a:srgbClr val="1C1E21"/>
                </a:solidFill>
                <a:latin typeface="system-ui"/>
              </a:rPr>
              <a:t>A</a:t>
            </a:r>
            <a:r>
              <a:rPr lang="en-US" b="0" i="0" dirty="0">
                <a:solidFill>
                  <a:srgbClr val="1C1E21"/>
                </a:solidFill>
                <a:effectLst/>
                <a:latin typeface="system-ui"/>
              </a:rPr>
              <a:t> discrete product function or benefit that creates new value for customers.</a:t>
            </a:r>
          </a:p>
          <a:p>
            <a:pPr>
              <a:lnSpc>
                <a:spcPct val="160000"/>
              </a:lnSpc>
            </a:pPr>
            <a:r>
              <a:rPr lang="en-US" sz="1600" b="1" i="0" dirty="0">
                <a:solidFill>
                  <a:srgbClr val="1C1E21"/>
                </a:solidFill>
                <a:effectLst/>
                <a:latin typeface="system-ui"/>
              </a:rPr>
              <a:t>Characteristics:</a:t>
            </a:r>
          </a:p>
          <a:p>
            <a:pPr lvl="1">
              <a:lnSpc>
                <a:spcPct val="160000"/>
              </a:lnSpc>
            </a:pPr>
            <a:r>
              <a:rPr lang="en-US" dirty="0">
                <a:solidFill>
                  <a:srgbClr val="1C1E21"/>
                </a:solidFill>
                <a:latin typeface="system-ui"/>
              </a:rPr>
              <a:t>Same as product features</a:t>
            </a:r>
          </a:p>
          <a:p>
            <a:pPr lvl="1">
              <a:lnSpc>
                <a:spcPct val="160000"/>
              </a:lnSpc>
            </a:pPr>
            <a:r>
              <a:rPr lang="en-US" dirty="0">
                <a:solidFill>
                  <a:srgbClr val="1C1E21"/>
                </a:solidFill>
                <a:latin typeface="system-ui"/>
              </a:rPr>
              <a:t>Written from user’s perspective</a:t>
            </a:r>
          </a:p>
          <a:p>
            <a:pPr lvl="1">
              <a:lnSpc>
                <a:spcPct val="160000"/>
              </a:lnSpc>
            </a:pPr>
            <a:r>
              <a:rPr lang="en-US" b="0" i="0" dirty="0">
                <a:solidFill>
                  <a:srgbClr val="1C1E21"/>
                </a:solidFill>
                <a:effectLst/>
                <a:latin typeface="system-ui"/>
              </a:rPr>
              <a:t>keep the developers informed of the importance of what they're working on</a:t>
            </a:r>
            <a:endParaRPr lang="en-US" dirty="0">
              <a:solidFill>
                <a:srgbClr val="1C1E21"/>
              </a:solidFill>
              <a:latin typeface="system-ui"/>
            </a:endParaRPr>
          </a:p>
          <a:p>
            <a:pPr>
              <a:lnSpc>
                <a:spcPct val="160000"/>
              </a:lnSpc>
            </a:pPr>
            <a:r>
              <a:rPr lang="en-US" sz="1600" b="1" i="0" dirty="0">
                <a:solidFill>
                  <a:srgbClr val="1C1E21"/>
                </a:solidFill>
                <a:effectLst/>
                <a:latin typeface="system-ui"/>
              </a:rPr>
              <a:t>Importance: </a:t>
            </a:r>
          </a:p>
          <a:p>
            <a:pPr lvl="1">
              <a:lnSpc>
                <a:spcPct val="160000"/>
              </a:lnSpc>
            </a:pPr>
            <a:r>
              <a:rPr lang="en-US" sz="1400" b="0" i="0" dirty="0">
                <a:solidFill>
                  <a:srgbClr val="1C1E21"/>
                </a:solidFill>
                <a:effectLst/>
                <a:latin typeface="system-ui"/>
              </a:rPr>
              <a:t>They convey the user's perspective to developer</a:t>
            </a:r>
            <a:endParaRPr lang="en-US" sz="1400" dirty="0">
              <a:solidFill>
                <a:srgbClr val="1C1E21"/>
              </a:solidFill>
              <a:latin typeface="system-ui"/>
            </a:endParaRPr>
          </a:p>
          <a:p>
            <a:pPr>
              <a:lnSpc>
                <a:spcPct val="160000"/>
              </a:lnSpc>
            </a:pPr>
            <a:r>
              <a:rPr lang="en-US" sz="1600" b="1" dirty="0">
                <a:solidFill>
                  <a:srgbClr val="1C1E21"/>
                </a:solidFill>
                <a:latin typeface="system-ui"/>
              </a:rPr>
              <a:t>Template (User Story):</a:t>
            </a:r>
          </a:p>
          <a:p>
            <a:pPr lvl="1">
              <a:lnSpc>
                <a:spcPct val="160000"/>
              </a:lnSpc>
            </a:pPr>
            <a:r>
              <a:rPr lang="en-US" dirty="0">
                <a:solidFill>
                  <a:srgbClr val="1C1E21"/>
                </a:solidFill>
                <a:latin typeface="system-ui"/>
              </a:rPr>
              <a:t>As a [type of user], I want to [perform some task] so that I can [achieve some goal].</a:t>
            </a:r>
          </a:p>
        </p:txBody>
      </p:sp>
    </p:spTree>
    <p:extLst>
      <p:ext uri="{BB962C8B-B14F-4D97-AF65-F5344CB8AC3E}">
        <p14:creationId xmlns:p14="http://schemas.microsoft.com/office/powerpoint/2010/main" val="2528776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1E8FF-D493-2C57-B30E-F5002E900EF9}"/>
              </a:ext>
            </a:extLst>
          </p:cNvPr>
          <p:cNvSpPr>
            <a:spLocks noGrp="1"/>
          </p:cNvSpPr>
          <p:nvPr>
            <p:ph type="title"/>
          </p:nvPr>
        </p:nvSpPr>
        <p:spPr/>
        <p:txBody>
          <a:bodyPr/>
          <a:lstStyle/>
          <a:p>
            <a:r>
              <a:rPr lang="en-US" dirty="0"/>
              <a:t>User Stories (</a:t>
            </a:r>
            <a:r>
              <a:rPr lang="en-US" dirty="0" err="1"/>
              <a:t>INVESTable</a:t>
            </a:r>
            <a:r>
              <a:rPr lang="en-US" dirty="0"/>
              <a:t>)</a:t>
            </a:r>
          </a:p>
        </p:txBody>
      </p:sp>
      <p:graphicFrame>
        <p:nvGraphicFramePr>
          <p:cNvPr id="5" name="Content Placeholder 4">
            <a:extLst>
              <a:ext uri="{FF2B5EF4-FFF2-40B4-BE49-F238E27FC236}">
                <a16:creationId xmlns:a16="http://schemas.microsoft.com/office/drawing/2014/main" id="{52A86646-89FD-1D91-3956-5ED7AB17F23B}"/>
              </a:ext>
            </a:extLst>
          </p:cNvPr>
          <p:cNvGraphicFramePr>
            <a:graphicFrameLocks noGrp="1"/>
          </p:cNvGraphicFramePr>
          <p:nvPr>
            <p:ph idx="1"/>
            <p:extLst>
              <p:ext uri="{D42A27DB-BD31-4B8C-83A1-F6EECF244321}">
                <p14:modId xmlns:p14="http://schemas.microsoft.com/office/powerpoint/2010/main" val="3558486997"/>
              </p:ext>
            </p:extLst>
          </p:nvPr>
        </p:nvGraphicFramePr>
        <p:xfrm>
          <a:off x="1261872" y="1828800"/>
          <a:ext cx="8595360" cy="4351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6579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51E3D-F145-DB6B-1579-80F43D2199F5}"/>
              </a:ext>
            </a:extLst>
          </p:cNvPr>
          <p:cNvSpPr>
            <a:spLocks noGrp="1"/>
          </p:cNvSpPr>
          <p:nvPr>
            <p:ph type="title"/>
          </p:nvPr>
        </p:nvSpPr>
        <p:spPr/>
        <p:txBody>
          <a:bodyPr/>
          <a:lstStyle/>
          <a:p>
            <a:r>
              <a:rPr lang="en-US" dirty="0"/>
              <a:t>Kanban Boards</a:t>
            </a:r>
          </a:p>
        </p:txBody>
      </p:sp>
      <p:pic>
        <p:nvPicPr>
          <p:cNvPr id="2050" name="Picture 2" descr="&amp;quot;Kanban Board&amp;quot; ">
            <a:extLst>
              <a:ext uri="{FF2B5EF4-FFF2-40B4-BE49-F238E27FC236}">
                <a16:creationId xmlns:a16="http://schemas.microsoft.com/office/drawing/2014/main" id="{AFDEBF99-5F90-792E-8527-ED71E9BFE9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925" y="2009775"/>
            <a:ext cx="9810750" cy="421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798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6EA2F-C308-D9FF-2313-33301B3F0DB7}"/>
              </a:ext>
            </a:extLst>
          </p:cNvPr>
          <p:cNvSpPr>
            <a:spLocks noGrp="1"/>
          </p:cNvSpPr>
          <p:nvPr>
            <p:ph type="title"/>
          </p:nvPr>
        </p:nvSpPr>
        <p:spPr/>
        <p:txBody>
          <a:bodyPr/>
          <a:lstStyle/>
          <a:p>
            <a:r>
              <a:rPr lang="en-US" dirty="0"/>
              <a:t>Software Test Plan</a:t>
            </a:r>
          </a:p>
        </p:txBody>
      </p:sp>
      <p:sp>
        <p:nvSpPr>
          <p:cNvPr id="3" name="Content Placeholder 2">
            <a:extLst>
              <a:ext uri="{FF2B5EF4-FFF2-40B4-BE49-F238E27FC236}">
                <a16:creationId xmlns:a16="http://schemas.microsoft.com/office/drawing/2014/main" id="{CBD13471-A76E-A2E1-0558-E1FAB5963FF0}"/>
              </a:ext>
            </a:extLst>
          </p:cNvPr>
          <p:cNvSpPr>
            <a:spLocks noGrp="1"/>
          </p:cNvSpPr>
          <p:nvPr>
            <p:ph idx="1"/>
          </p:nvPr>
        </p:nvSpPr>
        <p:spPr/>
        <p:txBody>
          <a:bodyPr>
            <a:normAutofit fontScale="92500" lnSpcReduction="20000"/>
          </a:bodyPr>
          <a:lstStyle/>
          <a:p>
            <a:pPr>
              <a:lnSpc>
                <a:spcPct val="150000"/>
              </a:lnSpc>
            </a:pPr>
            <a:r>
              <a:rPr lang="en-US" sz="2200" b="1" dirty="0">
                <a:solidFill>
                  <a:srgbClr val="1C1E21"/>
                </a:solidFill>
                <a:latin typeface="Calibri" panose="020F0502020204030204" pitchFamily="34" charset="0"/>
                <a:ea typeface="Calibri" panose="020F0502020204030204" pitchFamily="34" charset="0"/>
                <a:cs typeface="Calibri" panose="020F0502020204030204" pitchFamily="34" charset="0"/>
              </a:rPr>
              <a:t>Definition: (As per ISTQB)</a:t>
            </a:r>
          </a:p>
          <a:p>
            <a:pPr lvl="1">
              <a:lnSpc>
                <a:spcPct val="150000"/>
              </a:lnSpc>
            </a:pPr>
            <a:r>
              <a:rPr lang="en-US" sz="1900" dirty="0">
                <a:solidFill>
                  <a:srgbClr val="1C1E21"/>
                </a:solidFill>
                <a:latin typeface="Calibri" panose="020F0502020204030204" pitchFamily="34" charset="0"/>
                <a:ea typeface="Calibri" panose="020F0502020204030204" pitchFamily="34" charset="0"/>
                <a:cs typeface="Calibri" panose="020F0502020204030204" pitchFamily="34" charset="0"/>
              </a:rPr>
              <a:t>Test Plan is A document describing the scope, approach, resources, and schedule of intended test activities.</a:t>
            </a:r>
          </a:p>
          <a:p>
            <a:pPr>
              <a:lnSpc>
                <a:spcPct val="150000"/>
              </a:lnSpc>
            </a:pPr>
            <a:endParaRPr lang="en-US" sz="2200" dirty="0">
              <a:solidFill>
                <a:srgbClr val="1C1E21"/>
              </a:solidFill>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US" sz="2200" b="1" dirty="0">
                <a:solidFill>
                  <a:srgbClr val="1C1E21"/>
                </a:solidFill>
                <a:latin typeface="Calibri" panose="020F0502020204030204" pitchFamily="34" charset="0"/>
                <a:ea typeface="Calibri" panose="020F0502020204030204" pitchFamily="34" charset="0"/>
                <a:cs typeface="Calibri" panose="020F0502020204030204" pitchFamily="34" charset="0"/>
              </a:rPr>
              <a:t>Goal:</a:t>
            </a:r>
          </a:p>
          <a:p>
            <a:pPr lvl="1">
              <a:lnSpc>
                <a:spcPct val="150000"/>
              </a:lnSpc>
            </a:pPr>
            <a:r>
              <a:rPr lang="en-US" sz="1900" dirty="0">
                <a:solidFill>
                  <a:srgbClr val="1C1E21"/>
                </a:solidFill>
                <a:latin typeface="Calibri" panose="020F0502020204030204" pitchFamily="34" charset="0"/>
                <a:ea typeface="Calibri" panose="020F0502020204030204" pitchFamily="34" charset="0"/>
                <a:cs typeface="Calibri" panose="020F0502020204030204" pitchFamily="34" charset="0"/>
              </a:rPr>
              <a:t>Helps us determine the effort needed to validate the quality of the application under test.</a:t>
            </a:r>
          </a:p>
          <a:p>
            <a:pPr lvl="1">
              <a:lnSpc>
                <a:spcPct val="150000"/>
              </a:lnSpc>
            </a:pPr>
            <a:r>
              <a:rPr lang="en-US" sz="1900" dirty="0">
                <a:solidFill>
                  <a:srgbClr val="1C1E21"/>
                </a:solidFill>
                <a:latin typeface="Calibri" panose="020F0502020204030204" pitchFamily="34" charset="0"/>
                <a:ea typeface="Calibri" panose="020F0502020204030204" pitchFamily="34" charset="0"/>
                <a:cs typeface="Calibri" panose="020F0502020204030204" pitchFamily="34" charset="0"/>
              </a:rPr>
              <a:t>Serves as a blueprint to conduct software testing activities as a defined process.</a:t>
            </a:r>
          </a:p>
          <a:p>
            <a:pPr lvl="1">
              <a:lnSpc>
                <a:spcPct val="150000"/>
              </a:lnSpc>
            </a:pPr>
            <a:r>
              <a:rPr lang="en-US" sz="1900" dirty="0">
                <a:latin typeface="Calibri" panose="020F0502020204030204" pitchFamily="34" charset="0"/>
                <a:ea typeface="Calibri" panose="020F0502020204030204" pitchFamily="34" charset="0"/>
                <a:cs typeface="Calibri" panose="020F0502020204030204" pitchFamily="34" charset="0"/>
              </a:rPr>
              <a:t>The instruction manual for the testing process</a:t>
            </a:r>
          </a:p>
          <a:p>
            <a:pPr>
              <a:lnSpc>
                <a:spcPct val="150000"/>
              </a:lnSpc>
            </a:pPr>
            <a:endParaRPr lang="en-US" sz="2100" dirty="0">
              <a:latin typeface="Calibri" panose="020F0502020204030204" pitchFamily="34" charset="0"/>
              <a:ea typeface="Calibri" panose="020F0502020204030204" pitchFamily="34" charset="0"/>
              <a:cs typeface="Calibri" panose="020F0502020204030204" pitchFamily="34" charset="0"/>
            </a:endParaRPr>
          </a:p>
          <a:p>
            <a:pPr marL="274320" lvl="1" indent="0">
              <a:buNone/>
            </a:pPr>
            <a:endParaRPr lang="en-US" dirty="0">
              <a:solidFill>
                <a:srgbClr val="1C1E2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94133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C8059-2C3E-71DC-B277-0C048F8D6B8A}"/>
              </a:ext>
            </a:extLst>
          </p:cNvPr>
          <p:cNvSpPr>
            <a:spLocks noGrp="1"/>
          </p:cNvSpPr>
          <p:nvPr>
            <p:ph type="title"/>
          </p:nvPr>
        </p:nvSpPr>
        <p:spPr/>
        <p:txBody>
          <a:bodyPr/>
          <a:lstStyle/>
          <a:p>
            <a:r>
              <a:rPr lang="en-US" dirty="0"/>
              <a:t>Software Test Plan</a:t>
            </a:r>
          </a:p>
        </p:txBody>
      </p:sp>
      <p:graphicFrame>
        <p:nvGraphicFramePr>
          <p:cNvPr id="4" name="Content Placeholder 3">
            <a:extLst>
              <a:ext uri="{FF2B5EF4-FFF2-40B4-BE49-F238E27FC236}">
                <a16:creationId xmlns:a16="http://schemas.microsoft.com/office/drawing/2014/main" id="{A6F5C2B2-A847-7CEB-58BF-C74EA7C36FF7}"/>
              </a:ext>
            </a:extLst>
          </p:cNvPr>
          <p:cNvGraphicFramePr>
            <a:graphicFrameLocks noGrp="1"/>
          </p:cNvGraphicFramePr>
          <p:nvPr>
            <p:ph idx="1"/>
            <p:extLst>
              <p:ext uri="{D42A27DB-BD31-4B8C-83A1-F6EECF244321}">
                <p14:modId xmlns:p14="http://schemas.microsoft.com/office/powerpoint/2010/main" val="3950077269"/>
              </p:ext>
            </p:extLst>
          </p:nvPr>
        </p:nvGraphicFramePr>
        <p:xfrm>
          <a:off x="1261872" y="1828800"/>
          <a:ext cx="859536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0743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82108-1ADC-4CF6-225D-6E72D0974C84}"/>
              </a:ext>
            </a:extLst>
          </p:cNvPr>
          <p:cNvSpPr>
            <a:spLocks noGrp="1"/>
          </p:cNvSpPr>
          <p:nvPr>
            <p:ph type="title"/>
          </p:nvPr>
        </p:nvSpPr>
        <p:spPr/>
        <p:txBody>
          <a:bodyPr/>
          <a:lstStyle/>
          <a:p>
            <a:r>
              <a:rPr lang="en-US" dirty="0"/>
              <a:t>Test Strategy</a:t>
            </a:r>
          </a:p>
        </p:txBody>
      </p:sp>
      <p:sp>
        <p:nvSpPr>
          <p:cNvPr id="3" name="Content Placeholder 2">
            <a:extLst>
              <a:ext uri="{FF2B5EF4-FFF2-40B4-BE49-F238E27FC236}">
                <a16:creationId xmlns:a16="http://schemas.microsoft.com/office/drawing/2014/main" id="{F9A34176-548B-C39A-9E41-35FF2A9B51DA}"/>
              </a:ext>
            </a:extLst>
          </p:cNvPr>
          <p:cNvSpPr>
            <a:spLocks noGrp="1"/>
          </p:cNvSpPr>
          <p:nvPr>
            <p:ph idx="1"/>
          </p:nvPr>
        </p:nvSpPr>
        <p:spPr/>
        <p:txBody>
          <a:bodyPr>
            <a:normAutofit fontScale="92500" lnSpcReduction="20000"/>
          </a:bodyPr>
          <a:lstStyle/>
          <a:p>
            <a:pPr>
              <a:lnSpc>
                <a:spcPct val="160000"/>
              </a:lnSpc>
            </a:pPr>
            <a:r>
              <a:rPr lang="en-US" b="1"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Definition: </a:t>
            </a:r>
          </a:p>
          <a:p>
            <a:pPr lvl="1">
              <a:lnSpc>
                <a:spcPct val="160000"/>
              </a:lnSpc>
            </a:pPr>
            <a:r>
              <a:rPr lang="en-US"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A short document which is often written before the test plan.</a:t>
            </a:r>
          </a:p>
          <a:p>
            <a:pPr>
              <a:lnSpc>
                <a:spcPct val="160000"/>
              </a:lnSpc>
            </a:pPr>
            <a:r>
              <a:rPr lang="en-US" b="1"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Purpose:</a:t>
            </a:r>
          </a:p>
          <a:p>
            <a:pPr lvl="1">
              <a:lnSpc>
                <a:spcPct val="160000"/>
              </a:lnSpc>
            </a:pPr>
            <a:r>
              <a:rPr lang="en-US"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define the major test objectives and to make sure that the test aligns with the organizational needs</a:t>
            </a:r>
            <a:endParaRPr lang="en-US" dirty="0">
              <a:solidFill>
                <a:srgbClr val="1C1E21"/>
              </a:solidFill>
              <a:latin typeface="Calibri" panose="020F0502020204030204" pitchFamily="34" charset="0"/>
              <a:ea typeface="Calibri" panose="020F0502020204030204" pitchFamily="34" charset="0"/>
              <a:cs typeface="Calibri" panose="020F0502020204030204" pitchFamily="34" charset="0"/>
            </a:endParaRPr>
          </a:p>
          <a:p>
            <a:pPr algn="l"/>
            <a:r>
              <a:rPr lang="en-US" b="1"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Includes:</a:t>
            </a:r>
          </a:p>
          <a:p>
            <a:pPr lvl="1">
              <a:buFont typeface="Arial" panose="020B0604020202020204" pitchFamily="34" charset="0"/>
              <a:buChar char="•"/>
            </a:pPr>
            <a:r>
              <a:rPr lang="en-US"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A description of what makes this project unique </a:t>
            </a:r>
          </a:p>
          <a:p>
            <a:pPr lvl="1">
              <a:buFont typeface="Arial" panose="020B0604020202020204" pitchFamily="34" charset="0"/>
              <a:buChar char="•"/>
            </a:pPr>
            <a:r>
              <a:rPr lang="en-US"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A description of the SuccessFactors that are being tested, </a:t>
            </a:r>
          </a:p>
          <a:p>
            <a:pPr lvl="1">
              <a:buFont typeface="Arial" panose="020B0604020202020204" pitchFamily="34" charset="0"/>
              <a:buChar char="•"/>
            </a:pPr>
            <a:r>
              <a:rPr lang="en-US"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Risks involved to the business the project the product, </a:t>
            </a:r>
            <a:r>
              <a:rPr lang="en-US" b="0" i="0" dirty="0" err="1">
                <a:solidFill>
                  <a:srgbClr val="1C1E21"/>
                </a:solidFill>
                <a:effectLst/>
                <a:latin typeface="Calibri" panose="020F0502020204030204" pitchFamily="34" charset="0"/>
                <a:ea typeface="Calibri" panose="020F0502020204030204" pitchFamily="34" charset="0"/>
                <a:cs typeface="Calibri" panose="020F0502020204030204" pitchFamily="34" charset="0"/>
              </a:rPr>
              <a:t>etc</a:t>
            </a:r>
            <a:r>
              <a:rPr lang="en-US"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a:t>
            </a:r>
          </a:p>
          <a:p>
            <a:pPr lvl="1">
              <a:buFont typeface="Arial" panose="020B0604020202020204" pitchFamily="34" charset="0"/>
              <a:buChar char="•"/>
            </a:pPr>
            <a:r>
              <a:rPr lang="en-US"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The roles and responsibilities of the people who will conduct the test,</a:t>
            </a:r>
          </a:p>
          <a:p>
            <a:pPr lvl="1">
              <a:buFont typeface="Arial" panose="020B0604020202020204" pitchFamily="34" charset="0"/>
              <a:buChar char="•"/>
            </a:pPr>
            <a:r>
              <a:rPr lang="en-US"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A rough schedule of the test,</a:t>
            </a:r>
          </a:p>
          <a:p>
            <a:pPr lvl="1">
              <a:buFont typeface="Arial" panose="020B0604020202020204" pitchFamily="34" charset="0"/>
              <a:buChar char="•"/>
            </a:pPr>
            <a:r>
              <a:rPr lang="en-US"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The level of the test for example component testing integration testing or system acceptance testing,</a:t>
            </a:r>
          </a:p>
          <a:p>
            <a:pPr lvl="1">
              <a:buFont typeface="Arial" panose="020B0604020202020204" pitchFamily="34" charset="0"/>
              <a:buChar char="•"/>
            </a:pPr>
            <a:r>
              <a:rPr lang="en-US"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The type of testing to be performed whether it be functional testing, security testing, usability testing or some other type.</a:t>
            </a:r>
          </a:p>
          <a:p>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97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5FBB0-065C-06A0-9F7F-2A8AA5437FA5}"/>
              </a:ext>
            </a:extLst>
          </p:cNvPr>
          <p:cNvSpPr>
            <a:spLocks noGrp="1"/>
          </p:cNvSpPr>
          <p:nvPr>
            <p:ph type="title"/>
          </p:nvPr>
        </p:nvSpPr>
        <p:spPr/>
        <p:txBody>
          <a:bodyPr/>
          <a:lstStyle/>
          <a:p>
            <a:r>
              <a:rPr lang="en-US" dirty="0"/>
              <a:t>Test Plan Layout</a:t>
            </a:r>
          </a:p>
        </p:txBody>
      </p:sp>
      <p:graphicFrame>
        <p:nvGraphicFramePr>
          <p:cNvPr id="4" name="Content Placeholder 3">
            <a:extLst>
              <a:ext uri="{FF2B5EF4-FFF2-40B4-BE49-F238E27FC236}">
                <a16:creationId xmlns:a16="http://schemas.microsoft.com/office/drawing/2014/main" id="{B1E5BC11-C150-9594-DFD3-D544730C0A28}"/>
              </a:ext>
            </a:extLst>
          </p:cNvPr>
          <p:cNvGraphicFramePr>
            <a:graphicFrameLocks noGrp="1"/>
          </p:cNvGraphicFramePr>
          <p:nvPr>
            <p:ph idx="1"/>
            <p:extLst>
              <p:ext uri="{D42A27DB-BD31-4B8C-83A1-F6EECF244321}">
                <p14:modId xmlns:p14="http://schemas.microsoft.com/office/powerpoint/2010/main" val="1594852520"/>
              </p:ext>
            </p:extLst>
          </p:nvPr>
        </p:nvGraphicFramePr>
        <p:xfrm>
          <a:off x="1261872" y="1828800"/>
          <a:ext cx="8595360" cy="4351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84576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1657F-3B5F-C052-68D3-EBCCED5793E2}"/>
              </a:ext>
            </a:extLst>
          </p:cNvPr>
          <p:cNvSpPr>
            <a:spLocks noGrp="1"/>
          </p:cNvSpPr>
          <p:nvPr>
            <p:ph type="title"/>
          </p:nvPr>
        </p:nvSpPr>
        <p:spPr/>
        <p:txBody>
          <a:bodyPr/>
          <a:lstStyle/>
          <a:p>
            <a:r>
              <a:rPr lang="en-US" dirty="0"/>
              <a:t>Test Plan Layout</a:t>
            </a:r>
          </a:p>
        </p:txBody>
      </p:sp>
      <p:graphicFrame>
        <p:nvGraphicFramePr>
          <p:cNvPr id="4" name="Content Placeholder 3">
            <a:extLst>
              <a:ext uri="{FF2B5EF4-FFF2-40B4-BE49-F238E27FC236}">
                <a16:creationId xmlns:a16="http://schemas.microsoft.com/office/drawing/2014/main" id="{7D6C0977-798B-3D1E-8DF3-47670A8C9D4F}"/>
              </a:ext>
            </a:extLst>
          </p:cNvPr>
          <p:cNvGraphicFramePr>
            <a:graphicFrameLocks noGrp="1"/>
          </p:cNvGraphicFramePr>
          <p:nvPr>
            <p:ph idx="1"/>
            <p:extLst>
              <p:ext uri="{D42A27DB-BD31-4B8C-83A1-F6EECF244321}">
                <p14:modId xmlns:p14="http://schemas.microsoft.com/office/powerpoint/2010/main" val="2551362289"/>
              </p:ext>
            </p:extLst>
          </p:nvPr>
        </p:nvGraphicFramePr>
        <p:xfrm>
          <a:off x="1261872" y="1828800"/>
          <a:ext cx="8595360" cy="4351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55052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B44BD-A480-7D5B-68BB-50311BDD73CC}"/>
              </a:ext>
            </a:extLst>
          </p:cNvPr>
          <p:cNvSpPr>
            <a:spLocks noGrp="1"/>
          </p:cNvSpPr>
          <p:nvPr>
            <p:ph type="title"/>
          </p:nvPr>
        </p:nvSpPr>
        <p:spPr/>
        <p:txBody>
          <a:bodyPr/>
          <a:lstStyle/>
          <a:p>
            <a:r>
              <a:rPr lang="en-US" dirty="0"/>
              <a:t>Test Plan Layout</a:t>
            </a:r>
          </a:p>
        </p:txBody>
      </p:sp>
      <p:graphicFrame>
        <p:nvGraphicFramePr>
          <p:cNvPr id="4" name="Content Placeholder 3">
            <a:extLst>
              <a:ext uri="{FF2B5EF4-FFF2-40B4-BE49-F238E27FC236}">
                <a16:creationId xmlns:a16="http://schemas.microsoft.com/office/drawing/2014/main" id="{B864CA37-BBC2-1F74-8634-C671404CA1F0}"/>
              </a:ext>
            </a:extLst>
          </p:cNvPr>
          <p:cNvGraphicFramePr>
            <a:graphicFrameLocks noGrp="1"/>
          </p:cNvGraphicFramePr>
          <p:nvPr>
            <p:ph idx="1"/>
            <p:extLst>
              <p:ext uri="{D42A27DB-BD31-4B8C-83A1-F6EECF244321}">
                <p14:modId xmlns:p14="http://schemas.microsoft.com/office/powerpoint/2010/main" val="689195183"/>
              </p:ext>
            </p:extLst>
          </p:nvPr>
        </p:nvGraphicFramePr>
        <p:xfrm>
          <a:off x="1261872" y="1828800"/>
          <a:ext cx="8595360" cy="4351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58694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6EE91-7D56-D54B-4D07-79566B9ECE85}"/>
              </a:ext>
            </a:extLst>
          </p:cNvPr>
          <p:cNvSpPr>
            <a:spLocks noGrp="1"/>
          </p:cNvSpPr>
          <p:nvPr>
            <p:ph type="title"/>
          </p:nvPr>
        </p:nvSpPr>
        <p:spPr>
          <a:xfrm>
            <a:off x="1261871" y="365760"/>
            <a:ext cx="9858383" cy="1325562"/>
          </a:xfrm>
        </p:spPr>
        <p:txBody>
          <a:bodyPr>
            <a:normAutofit/>
          </a:bodyPr>
          <a:lstStyle/>
          <a:p>
            <a:r>
              <a:rPr lang="en-US"/>
              <a:t>Overview</a:t>
            </a:r>
            <a:endParaRPr lang="en-US" dirty="0"/>
          </a:p>
        </p:txBody>
      </p:sp>
      <p:graphicFrame>
        <p:nvGraphicFramePr>
          <p:cNvPr id="5" name="Content Placeholder 2">
            <a:extLst>
              <a:ext uri="{FF2B5EF4-FFF2-40B4-BE49-F238E27FC236}">
                <a16:creationId xmlns:a16="http://schemas.microsoft.com/office/drawing/2014/main" id="{E2B55BC2-8373-0F05-9FE2-4E1ED329BF8A}"/>
              </a:ext>
            </a:extLst>
          </p:cNvPr>
          <p:cNvGraphicFramePr>
            <a:graphicFrameLocks noGrp="1"/>
          </p:cNvGraphicFramePr>
          <p:nvPr>
            <p:ph idx="1"/>
            <p:extLst>
              <p:ext uri="{D42A27DB-BD31-4B8C-83A1-F6EECF244321}">
                <p14:modId xmlns:p14="http://schemas.microsoft.com/office/powerpoint/2010/main" val="4248663844"/>
              </p:ext>
            </p:extLst>
          </p:nvPr>
        </p:nvGraphicFramePr>
        <p:xfrm>
          <a:off x="1262063" y="2013055"/>
          <a:ext cx="9858191" cy="4201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03056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1AED2-F7D2-0C2B-D8F5-F175F9285FE1}"/>
              </a:ext>
            </a:extLst>
          </p:cNvPr>
          <p:cNvSpPr>
            <a:spLocks noGrp="1"/>
          </p:cNvSpPr>
          <p:nvPr>
            <p:ph type="title"/>
          </p:nvPr>
        </p:nvSpPr>
        <p:spPr/>
        <p:txBody>
          <a:bodyPr/>
          <a:lstStyle/>
          <a:p>
            <a:r>
              <a:rPr lang="en-US" dirty="0"/>
              <a:t>Jira</a:t>
            </a:r>
          </a:p>
        </p:txBody>
      </p:sp>
      <p:sp>
        <p:nvSpPr>
          <p:cNvPr id="3" name="Content Placeholder 2">
            <a:extLst>
              <a:ext uri="{FF2B5EF4-FFF2-40B4-BE49-F238E27FC236}">
                <a16:creationId xmlns:a16="http://schemas.microsoft.com/office/drawing/2014/main" id="{FA4A1B5C-7EC8-5A19-8CDE-77B5BB6A313B}"/>
              </a:ext>
            </a:extLst>
          </p:cNvPr>
          <p:cNvSpPr>
            <a:spLocks noGrp="1"/>
          </p:cNvSpPr>
          <p:nvPr>
            <p:ph idx="1"/>
          </p:nvPr>
        </p:nvSpPr>
        <p:spPr/>
        <p:txBody>
          <a:bodyPr>
            <a:normAutofit/>
          </a:bodyPr>
          <a:lstStyle/>
          <a:p>
            <a:pPr>
              <a:lnSpc>
                <a:spcPct val="150000"/>
              </a:lnSpc>
            </a:pPr>
            <a:r>
              <a:rPr lang="en-US" sz="2000" dirty="0">
                <a:solidFill>
                  <a:srgbClr val="040C28"/>
                </a:solidFill>
                <a:latin typeface="Calibri" panose="020F0502020204030204" pitchFamily="34" charset="0"/>
                <a:ea typeface="Calibri" panose="020F0502020204030204" pitchFamily="34" charset="0"/>
                <a:cs typeface="Calibri" panose="020F0502020204030204" pitchFamily="34" charset="0"/>
              </a:rPr>
              <a:t>A</a:t>
            </a:r>
            <a:r>
              <a:rPr lang="en-US" sz="2000" b="0" i="0" dirty="0">
                <a:solidFill>
                  <a:srgbClr val="040C28"/>
                </a:solidFill>
                <a:effectLst/>
                <a:latin typeface="Calibri" panose="020F0502020204030204" pitchFamily="34" charset="0"/>
                <a:ea typeface="Calibri" panose="020F0502020204030204" pitchFamily="34" charset="0"/>
                <a:cs typeface="Calibri" panose="020F0502020204030204" pitchFamily="34" charset="0"/>
              </a:rPr>
              <a:t> software application that allows teams to track issues, manage projects, and automate workflows</a:t>
            </a:r>
            <a:r>
              <a:rPr lang="en-US" sz="2000" b="0" i="0" dirty="0">
                <a:solidFill>
                  <a:srgbClr val="4D5156"/>
                </a:solidFill>
                <a:effectLst/>
                <a:latin typeface="Calibri" panose="020F0502020204030204" pitchFamily="34" charset="0"/>
                <a:ea typeface="Calibri" panose="020F0502020204030204" pitchFamily="34" charset="0"/>
                <a:cs typeface="Calibri" panose="020F0502020204030204" pitchFamily="34" charset="0"/>
              </a:rPr>
              <a:t>.</a:t>
            </a:r>
          </a:p>
          <a:p>
            <a:pPr>
              <a:lnSpc>
                <a:spcPct val="150000"/>
              </a:lnSpc>
            </a:pPr>
            <a:endParaRPr lang="en-US" sz="2000"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US" sz="2000" dirty="0">
                <a:solidFill>
                  <a:srgbClr val="1C1E21"/>
                </a:solidFill>
                <a:latin typeface="Calibri" panose="020F0502020204030204" pitchFamily="34" charset="0"/>
                <a:ea typeface="Calibri" panose="020F0502020204030204" pitchFamily="34" charset="0"/>
                <a:cs typeface="Calibri" panose="020F0502020204030204" pitchFamily="34" charset="0"/>
              </a:rPr>
              <a:t>It tracks Issues might include:</a:t>
            </a:r>
          </a:p>
          <a:p>
            <a:pPr lvl="1">
              <a:lnSpc>
                <a:spcPct val="150000"/>
              </a:lnSpc>
            </a:pPr>
            <a:r>
              <a:rPr lang="en-US" sz="1800" dirty="0">
                <a:solidFill>
                  <a:srgbClr val="1C1E21"/>
                </a:solidFill>
                <a:latin typeface="Calibri" panose="020F0502020204030204" pitchFamily="34" charset="0"/>
                <a:ea typeface="Calibri" panose="020F0502020204030204" pitchFamily="34" charset="0"/>
                <a:cs typeface="Calibri" panose="020F0502020204030204" pitchFamily="34" charset="0"/>
              </a:rPr>
              <a:t>Features which need to be built.</a:t>
            </a:r>
          </a:p>
          <a:p>
            <a:pPr lvl="1">
              <a:lnSpc>
                <a:spcPct val="150000"/>
              </a:lnSpc>
            </a:pPr>
            <a:r>
              <a:rPr lang="en-US" sz="1800" dirty="0">
                <a:solidFill>
                  <a:srgbClr val="1C1E21"/>
                </a:solidFill>
                <a:latin typeface="Calibri" panose="020F0502020204030204" pitchFamily="34" charset="0"/>
                <a:ea typeface="Calibri" panose="020F0502020204030204" pitchFamily="34" charset="0"/>
                <a:cs typeface="Calibri" panose="020F0502020204030204" pitchFamily="34" charset="0"/>
              </a:rPr>
              <a:t>Design documents which need to be written.</a:t>
            </a:r>
          </a:p>
          <a:p>
            <a:pPr lvl="1">
              <a:lnSpc>
                <a:spcPct val="150000"/>
              </a:lnSpc>
            </a:pPr>
            <a:r>
              <a:rPr lang="en-US" sz="1800" dirty="0">
                <a:solidFill>
                  <a:srgbClr val="1C1E21"/>
                </a:solidFill>
                <a:latin typeface="Calibri" panose="020F0502020204030204" pitchFamily="34" charset="0"/>
                <a:ea typeface="Calibri" panose="020F0502020204030204" pitchFamily="34" charset="0"/>
                <a:cs typeface="Calibri" panose="020F0502020204030204" pitchFamily="34" charset="0"/>
              </a:rPr>
              <a:t>Software tests which need to be written.</a:t>
            </a:r>
          </a:p>
          <a:p>
            <a:pPr lvl="1">
              <a:lnSpc>
                <a:spcPct val="150000"/>
              </a:lnSpc>
            </a:pPr>
            <a:r>
              <a:rPr lang="en-US" sz="1800" dirty="0">
                <a:solidFill>
                  <a:srgbClr val="1C1E21"/>
                </a:solidFill>
                <a:latin typeface="Calibri" panose="020F0502020204030204" pitchFamily="34" charset="0"/>
                <a:ea typeface="Calibri" panose="020F0502020204030204" pitchFamily="34" charset="0"/>
                <a:cs typeface="Calibri" panose="020F0502020204030204" pitchFamily="34" charset="0"/>
              </a:rPr>
              <a:t>Software tests which need to be executed.</a:t>
            </a: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03707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DE056-C01E-4359-C14C-6F122A36E425}"/>
              </a:ext>
            </a:extLst>
          </p:cNvPr>
          <p:cNvSpPr>
            <a:spLocks noGrp="1"/>
          </p:cNvSpPr>
          <p:nvPr>
            <p:ph type="title"/>
          </p:nvPr>
        </p:nvSpPr>
        <p:spPr/>
        <p:txBody>
          <a:bodyPr/>
          <a:lstStyle/>
          <a:p>
            <a:r>
              <a:rPr lang="en-US" dirty="0"/>
              <a:t>Jira Capabilities</a:t>
            </a:r>
          </a:p>
        </p:txBody>
      </p:sp>
      <p:sp>
        <p:nvSpPr>
          <p:cNvPr id="3" name="Content Placeholder 2">
            <a:extLst>
              <a:ext uri="{FF2B5EF4-FFF2-40B4-BE49-F238E27FC236}">
                <a16:creationId xmlns:a16="http://schemas.microsoft.com/office/drawing/2014/main" id="{8E6A2B5D-952D-BF8C-AF3F-1CF868368E49}"/>
              </a:ext>
            </a:extLst>
          </p:cNvPr>
          <p:cNvSpPr>
            <a:spLocks noGrp="1"/>
          </p:cNvSpPr>
          <p:nvPr>
            <p:ph idx="1"/>
          </p:nvPr>
        </p:nvSpPr>
        <p:spPr/>
        <p:txBody>
          <a:bodyPr/>
          <a:lstStyle/>
          <a:p>
            <a:r>
              <a:rPr lang="en-US" dirty="0"/>
              <a:t>Add users to your project,</a:t>
            </a:r>
          </a:p>
          <a:p>
            <a:r>
              <a:rPr lang="en-US" dirty="0"/>
              <a:t>Creating issues and placing them in one of the Kanban columns,</a:t>
            </a:r>
          </a:p>
          <a:p>
            <a:r>
              <a:rPr lang="en-US" dirty="0"/>
              <a:t>Assigning issues two one of the team members,</a:t>
            </a:r>
          </a:p>
          <a:p>
            <a:r>
              <a:rPr lang="en-US" dirty="0"/>
              <a:t>Moving issues through the Kanban columns,</a:t>
            </a:r>
          </a:p>
          <a:p>
            <a:r>
              <a:rPr lang="en-US"/>
              <a:t>Notifying </a:t>
            </a:r>
            <a:r>
              <a:rPr lang="en-US" dirty="0"/>
              <a:t>team members when the status of an issue in which they are interested changes.</a:t>
            </a:r>
          </a:p>
        </p:txBody>
      </p:sp>
    </p:spTree>
    <p:extLst>
      <p:ext uri="{BB962C8B-B14F-4D97-AF65-F5344CB8AC3E}">
        <p14:creationId xmlns:p14="http://schemas.microsoft.com/office/powerpoint/2010/main" val="2077613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E25C1-189A-334A-42F4-76EE2381360D}"/>
              </a:ext>
            </a:extLst>
          </p:cNvPr>
          <p:cNvSpPr>
            <a:spLocks noGrp="1"/>
          </p:cNvSpPr>
          <p:nvPr>
            <p:ph type="title"/>
          </p:nvPr>
        </p:nvSpPr>
        <p:spPr/>
        <p:txBody>
          <a:bodyPr/>
          <a:lstStyle/>
          <a:p>
            <a:r>
              <a:rPr lang="en-US" dirty="0"/>
              <a:t>Jira Interface</a:t>
            </a:r>
          </a:p>
        </p:txBody>
      </p:sp>
      <p:pic>
        <p:nvPicPr>
          <p:cNvPr id="3074" name="Picture 2" descr="&amp;quot;Jira Screen&amp;quot; ">
            <a:extLst>
              <a:ext uri="{FF2B5EF4-FFF2-40B4-BE49-F238E27FC236}">
                <a16:creationId xmlns:a16="http://schemas.microsoft.com/office/drawing/2014/main" id="{C2E93EDC-96AB-42B5-A811-5450DC020A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110" y="1790700"/>
            <a:ext cx="10641487" cy="4619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522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F6C75-2829-9E60-0DB4-5B0EC5AAFF01}"/>
              </a:ext>
            </a:extLst>
          </p:cNvPr>
          <p:cNvSpPr>
            <a:spLocks noGrp="1"/>
          </p:cNvSpPr>
          <p:nvPr>
            <p:ph type="title"/>
          </p:nvPr>
        </p:nvSpPr>
        <p:spPr/>
        <p:txBody>
          <a:bodyPr/>
          <a:lstStyle/>
          <a:p>
            <a:r>
              <a:rPr lang="en-US" dirty="0"/>
              <a:t>Creating Issues</a:t>
            </a:r>
          </a:p>
        </p:txBody>
      </p:sp>
      <p:pic>
        <p:nvPicPr>
          <p:cNvPr id="4098" name="Picture 2" descr="&amp;quot;Jira Issue Creation&amp;quot; ">
            <a:extLst>
              <a:ext uri="{FF2B5EF4-FFF2-40B4-BE49-F238E27FC236}">
                <a16:creationId xmlns:a16="http://schemas.microsoft.com/office/drawing/2014/main" id="{84991AC2-1602-510D-A49C-0CEB1A60D7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1691323"/>
            <a:ext cx="3674081" cy="5166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69837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DEDC4-B22B-D33C-9DDD-43165C340B47}"/>
              </a:ext>
            </a:extLst>
          </p:cNvPr>
          <p:cNvSpPr>
            <a:spLocks noGrp="1"/>
          </p:cNvSpPr>
          <p:nvPr>
            <p:ph type="title"/>
          </p:nvPr>
        </p:nvSpPr>
        <p:spPr/>
        <p:txBody>
          <a:bodyPr/>
          <a:lstStyle/>
          <a:p>
            <a:r>
              <a:rPr lang="en-US" dirty="0"/>
              <a:t>Reporting Bugs</a:t>
            </a:r>
          </a:p>
        </p:txBody>
      </p:sp>
      <p:pic>
        <p:nvPicPr>
          <p:cNvPr id="5122" name="Picture 2" descr="&amp;quot;Jira Bug Creation&amp;quot; ">
            <a:extLst>
              <a:ext uri="{FF2B5EF4-FFF2-40B4-BE49-F238E27FC236}">
                <a16:creationId xmlns:a16="http://schemas.microsoft.com/office/drawing/2014/main" id="{1FF3AB61-BBC5-2C47-A3CF-799A75E564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1425" y="1652913"/>
            <a:ext cx="3924299" cy="5205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2314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F35A0-CAA6-ED51-9208-9F4C16FA42CB}"/>
              </a:ext>
            </a:extLst>
          </p:cNvPr>
          <p:cNvSpPr>
            <a:spLocks noGrp="1"/>
          </p:cNvSpPr>
          <p:nvPr>
            <p:ph type="title"/>
          </p:nvPr>
        </p:nvSpPr>
        <p:spPr/>
        <p:txBody>
          <a:bodyPr/>
          <a:lstStyle/>
          <a:p>
            <a:r>
              <a:rPr lang="en-US" dirty="0"/>
              <a:t>Quality Assurance</a:t>
            </a:r>
          </a:p>
        </p:txBody>
      </p:sp>
      <p:sp>
        <p:nvSpPr>
          <p:cNvPr id="3" name="Content Placeholder 2">
            <a:extLst>
              <a:ext uri="{FF2B5EF4-FFF2-40B4-BE49-F238E27FC236}">
                <a16:creationId xmlns:a16="http://schemas.microsoft.com/office/drawing/2014/main" id="{D9924E97-8713-9A4E-B3F0-E8685F6D8C3D}"/>
              </a:ext>
            </a:extLst>
          </p:cNvPr>
          <p:cNvSpPr>
            <a:spLocks noGrp="1"/>
          </p:cNvSpPr>
          <p:nvPr>
            <p:ph idx="1"/>
          </p:nvPr>
        </p:nvSpPr>
        <p:spPr/>
        <p:txBody>
          <a:bodyPr>
            <a:normAutofit fontScale="92500" lnSpcReduction="20000"/>
          </a:bodyPr>
          <a:lstStyle/>
          <a:p>
            <a:pPr>
              <a:lnSpc>
                <a:spcPct val="150000"/>
              </a:lnSpc>
            </a:pPr>
            <a:r>
              <a:rPr lang="en-US" sz="2200" b="1" dirty="0">
                <a:latin typeface="Calibri" panose="020F0502020204030204" pitchFamily="34" charset="0"/>
                <a:ea typeface="Calibri" panose="020F0502020204030204" pitchFamily="34" charset="0"/>
                <a:cs typeface="Calibri" panose="020F0502020204030204" pitchFamily="34" charset="0"/>
              </a:rPr>
              <a:t>Definition:</a:t>
            </a:r>
          </a:p>
          <a:p>
            <a:pPr lvl="1">
              <a:lnSpc>
                <a:spcPct val="150000"/>
              </a:lnSpc>
            </a:pPr>
            <a:r>
              <a:rPr lang="en-US" sz="1900" dirty="0">
                <a:latin typeface="Calibri" panose="020F0502020204030204" pitchFamily="34" charset="0"/>
                <a:ea typeface="Calibri" panose="020F0502020204030204" pitchFamily="34" charset="0"/>
                <a:cs typeface="Calibri" panose="020F0502020204030204" pitchFamily="34" charset="0"/>
              </a:rPr>
              <a:t>Any systematic process of determining whether a product or service meets specified requirements, standards and is of high quality.</a:t>
            </a:r>
          </a:p>
          <a:p>
            <a:pPr>
              <a:lnSpc>
                <a:spcPct val="150000"/>
              </a:lnSpc>
            </a:pPr>
            <a:endParaRPr lang="en-US" sz="2200" dirty="0">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US" sz="2200" b="1" dirty="0">
                <a:latin typeface="Calibri" panose="020F0502020204030204" pitchFamily="34" charset="0"/>
                <a:ea typeface="Calibri" panose="020F0502020204030204" pitchFamily="34" charset="0"/>
                <a:cs typeface="Calibri" panose="020F0502020204030204" pitchFamily="34" charset="0"/>
              </a:rPr>
              <a:t>Reviewed Components:</a:t>
            </a:r>
          </a:p>
          <a:p>
            <a:pPr lvl="1">
              <a:lnSpc>
                <a:spcPct val="150000"/>
              </a:lnSpc>
            </a:pPr>
            <a:r>
              <a:rPr lang="en-US" sz="1900" dirty="0">
                <a:latin typeface="Calibri" panose="020F0502020204030204" pitchFamily="34" charset="0"/>
                <a:ea typeface="Calibri" panose="020F0502020204030204" pitchFamily="34" charset="0"/>
                <a:cs typeface="Calibri" panose="020F0502020204030204" pitchFamily="34" charset="0"/>
              </a:rPr>
              <a:t>Requirements</a:t>
            </a:r>
          </a:p>
          <a:p>
            <a:pPr lvl="1">
              <a:lnSpc>
                <a:spcPct val="150000"/>
              </a:lnSpc>
            </a:pPr>
            <a:r>
              <a:rPr lang="en-US" sz="1900" dirty="0">
                <a:latin typeface="Calibri" panose="020F0502020204030204" pitchFamily="34" charset="0"/>
                <a:ea typeface="Calibri" panose="020F0502020204030204" pitchFamily="34" charset="0"/>
                <a:cs typeface="Calibri" panose="020F0502020204030204" pitchFamily="34" charset="0"/>
              </a:rPr>
              <a:t>Design</a:t>
            </a:r>
          </a:p>
          <a:p>
            <a:pPr lvl="1">
              <a:lnSpc>
                <a:spcPct val="150000"/>
              </a:lnSpc>
            </a:pPr>
            <a:r>
              <a:rPr lang="en-US" sz="1900" dirty="0">
                <a:latin typeface="Calibri" panose="020F0502020204030204" pitchFamily="34" charset="0"/>
                <a:ea typeface="Calibri" panose="020F0502020204030204" pitchFamily="34" charset="0"/>
                <a:cs typeface="Calibri" panose="020F0502020204030204" pitchFamily="34" charset="0"/>
              </a:rPr>
              <a:t>Coding</a:t>
            </a:r>
          </a:p>
          <a:p>
            <a:pPr lvl="1">
              <a:lnSpc>
                <a:spcPct val="150000"/>
              </a:lnSpc>
            </a:pPr>
            <a:r>
              <a:rPr lang="en-US" sz="1900" dirty="0">
                <a:latin typeface="Calibri" panose="020F0502020204030204" pitchFamily="34" charset="0"/>
                <a:ea typeface="Calibri" panose="020F0502020204030204" pitchFamily="34" charset="0"/>
                <a:cs typeface="Calibri" panose="020F0502020204030204" pitchFamily="34" charset="0"/>
              </a:rPr>
              <a:t>Documentation</a:t>
            </a:r>
          </a:p>
          <a:p>
            <a:pPr marL="0" indent="0">
              <a:buNone/>
            </a:pP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1787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43368-D333-0FE8-292A-5B47EF62D042}"/>
              </a:ext>
            </a:extLst>
          </p:cNvPr>
          <p:cNvSpPr>
            <a:spLocks noGrp="1"/>
          </p:cNvSpPr>
          <p:nvPr>
            <p:ph type="title"/>
          </p:nvPr>
        </p:nvSpPr>
        <p:spPr/>
        <p:txBody>
          <a:bodyPr/>
          <a:lstStyle/>
          <a:p>
            <a:r>
              <a:rPr lang="en-US" dirty="0"/>
              <a:t>Agile vs. Traditional Projects</a:t>
            </a:r>
          </a:p>
        </p:txBody>
      </p:sp>
      <p:sp>
        <p:nvSpPr>
          <p:cNvPr id="3" name="Content Placeholder 2">
            <a:extLst>
              <a:ext uri="{FF2B5EF4-FFF2-40B4-BE49-F238E27FC236}">
                <a16:creationId xmlns:a16="http://schemas.microsoft.com/office/drawing/2014/main" id="{3486A36D-8ACA-407C-FDF3-51E76FFFDC29}"/>
              </a:ext>
            </a:extLst>
          </p:cNvPr>
          <p:cNvSpPr>
            <a:spLocks noGrp="1"/>
          </p:cNvSpPr>
          <p:nvPr>
            <p:ph idx="1"/>
          </p:nvPr>
        </p:nvSpPr>
        <p:spPr/>
        <p:txBody>
          <a:bodyPr>
            <a:normAutofit/>
          </a:bodyPr>
          <a:lstStyle/>
          <a:p>
            <a:pPr>
              <a:lnSpc>
                <a:spcPct val="150000"/>
              </a:lnSpc>
            </a:pPr>
            <a:r>
              <a:rPr lang="en-US" sz="2000"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Traditional project management characteristics:</a:t>
            </a:r>
          </a:p>
          <a:p>
            <a:pPr lvl="1">
              <a:lnSpc>
                <a:spcPct val="150000"/>
              </a:lnSpc>
            </a:pPr>
            <a:r>
              <a:rPr lang="en-US" sz="1800" dirty="0">
                <a:solidFill>
                  <a:srgbClr val="1C1E21"/>
                </a:solidFill>
                <a:latin typeface="Calibri" panose="020F0502020204030204" pitchFamily="34" charset="0"/>
                <a:ea typeface="Calibri" panose="020F0502020204030204" pitchFamily="34" charset="0"/>
                <a:cs typeface="Calibri" panose="020F0502020204030204" pitchFamily="34" charset="0"/>
              </a:rPr>
              <a:t>D</a:t>
            </a:r>
            <a:r>
              <a:rPr lang="en-US" sz="1800"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riven by due dates. </a:t>
            </a:r>
          </a:p>
          <a:p>
            <a:pPr lvl="1">
              <a:lnSpc>
                <a:spcPct val="150000"/>
              </a:lnSpc>
            </a:pPr>
            <a:r>
              <a:rPr lang="en-US" sz="1800" dirty="0">
                <a:solidFill>
                  <a:srgbClr val="1C1E21"/>
                </a:solidFill>
                <a:latin typeface="Calibri" panose="020F0502020204030204" pitchFamily="34" charset="0"/>
                <a:ea typeface="Calibri" panose="020F0502020204030204" pitchFamily="34" charset="0"/>
                <a:cs typeface="Calibri" panose="020F0502020204030204" pitchFamily="34" charset="0"/>
              </a:rPr>
              <a:t>L</a:t>
            </a:r>
            <a:r>
              <a:rPr lang="en-US" sz="1800"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aid out in terms of deliverables and dates assigned to each one.</a:t>
            </a:r>
          </a:p>
          <a:p>
            <a:pPr lvl="1">
              <a:lnSpc>
                <a:spcPct val="150000"/>
              </a:lnSpc>
            </a:pPr>
            <a:r>
              <a:rPr lang="en-US" sz="1800"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Typically done using something like a Gantt chart.</a:t>
            </a:r>
          </a:p>
          <a:p>
            <a:pPr lvl="1">
              <a:lnSpc>
                <a:spcPct val="150000"/>
              </a:lnSpc>
            </a:pPr>
            <a:endParaRPr lang="en-US" sz="1800"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US" sz="2000"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Traditional project management Issues:</a:t>
            </a:r>
          </a:p>
          <a:p>
            <a:pPr lvl="1">
              <a:lnSpc>
                <a:spcPct val="150000"/>
              </a:lnSpc>
            </a:pPr>
            <a:r>
              <a:rPr lang="en-US" sz="1800"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Inflexible so that any unexpected event would require a complete rescheduling.</a:t>
            </a:r>
          </a:p>
          <a:p>
            <a:pPr lvl="1">
              <a:lnSpc>
                <a:spcPct val="150000"/>
              </a:lnSpc>
            </a:pPr>
            <a:r>
              <a:rPr lang="en-US" sz="1800"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Unable to break down complicated deliverables.</a:t>
            </a:r>
          </a:p>
        </p:txBody>
      </p:sp>
    </p:spTree>
    <p:extLst>
      <p:ext uri="{BB962C8B-B14F-4D97-AF65-F5344CB8AC3E}">
        <p14:creationId xmlns:p14="http://schemas.microsoft.com/office/powerpoint/2010/main" val="3425261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644C7-045B-AB69-A37E-F6B84E6B9FEC}"/>
              </a:ext>
            </a:extLst>
          </p:cNvPr>
          <p:cNvSpPr>
            <a:spLocks noGrp="1"/>
          </p:cNvSpPr>
          <p:nvPr>
            <p:ph type="title"/>
          </p:nvPr>
        </p:nvSpPr>
        <p:spPr>
          <a:xfrm>
            <a:off x="1229032" y="365760"/>
            <a:ext cx="5997678" cy="1325562"/>
          </a:xfrm>
        </p:spPr>
        <p:txBody>
          <a:bodyPr>
            <a:normAutofit/>
          </a:bodyPr>
          <a:lstStyle/>
          <a:p>
            <a:r>
              <a:rPr lang="en-US" dirty="0"/>
              <a:t>Agile Projects</a:t>
            </a:r>
          </a:p>
        </p:txBody>
      </p:sp>
      <p:sp>
        <p:nvSpPr>
          <p:cNvPr id="14" name="Rectangle 13">
            <a:extLst>
              <a:ext uri="{FF2B5EF4-FFF2-40B4-BE49-F238E27FC236}">
                <a16:creationId xmlns:a16="http://schemas.microsoft.com/office/drawing/2014/main" id="{60C2BF78-EE5B-49C7-ADD9-58CDBD13E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Content Placeholder 2">
            <a:extLst>
              <a:ext uri="{FF2B5EF4-FFF2-40B4-BE49-F238E27FC236}">
                <a16:creationId xmlns:a16="http://schemas.microsoft.com/office/drawing/2014/main" id="{CD4F3C7C-7FBE-18B0-8303-36E81C00C085}"/>
              </a:ext>
            </a:extLst>
          </p:cNvPr>
          <p:cNvSpPr>
            <a:spLocks noGrp="1"/>
          </p:cNvSpPr>
          <p:nvPr>
            <p:ph idx="1"/>
          </p:nvPr>
        </p:nvSpPr>
        <p:spPr>
          <a:xfrm>
            <a:off x="1211139" y="2005739"/>
            <a:ext cx="6015571" cy="4174398"/>
          </a:xfrm>
        </p:spPr>
        <p:txBody>
          <a:bodyPr>
            <a:normAutofit/>
          </a:bodyPr>
          <a:lstStyle/>
          <a:p>
            <a:pPr>
              <a:lnSpc>
                <a:spcPct val="150000"/>
              </a:lnSpc>
            </a:pPr>
            <a:r>
              <a:rPr lang="en-US" sz="2400" dirty="0"/>
              <a:t>Much more flexible</a:t>
            </a:r>
          </a:p>
          <a:p>
            <a:pPr>
              <a:lnSpc>
                <a:spcPct val="150000"/>
              </a:lnSpc>
            </a:pPr>
            <a:r>
              <a:rPr lang="en-US" sz="2400" dirty="0"/>
              <a:t>Breaks projects into </a:t>
            </a:r>
          </a:p>
          <a:p>
            <a:pPr lvl="1">
              <a:lnSpc>
                <a:spcPct val="150000"/>
              </a:lnSpc>
            </a:pPr>
            <a:r>
              <a:rPr lang="en-US" sz="2000" dirty="0"/>
              <a:t>Themes or initiatives,</a:t>
            </a:r>
          </a:p>
          <a:p>
            <a:pPr lvl="1">
              <a:lnSpc>
                <a:spcPct val="150000"/>
              </a:lnSpc>
            </a:pPr>
            <a:r>
              <a:rPr lang="en-US" sz="2000" dirty="0"/>
              <a:t>Epics or projects</a:t>
            </a:r>
          </a:p>
          <a:p>
            <a:pPr lvl="1">
              <a:lnSpc>
                <a:spcPct val="150000"/>
              </a:lnSpc>
            </a:pPr>
            <a:r>
              <a:rPr lang="en-US" sz="2000" dirty="0"/>
              <a:t>Tasks or issues</a:t>
            </a:r>
          </a:p>
        </p:txBody>
      </p:sp>
      <p:pic>
        <p:nvPicPr>
          <p:cNvPr id="5" name="Picture 4" descr="Geometric shapes on a wooden background">
            <a:extLst>
              <a:ext uri="{FF2B5EF4-FFF2-40B4-BE49-F238E27FC236}">
                <a16:creationId xmlns:a16="http://schemas.microsoft.com/office/drawing/2014/main" id="{A0DE4231-CA6A-2613-18E9-93819F48994C}"/>
              </a:ext>
            </a:extLst>
          </p:cNvPr>
          <p:cNvPicPr>
            <a:picLocks noChangeAspect="1"/>
          </p:cNvPicPr>
          <p:nvPr/>
        </p:nvPicPr>
        <p:blipFill rotWithShape="1">
          <a:blip r:embed="rId3"/>
          <a:srcRect l="22145" r="32563" b="-1"/>
          <a:stretch/>
        </p:blipFill>
        <p:spPr>
          <a:xfrm>
            <a:off x="7538689" y="10"/>
            <a:ext cx="4653311" cy="6857990"/>
          </a:xfrm>
          <a:prstGeom prst="rect">
            <a:avLst/>
          </a:prstGeom>
        </p:spPr>
      </p:pic>
    </p:spTree>
    <p:extLst>
      <p:ext uri="{BB962C8B-B14F-4D97-AF65-F5344CB8AC3E}">
        <p14:creationId xmlns:p14="http://schemas.microsoft.com/office/powerpoint/2010/main" val="3507357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0E99ED6D-365F-4CAE-942F-ECA78F74B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3" name="Rectangle 1032">
            <a:extLst>
              <a:ext uri="{FF2B5EF4-FFF2-40B4-BE49-F238E27FC236}">
                <a16:creationId xmlns:a16="http://schemas.microsoft.com/office/drawing/2014/main" id="{F52E1877-3902-4B70-8515-0964EDC30C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D02A5863-EFF7-462C-8FF5-B710B33E2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0333228"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 diagram of agile themes, epics, stories, and tasks">
            <a:extLst>
              <a:ext uri="{FF2B5EF4-FFF2-40B4-BE49-F238E27FC236}">
                <a16:creationId xmlns:a16="http://schemas.microsoft.com/office/drawing/2014/main" id="{72D3F8FD-EE96-1AD1-701A-3877A663F58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426150" y="643467"/>
            <a:ext cx="6440539"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5042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965EB-1EF6-D7B2-7EAE-8C6F1219E58D}"/>
              </a:ext>
            </a:extLst>
          </p:cNvPr>
          <p:cNvSpPr>
            <a:spLocks noGrp="1"/>
          </p:cNvSpPr>
          <p:nvPr>
            <p:ph type="title"/>
          </p:nvPr>
        </p:nvSpPr>
        <p:spPr/>
        <p:txBody>
          <a:bodyPr/>
          <a:lstStyle/>
          <a:p>
            <a:r>
              <a:rPr lang="en-US" dirty="0"/>
              <a:t>Themes</a:t>
            </a:r>
          </a:p>
        </p:txBody>
      </p:sp>
      <p:sp>
        <p:nvSpPr>
          <p:cNvPr id="3" name="Content Placeholder 2">
            <a:extLst>
              <a:ext uri="{FF2B5EF4-FFF2-40B4-BE49-F238E27FC236}">
                <a16:creationId xmlns:a16="http://schemas.microsoft.com/office/drawing/2014/main" id="{CBF7387A-59DE-CA7E-A150-1D8023C1E6B6}"/>
              </a:ext>
            </a:extLst>
          </p:cNvPr>
          <p:cNvSpPr>
            <a:spLocks noGrp="1"/>
          </p:cNvSpPr>
          <p:nvPr>
            <p:ph idx="1"/>
          </p:nvPr>
        </p:nvSpPr>
        <p:spPr/>
        <p:txBody>
          <a:bodyPr>
            <a:normAutofit fontScale="92500"/>
          </a:bodyPr>
          <a:lstStyle/>
          <a:p>
            <a:pPr>
              <a:lnSpc>
                <a:spcPct val="150000"/>
              </a:lnSpc>
            </a:pPr>
            <a:r>
              <a:rPr lang="en-US" sz="2400" b="0" i="0" dirty="0">
                <a:solidFill>
                  <a:srgbClr val="1C1E21"/>
                </a:solidFill>
                <a:effectLst/>
                <a:latin typeface="system-ui"/>
              </a:rPr>
              <a:t>Definition:</a:t>
            </a:r>
          </a:p>
          <a:p>
            <a:pPr lvl="1">
              <a:lnSpc>
                <a:spcPct val="150000"/>
              </a:lnSpc>
            </a:pPr>
            <a:r>
              <a:rPr lang="en-US" sz="2000" dirty="0">
                <a:solidFill>
                  <a:srgbClr val="1C1E21"/>
                </a:solidFill>
                <a:latin typeface="system-ui"/>
              </a:rPr>
              <a:t>A</a:t>
            </a:r>
            <a:r>
              <a:rPr lang="en-US" sz="2000" b="0" i="0" dirty="0">
                <a:solidFill>
                  <a:srgbClr val="1C1E21"/>
                </a:solidFill>
                <a:effectLst/>
                <a:latin typeface="system-ui"/>
              </a:rPr>
              <a:t> wide area of focus that helps an Agile team to keep track of their organizational goals</a:t>
            </a:r>
          </a:p>
          <a:p>
            <a:pPr lvl="1">
              <a:lnSpc>
                <a:spcPct val="150000"/>
              </a:lnSpc>
            </a:pPr>
            <a:endParaRPr lang="en-US" sz="2000" dirty="0">
              <a:solidFill>
                <a:srgbClr val="1C1E21"/>
              </a:solidFill>
              <a:latin typeface="system-ui"/>
            </a:endParaRPr>
          </a:p>
          <a:p>
            <a:pPr>
              <a:lnSpc>
                <a:spcPct val="150000"/>
              </a:lnSpc>
            </a:pPr>
            <a:r>
              <a:rPr lang="en-US" sz="2400" dirty="0">
                <a:solidFill>
                  <a:srgbClr val="1C1E21"/>
                </a:solidFill>
                <a:latin typeface="system-ui"/>
              </a:rPr>
              <a:t>Description:</a:t>
            </a:r>
          </a:p>
          <a:p>
            <a:pPr lvl="1">
              <a:lnSpc>
                <a:spcPct val="150000"/>
              </a:lnSpc>
            </a:pPr>
            <a:r>
              <a:rPr lang="en-US" sz="2000" dirty="0">
                <a:solidFill>
                  <a:srgbClr val="1C1E21"/>
                </a:solidFill>
                <a:latin typeface="system-ui"/>
              </a:rPr>
              <a:t>O</a:t>
            </a:r>
            <a:r>
              <a:rPr lang="en-US" sz="2000" b="0" i="0" dirty="0">
                <a:solidFill>
                  <a:srgbClr val="1C1E21"/>
                </a:solidFill>
                <a:effectLst/>
                <a:latin typeface="system-ui"/>
              </a:rPr>
              <a:t>ne of the major goals</a:t>
            </a:r>
          </a:p>
          <a:p>
            <a:pPr lvl="1">
              <a:lnSpc>
                <a:spcPct val="150000"/>
              </a:lnSpc>
            </a:pPr>
            <a:r>
              <a:rPr lang="en-US" sz="2000" b="0" i="0" dirty="0">
                <a:solidFill>
                  <a:srgbClr val="1C1E21"/>
                </a:solidFill>
                <a:effectLst/>
                <a:latin typeface="system-ui"/>
              </a:rPr>
              <a:t>A long-term objective that is a major and significant component of the project.</a:t>
            </a:r>
          </a:p>
          <a:p>
            <a:pPr lvl="1">
              <a:lnSpc>
                <a:spcPct val="150000"/>
              </a:lnSpc>
            </a:pPr>
            <a:r>
              <a:rPr lang="en-US" sz="2000" b="0" i="0" dirty="0">
                <a:solidFill>
                  <a:srgbClr val="1C1E21"/>
                </a:solidFill>
                <a:effectLst/>
                <a:latin typeface="system-ui"/>
              </a:rPr>
              <a:t>AKA, a major strategic business objective.</a:t>
            </a:r>
          </a:p>
        </p:txBody>
      </p:sp>
    </p:spTree>
    <p:extLst>
      <p:ext uri="{BB962C8B-B14F-4D97-AF65-F5344CB8AC3E}">
        <p14:creationId xmlns:p14="http://schemas.microsoft.com/office/powerpoint/2010/main" val="45390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09948-5EC2-FE8D-8DA9-EA24CE60F46D}"/>
              </a:ext>
            </a:extLst>
          </p:cNvPr>
          <p:cNvSpPr>
            <a:spLocks noGrp="1"/>
          </p:cNvSpPr>
          <p:nvPr>
            <p:ph type="title"/>
          </p:nvPr>
        </p:nvSpPr>
        <p:spPr/>
        <p:txBody>
          <a:bodyPr/>
          <a:lstStyle/>
          <a:p>
            <a:r>
              <a:rPr lang="en-US" dirty="0"/>
              <a:t>Epics</a:t>
            </a:r>
          </a:p>
        </p:txBody>
      </p:sp>
      <p:sp>
        <p:nvSpPr>
          <p:cNvPr id="3" name="Content Placeholder 2">
            <a:extLst>
              <a:ext uri="{FF2B5EF4-FFF2-40B4-BE49-F238E27FC236}">
                <a16:creationId xmlns:a16="http://schemas.microsoft.com/office/drawing/2014/main" id="{F83426DE-3EEB-20B9-63CA-D94745E52087}"/>
              </a:ext>
            </a:extLst>
          </p:cNvPr>
          <p:cNvSpPr>
            <a:spLocks noGrp="1"/>
          </p:cNvSpPr>
          <p:nvPr>
            <p:ph idx="1"/>
          </p:nvPr>
        </p:nvSpPr>
        <p:spPr/>
        <p:txBody>
          <a:bodyPr/>
          <a:lstStyle/>
          <a:p>
            <a:pPr>
              <a:lnSpc>
                <a:spcPct val="150000"/>
              </a:lnSpc>
            </a:pPr>
            <a:r>
              <a:rPr lang="en-US" sz="2000"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Definition:</a:t>
            </a:r>
          </a:p>
          <a:p>
            <a:pPr lvl="1">
              <a:lnSpc>
                <a:spcPct val="150000"/>
              </a:lnSpc>
            </a:pPr>
            <a:r>
              <a:rPr lang="en-US" sz="1800"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A large body of work that constitutes one of the main components of a theme</a:t>
            </a:r>
          </a:p>
          <a:p>
            <a:pPr>
              <a:lnSpc>
                <a:spcPct val="150000"/>
              </a:lnSpc>
            </a:pPr>
            <a:endParaRPr lang="en-US" sz="2000" dirty="0">
              <a:solidFill>
                <a:srgbClr val="1C1E21"/>
              </a:solidFill>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US" sz="2000" dirty="0">
                <a:solidFill>
                  <a:srgbClr val="1C1E21"/>
                </a:solidFill>
                <a:latin typeface="Calibri" panose="020F0502020204030204" pitchFamily="34" charset="0"/>
                <a:ea typeface="Calibri" panose="020F0502020204030204" pitchFamily="34" charset="0"/>
                <a:cs typeface="Calibri" panose="020F0502020204030204" pitchFamily="34" charset="0"/>
              </a:rPr>
              <a:t>Characteristic:</a:t>
            </a:r>
          </a:p>
          <a:p>
            <a:pPr lvl="1">
              <a:lnSpc>
                <a:spcPct val="150000"/>
              </a:lnSpc>
            </a:pPr>
            <a:r>
              <a:rPr lang="en-US" sz="1800" dirty="0">
                <a:solidFill>
                  <a:srgbClr val="1C1E21"/>
                </a:solidFill>
                <a:latin typeface="Calibri" panose="020F0502020204030204" pitchFamily="34" charset="0"/>
                <a:ea typeface="Calibri" panose="020F0502020204030204" pitchFamily="34" charset="0"/>
                <a:cs typeface="Calibri" panose="020F0502020204030204" pitchFamily="34" charset="0"/>
              </a:rPr>
              <a:t>Measurable </a:t>
            </a:r>
          </a:p>
          <a:p>
            <a:pPr lvl="1">
              <a:lnSpc>
                <a:spcPct val="150000"/>
              </a:lnSpc>
            </a:pPr>
            <a:r>
              <a:rPr lang="en-US" sz="1800" dirty="0">
                <a:solidFill>
                  <a:srgbClr val="1C1E21"/>
                </a:solidFill>
                <a:latin typeface="Calibri" panose="020F0502020204030204" pitchFamily="34" charset="0"/>
                <a:ea typeface="Calibri" panose="020F0502020204030204" pitchFamily="34" charset="0"/>
                <a:cs typeface="Calibri" panose="020F0502020204030204" pitchFamily="34" charset="0"/>
              </a:rPr>
              <a:t>Level of organization between broader themes and individual user stories.</a:t>
            </a:r>
          </a:p>
          <a:p>
            <a:pPr lvl="1"/>
            <a:endParaRPr lang="en-US" dirty="0">
              <a:solidFill>
                <a:srgbClr val="1C1E21"/>
              </a:solidFill>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04252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60789-B2E0-E98D-2AB4-8E4CE21AA2C3}"/>
              </a:ext>
            </a:extLst>
          </p:cNvPr>
          <p:cNvSpPr>
            <a:spLocks noGrp="1"/>
          </p:cNvSpPr>
          <p:nvPr>
            <p:ph type="title"/>
          </p:nvPr>
        </p:nvSpPr>
        <p:spPr/>
        <p:txBody>
          <a:bodyPr/>
          <a:lstStyle/>
          <a:p>
            <a:r>
              <a:rPr lang="en-US" dirty="0"/>
              <a:t>Issues</a:t>
            </a:r>
          </a:p>
        </p:txBody>
      </p:sp>
      <p:sp>
        <p:nvSpPr>
          <p:cNvPr id="3" name="Content Placeholder 2">
            <a:extLst>
              <a:ext uri="{FF2B5EF4-FFF2-40B4-BE49-F238E27FC236}">
                <a16:creationId xmlns:a16="http://schemas.microsoft.com/office/drawing/2014/main" id="{D3AA6890-F8C3-CB85-51F3-C85793D74019}"/>
              </a:ext>
            </a:extLst>
          </p:cNvPr>
          <p:cNvSpPr>
            <a:spLocks noGrp="1"/>
          </p:cNvSpPr>
          <p:nvPr>
            <p:ph idx="1"/>
          </p:nvPr>
        </p:nvSpPr>
        <p:spPr/>
        <p:txBody>
          <a:bodyPr>
            <a:normAutofit/>
          </a:bodyPr>
          <a:lstStyle/>
          <a:p>
            <a:pPr>
              <a:lnSpc>
                <a:spcPct val="150000"/>
              </a:lnSpc>
            </a:pPr>
            <a:r>
              <a:rPr lang="en-US" sz="2000" b="1"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Definition:</a:t>
            </a:r>
          </a:p>
          <a:p>
            <a:pPr lvl="1">
              <a:lnSpc>
                <a:spcPct val="150000"/>
              </a:lnSpc>
            </a:pPr>
            <a:r>
              <a:rPr lang="en-US" sz="1800" dirty="0">
                <a:solidFill>
                  <a:srgbClr val="1C1E21"/>
                </a:solidFill>
                <a:latin typeface="Calibri" panose="020F0502020204030204" pitchFamily="34" charset="0"/>
                <a:ea typeface="Calibri" panose="020F0502020204030204" pitchFamily="34" charset="0"/>
                <a:cs typeface="Calibri" panose="020F0502020204030204" pitchFamily="34" charset="0"/>
              </a:rPr>
              <a:t>An issue represents an action that must be done in order to achieve larger goals within project (Epics). </a:t>
            </a:r>
          </a:p>
          <a:p>
            <a:pPr lvl="1">
              <a:lnSpc>
                <a:spcPct val="150000"/>
              </a:lnSpc>
            </a:pPr>
            <a:endParaRPr lang="en-US" sz="1800"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US" sz="2000" b="1" dirty="0">
                <a:solidFill>
                  <a:srgbClr val="1C1E21"/>
                </a:solidFill>
                <a:latin typeface="Calibri" panose="020F0502020204030204" pitchFamily="34" charset="0"/>
                <a:ea typeface="Calibri" panose="020F0502020204030204" pitchFamily="34" charset="0"/>
                <a:cs typeface="Calibri" panose="020F0502020204030204" pitchFamily="34" charset="0"/>
              </a:rPr>
              <a:t>Characteristics</a:t>
            </a:r>
            <a:r>
              <a:rPr lang="en-US" sz="2000" dirty="0">
                <a:solidFill>
                  <a:srgbClr val="1C1E21"/>
                </a:solidFill>
                <a:latin typeface="Calibri" panose="020F0502020204030204" pitchFamily="34" charset="0"/>
                <a:ea typeface="Calibri" panose="020F0502020204030204" pitchFamily="34" charset="0"/>
                <a:cs typeface="Calibri" panose="020F0502020204030204" pitchFamily="34" charset="0"/>
              </a:rPr>
              <a:t>:</a:t>
            </a:r>
          </a:p>
          <a:p>
            <a:pPr lvl="1">
              <a:lnSpc>
                <a:spcPct val="150000"/>
              </a:lnSpc>
            </a:pPr>
            <a:r>
              <a:rPr lang="en-US" sz="1800" dirty="0">
                <a:solidFill>
                  <a:srgbClr val="1C1E21"/>
                </a:solidFill>
                <a:latin typeface="Calibri" panose="020F0502020204030204" pitchFamily="34" charset="0"/>
                <a:ea typeface="Calibri" panose="020F0502020204030204" pitchFamily="34" charset="0"/>
                <a:cs typeface="Calibri" panose="020F0502020204030204" pitchFamily="34" charset="0"/>
              </a:rPr>
              <a:t>One of the tasks that needs to be completed as part of an epic. </a:t>
            </a:r>
          </a:p>
          <a:p>
            <a:pPr lvl="1">
              <a:lnSpc>
                <a:spcPct val="150000"/>
              </a:lnSpc>
            </a:pPr>
            <a:r>
              <a:rPr lang="en-US" sz="1800" dirty="0">
                <a:solidFill>
                  <a:srgbClr val="1C1E21"/>
                </a:solidFill>
                <a:latin typeface="Calibri" panose="020F0502020204030204" pitchFamily="34" charset="0"/>
                <a:ea typeface="Calibri" panose="020F0502020204030204" pitchFamily="34" charset="0"/>
                <a:cs typeface="Calibri" panose="020F0502020204030204" pitchFamily="34" charset="0"/>
              </a:rPr>
              <a:t>Can be a task, bug, feature</a:t>
            </a:r>
          </a:p>
          <a:p>
            <a:pPr lvl="1">
              <a:lnSpc>
                <a:spcPct val="150000"/>
              </a:lnSpc>
            </a:pPr>
            <a:r>
              <a:rPr lang="en-US" sz="1800" dirty="0">
                <a:solidFill>
                  <a:srgbClr val="1C1E21"/>
                </a:solidFill>
                <a:latin typeface="Calibri" panose="020F0502020204030204" pitchFamily="34" charset="0"/>
                <a:ea typeface="Calibri" panose="020F0502020204030204" pitchFamily="34" charset="0"/>
                <a:cs typeface="Calibri" panose="020F0502020204030204" pitchFamily="34" charset="0"/>
              </a:rPr>
              <a:t>A</a:t>
            </a:r>
            <a:r>
              <a:rPr lang="en-US" sz="1800"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 small enough task that it can be performed in a few days or a week. (sprint)</a:t>
            </a:r>
            <a:endParaRPr lang="en-US" sz="1800" dirty="0">
              <a:solidFill>
                <a:srgbClr val="1C1E2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01225517"/>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33B79874C63DE43971FE2AF2A0D21F5" ma:contentTypeVersion="3" ma:contentTypeDescription="Create a new document." ma:contentTypeScope="" ma:versionID="b5554055d0e9b31d97865a589ee1a839">
  <xsd:schema xmlns:xsd="http://www.w3.org/2001/XMLSchema" xmlns:xs="http://www.w3.org/2001/XMLSchema" xmlns:p="http://schemas.microsoft.com/office/2006/metadata/properties" xmlns:ns2="800a16be-8dee-4342-ac91-f1f5033bf9c1" targetNamespace="http://schemas.microsoft.com/office/2006/metadata/properties" ma:root="true" ma:fieldsID="613bbd5e951cd498efd71a8ac58c2839" ns2:_="">
    <xsd:import namespace="800a16be-8dee-4342-ac91-f1f5033bf9c1"/>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0a16be-8dee-4342-ac91-f1f5033bf9c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1D49EC-E17C-49A2-B79E-9C9C7146FC92}">
  <ds:schemaRefs>
    <ds:schemaRef ds:uri="http://schemas.microsoft.com/office/2006/metadata/properties"/>
    <ds:schemaRef ds:uri="http://purl.org/dc/elements/1.1/"/>
    <ds:schemaRef ds:uri="http://schemas.microsoft.com/office/infopath/2007/PartnerControls"/>
    <ds:schemaRef ds:uri="http://www.w3.org/XML/1998/namespace"/>
    <ds:schemaRef ds:uri="http://schemas.openxmlformats.org/package/2006/metadata/core-properties"/>
    <ds:schemaRef ds:uri="http://schemas.microsoft.com/office/2006/documentManagement/types"/>
    <ds:schemaRef ds:uri="http://purl.org/dc/dcmitype/"/>
    <ds:schemaRef ds:uri="800a16be-8dee-4342-ac91-f1f5033bf9c1"/>
    <ds:schemaRef ds:uri="http://purl.org/dc/terms/"/>
  </ds:schemaRefs>
</ds:datastoreItem>
</file>

<file path=customXml/itemProps2.xml><?xml version="1.0" encoding="utf-8"?>
<ds:datastoreItem xmlns:ds="http://schemas.openxmlformats.org/officeDocument/2006/customXml" ds:itemID="{9CCC6CEF-F73C-402F-9F53-261010443D7E}">
  <ds:schemaRefs>
    <ds:schemaRef ds:uri="http://schemas.microsoft.com/sharepoint/v3/contenttype/forms"/>
  </ds:schemaRefs>
</ds:datastoreItem>
</file>

<file path=customXml/itemProps3.xml><?xml version="1.0" encoding="utf-8"?>
<ds:datastoreItem xmlns:ds="http://schemas.openxmlformats.org/officeDocument/2006/customXml" ds:itemID="{74E42BEF-4718-4D4E-A600-8F91CE6241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00a16be-8dee-4342-ac91-f1f5033bf9c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View</Template>
  <TotalTime>209</TotalTime>
  <Words>1965</Words>
  <Application>Microsoft Office PowerPoint</Application>
  <PresentationFormat>Widescreen</PresentationFormat>
  <Paragraphs>205</Paragraphs>
  <Slides>24</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Century Schoolbook</vt:lpstr>
      <vt:lpstr>system-ui</vt:lpstr>
      <vt:lpstr>Wingdings 2</vt:lpstr>
      <vt:lpstr>View</vt:lpstr>
      <vt:lpstr>Software Testing</vt:lpstr>
      <vt:lpstr>Overview</vt:lpstr>
      <vt:lpstr>Quality Assurance</vt:lpstr>
      <vt:lpstr>Agile vs. Traditional Projects</vt:lpstr>
      <vt:lpstr>Agile Projects</vt:lpstr>
      <vt:lpstr>PowerPoint Presentation</vt:lpstr>
      <vt:lpstr>Themes</vt:lpstr>
      <vt:lpstr>Epics</vt:lpstr>
      <vt:lpstr>Issues</vt:lpstr>
      <vt:lpstr>Agile Project Breakdown</vt:lpstr>
      <vt:lpstr>User Stories</vt:lpstr>
      <vt:lpstr>User Stories (INVESTable)</vt:lpstr>
      <vt:lpstr>Kanban Boards</vt:lpstr>
      <vt:lpstr>Software Test Plan</vt:lpstr>
      <vt:lpstr>Software Test Plan</vt:lpstr>
      <vt:lpstr>Test Strategy</vt:lpstr>
      <vt:lpstr>Test Plan Layout</vt:lpstr>
      <vt:lpstr>Test Plan Layout</vt:lpstr>
      <vt:lpstr>Test Plan Layout</vt:lpstr>
      <vt:lpstr>Jira</vt:lpstr>
      <vt:lpstr>Jira Capabilities</vt:lpstr>
      <vt:lpstr>Jira Interface</vt:lpstr>
      <vt:lpstr>Creating Issues</vt:lpstr>
      <vt:lpstr>Reporting Bugs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dc:title>
  <dc:creator>Robert Robson</dc:creator>
  <cp:lastModifiedBy>Kaveh Eshraghian</cp:lastModifiedBy>
  <cp:revision>1</cp:revision>
  <dcterms:created xsi:type="dcterms:W3CDTF">2022-06-14T14:29:10Z</dcterms:created>
  <dcterms:modified xsi:type="dcterms:W3CDTF">2023-07-06T04:50:51Z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0x010100733B79874C63DE43971FE2AF2A0D21F5</vt:lpwstr>
  </property>
</Properties>
</file>