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82" r:id="rId5"/>
    <p:sldId id="281" r:id="rId6"/>
    <p:sldId id="283" r:id="rId7"/>
    <p:sldId id="284" r:id="rId8"/>
    <p:sldId id="285" r:id="rId9"/>
    <p:sldId id="257" r:id="rId10"/>
    <p:sldId id="258" r:id="rId11"/>
    <p:sldId id="286" r:id="rId12"/>
    <p:sldId id="28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74F778-91D7-4E66-BC6F-5F5767138C5A}" v="167" dt="2023-07-13T04:18:07.4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91" autoAdjust="0"/>
    <p:restoredTop sz="72639" autoAdjust="0"/>
  </p:normalViewPr>
  <p:slideViewPr>
    <p:cSldViewPr snapToGrid="0">
      <p:cViewPr varScale="1">
        <p:scale>
          <a:sx n="80" d="100"/>
          <a:sy n="80" d="100"/>
        </p:scale>
        <p:origin x="150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eh Eshraghian" userId="45481263d5e56625" providerId="LiveId" clId="{3174F778-91D7-4E66-BC6F-5F5767138C5A}"/>
    <pc:docChg chg="undo custSel addSld delSld modSld sldOrd">
      <pc:chgData name="Kaveh Eshraghian" userId="45481263d5e56625" providerId="LiveId" clId="{3174F778-91D7-4E66-BC6F-5F5767138C5A}" dt="2023-07-13T04:18:07.403" v="751" actId="313"/>
      <pc:docMkLst>
        <pc:docMk/>
      </pc:docMkLst>
      <pc:sldChg chg="del">
        <pc:chgData name="Kaveh Eshraghian" userId="45481263d5e56625" providerId="LiveId" clId="{3174F778-91D7-4E66-BC6F-5F5767138C5A}" dt="2023-07-13T02:47:56.154" v="1" actId="47"/>
        <pc:sldMkLst>
          <pc:docMk/>
          <pc:sldMk cId="3895484842" sldId="256"/>
        </pc:sldMkLst>
      </pc:sldChg>
      <pc:sldChg chg="modSp mod modNotesTx">
        <pc:chgData name="Kaveh Eshraghian" userId="45481263d5e56625" providerId="LiveId" clId="{3174F778-91D7-4E66-BC6F-5F5767138C5A}" dt="2023-07-13T03:40:33.347" v="425" actId="20577"/>
        <pc:sldMkLst>
          <pc:docMk/>
          <pc:sldMk cId="3532366604" sldId="257"/>
        </pc:sldMkLst>
        <pc:spChg chg="mod">
          <ac:chgData name="Kaveh Eshraghian" userId="45481263d5e56625" providerId="LiveId" clId="{3174F778-91D7-4E66-BC6F-5F5767138C5A}" dt="2023-07-13T03:14:01.199" v="253" actId="20577"/>
          <ac:spMkLst>
            <pc:docMk/>
            <pc:sldMk cId="3532366604" sldId="257"/>
            <ac:spMk id="2" creationId="{550C741A-124B-1C0F-0A11-CFC7ACE0F9D2}"/>
          </ac:spMkLst>
        </pc:spChg>
        <pc:spChg chg="mod">
          <ac:chgData name="Kaveh Eshraghian" userId="45481263d5e56625" providerId="LiveId" clId="{3174F778-91D7-4E66-BC6F-5F5767138C5A}" dt="2023-07-13T03:40:33.347" v="425" actId="20577"/>
          <ac:spMkLst>
            <pc:docMk/>
            <pc:sldMk cId="3532366604" sldId="257"/>
            <ac:spMk id="3" creationId="{A6FB90E0-F8B9-F065-F64F-7C096066DFF5}"/>
          </ac:spMkLst>
        </pc:spChg>
      </pc:sldChg>
      <pc:sldChg chg="addSp delSp modSp mod">
        <pc:chgData name="Kaveh Eshraghian" userId="45481263d5e56625" providerId="LiveId" clId="{3174F778-91D7-4E66-BC6F-5F5767138C5A}" dt="2023-07-13T03:53:55.416" v="562" actId="20577"/>
        <pc:sldMkLst>
          <pc:docMk/>
          <pc:sldMk cId="1750631742" sldId="258"/>
        </pc:sldMkLst>
        <pc:spChg chg="mod">
          <ac:chgData name="Kaveh Eshraghian" userId="45481263d5e56625" providerId="LiveId" clId="{3174F778-91D7-4E66-BC6F-5F5767138C5A}" dt="2023-07-13T03:53:55.416" v="562" actId="20577"/>
          <ac:spMkLst>
            <pc:docMk/>
            <pc:sldMk cId="1750631742" sldId="258"/>
            <ac:spMk id="2" creationId="{E641D674-661D-E2A7-CC4C-E6AC5966A9F4}"/>
          </ac:spMkLst>
        </pc:spChg>
        <pc:spChg chg="del mod">
          <ac:chgData name="Kaveh Eshraghian" userId="45481263d5e56625" providerId="LiveId" clId="{3174F778-91D7-4E66-BC6F-5F5767138C5A}" dt="2023-07-13T03:49:27.711" v="464" actId="12084"/>
          <ac:spMkLst>
            <pc:docMk/>
            <pc:sldMk cId="1750631742" sldId="258"/>
            <ac:spMk id="3" creationId="{F6889646-645D-C394-135E-EB1C57EADC64}"/>
          </ac:spMkLst>
        </pc:spChg>
        <pc:graphicFrameChg chg="add mod modGraphic">
          <ac:chgData name="Kaveh Eshraghian" userId="45481263d5e56625" providerId="LiveId" clId="{3174F778-91D7-4E66-BC6F-5F5767138C5A}" dt="2023-07-13T03:50:46.868" v="486" actId="20577"/>
          <ac:graphicFrameMkLst>
            <pc:docMk/>
            <pc:sldMk cId="1750631742" sldId="258"/>
            <ac:graphicFrameMk id="4" creationId="{E0BC7463-6091-1CB8-12E5-F5CF5ABEFF7D}"/>
          </ac:graphicFrameMkLst>
        </pc:graphicFrameChg>
      </pc:sldChg>
      <pc:sldChg chg="modSp del mod">
        <pc:chgData name="Kaveh Eshraghian" userId="45481263d5e56625" providerId="LiveId" clId="{3174F778-91D7-4E66-BC6F-5F5767138C5A}" dt="2023-07-13T03:54:39.026" v="588" actId="47"/>
        <pc:sldMkLst>
          <pc:docMk/>
          <pc:sldMk cId="3776563618" sldId="259"/>
        </pc:sldMkLst>
        <pc:graphicFrameChg chg="mod modGraphic">
          <ac:chgData name="Kaveh Eshraghian" userId="45481263d5e56625" providerId="LiveId" clId="{3174F778-91D7-4E66-BC6F-5F5767138C5A}" dt="2023-07-13T03:53:45.891" v="561" actId="14734"/>
          <ac:graphicFrameMkLst>
            <pc:docMk/>
            <pc:sldMk cId="3776563618" sldId="259"/>
            <ac:graphicFrameMk id="6" creationId="{7696666D-7324-E248-7B45-7F52F48E06EF}"/>
          </ac:graphicFrameMkLst>
        </pc:graphicFrameChg>
      </pc:sldChg>
      <pc:sldChg chg="modSp add">
        <pc:chgData name="Kaveh Eshraghian" userId="45481263d5e56625" providerId="LiveId" clId="{3174F778-91D7-4E66-BC6F-5F5767138C5A}" dt="2023-07-13T04:18:07.403" v="751" actId="313"/>
        <pc:sldMkLst>
          <pc:docMk/>
          <pc:sldMk cId="3740305604" sldId="281"/>
        </pc:sldMkLst>
        <pc:graphicFrameChg chg="mod">
          <ac:chgData name="Kaveh Eshraghian" userId="45481263d5e56625" providerId="LiveId" clId="{3174F778-91D7-4E66-BC6F-5F5767138C5A}" dt="2023-07-13T04:18:07.403" v="751" actId="313"/>
          <ac:graphicFrameMkLst>
            <pc:docMk/>
            <pc:sldMk cId="3740305604" sldId="281"/>
            <ac:graphicFrameMk id="5" creationId="{E2B55BC2-8373-0F05-9FE2-4E1ED329BF8A}"/>
          </ac:graphicFrameMkLst>
        </pc:graphicFrameChg>
      </pc:sldChg>
      <pc:sldChg chg="modSp add mod">
        <pc:chgData name="Kaveh Eshraghian" userId="45481263d5e56625" providerId="LiveId" clId="{3174F778-91D7-4E66-BC6F-5F5767138C5A}" dt="2023-07-13T02:48:02.532" v="11" actId="20577"/>
        <pc:sldMkLst>
          <pc:docMk/>
          <pc:sldMk cId="4050321231" sldId="282"/>
        </pc:sldMkLst>
        <pc:spChg chg="mod">
          <ac:chgData name="Kaveh Eshraghian" userId="45481263d5e56625" providerId="LiveId" clId="{3174F778-91D7-4E66-BC6F-5F5767138C5A}" dt="2023-07-13T02:48:02.532" v="11" actId="20577"/>
          <ac:spMkLst>
            <pc:docMk/>
            <pc:sldMk cId="4050321231" sldId="282"/>
            <ac:spMk id="3" creationId="{43D7D20B-9E96-BC48-EFC4-B8CC6A6ED094}"/>
          </ac:spMkLst>
        </pc:spChg>
      </pc:sldChg>
      <pc:sldChg chg="modSp add mod modNotesTx">
        <pc:chgData name="Kaveh Eshraghian" userId="45481263d5e56625" providerId="LiveId" clId="{3174F778-91D7-4E66-BC6F-5F5767138C5A}" dt="2023-07-13T03:22:03.932" v="407" actId="20577"/>
        <pc:sldMkLst>
          <pc:docMk/>
          <pc:sldMk cId="3781787654" sldId="283"/>
        </pc:sldMkLst>
        <pc:spChg chg="mod">
          <ac:chgData name="Kaveh Eshraghian" userId="45481263d5e56625" providerId="LiveId" clId="{3174F778-91D7-4E66-BC6F-5F5767138C5A}" dt="2023-07-13T02:49:49.385" v="53" actId="20577"/>
          <ac:spMkLst>
            <pc:docMk/>
            <pc:sldMk cId="3781787654" sldId="283"/>
            <ac:spMk id="2" creationId="{26BF35A0-CAA6-ED51-9208-9F4C16FA42CB}"/>
          </ac:spMkLst>
        </pc:spChg>
        <pc:spChg chg="mod">
          <ac:chgData name="Kaveh Eshraghian" userId="45481263d5e56625" providerId="LiveId" clId="{3174F778-91D7-4E66-BC6F-5F5767138C5A}" dt="2023-07-13T03:22:03.932" v="407" actId="20577"/>
          <ac:spMkLst>
            <pc:docMk/>
            <pc:sldMk cId="3781787654" sldId="283"/>
            <ac:spMk id="3" creationId="{D9924E97-8713-9A4E-B3F0-E8685F6D8C3D}"/>
          </ac:spMkLst>
        </pc:spChg>
      </pc:sldChg>
      <pc:sldChg chg="modSp add mod modNotesTx">
        <pc:chgData name="Kaveh Eshraghian" userId="45481263d5e56625" providerId="LiveId" clId="{3174F778-91D7-4E66-BC6F-5F5767138C5A}" dt="2023-07-13T03:15:25.629" v="270" actId="27636"/>
        <pc:sldMkLst>
          <pc:docMk/>
          <pc:sldMk cId="3599755779" sldId="284"/>
        </pc:sldMkLst>
        <pc:spChg chg="mod">
          <ac:chgData name="Kaveh Eshraghian" userId="45481263d5e56625" providerId="LiveId" clId="{3174F778-91D7-4E66-BC6F-5F5767138C5A}" dt="2023-07-13T03:13:33.281" v="240"/>
          <ac:spMkLst>
            <pc:docMk/>
            <pc:sldMk cId="3599755779" sldId="284"/>
            <ac:spMk id="2" creationId="{26BF35A0-CAA6-ED51-9208-9F4C16FA42CB}"/>
          </ac:spMkLst>
        </pc:spChg>
        <pc:spChg chg="mod">
          <ac:chgData name="Kaveh Eshraghian" userId="45481263d5e56625" providerId="LiveId" clId="{3174F778-91D7-4E66-BC6F-5F5767138C5A}" dt="2023-07-13T03:15:25.629" v="270" actId="27636"/>
          <ac:spMkLst>
            <pc:docMk/>
            <pc:sldMk cId="3599755779" sldId="284"/>
            <ac:spMk id="3" creationId="{D9924E97-8713-9A4E-B3F0-E8685F6D8C3D}"/>
          </ac:spMkLst>
        </pc:spChg>
      </pc:sldChg>
      <pc:sldChg chg="modSp add del mod">
        <pc:chgData name="Kaveh Eshraghian" userId="45481263d5e56625" providerId="LiveId" clId="{3174F778-91D7-4E66-BC6F-5F5767138C5A}" dt="2023-07-13T03:21:34.997" v="406" actId="47"/>
        <pc:sldMkLst>
          <pc:docMk/>
          <pc:sldMk cId="987022315" sldId="285"/>
        </pc:sldMkLst>
        <pc:spChg chg="mod">
          <ac:chgData name="Kaveh Eshraghian" userId="45481263d5e56625" providerId="LiveId" clId="{3174F778-91D7-4E66-BC6F-5F5767138C5A}" dt="2023-07-13T03:16:26.666" v="306" actId="20577"/>
          <ac:spMkLst>
            <pc:docMk/>
            <pc:sldMk cId="987022315" sldId="285"/>
            <ac:spMk id="2" creationId="{26BF35A0-CAA6-ED51-9208-9F4C16FA42CB}"/>
          </ac:spMkLst>
        </pc:spChg>
      </pc:sldChg>
      <pc:sldChg chg="addSp delSp modSp add mod ord">
        <pc:chgData name="Kaveh Eshraghian" userId="45481263d5e56625" providerId="LiveId" clId="{3174F778-91D7-4E66-BC6F-5F5767138C5A}" dt="2023-07-13T03:47:59.763" v="454"/>
        <pc:sldMkLst>
          <pc:docMk/>
          <pc:sldMk cId="3238073089" sldId="285"/>
        </pc:sldMkLst>
        <pc:spChg chg="mod">
          <ac:chgData name="Kaveh Eshraghian" userId="45481263d5e56625" providerId="LiveId" clId="{3174F778-91D7-4E66-BC6F-5F5767138C5A}" dt="2023-07-13T03:42:00.757" v="431" actId="20577"/>
          <ac:spMkLst>
            <pc:docMk/>
            <pc:sldMk cId="3238073089" sldId="285"/>
            <ac:spMk id="2" creationId="{550C741A-124B-1C0F-0A11-CFC7ACE0F9D2}"/>
          </ac:spMkLst>
        </pc:spChg>
        <pc:spChg chg="del mod">
          <ac:chgData name="Kaveh Eshraghian" userId="45481263d5e56625" providerId="LiveId" clId="{3174F778-91D7-4E66-BC6F-5F5767138C5A}" dt="2023-07-13T03:42:31.952" v="437" actId="12084"/>
          <ac:spMkLst>
            <pc:docMk/>
            <pc:sldMk cId="3238073089" sldId="285"/>
            <ac:spMk id="3" creationId="{A6FB90E0-F8B9-F065-F64F-7C096066DFF5}"/>
          </ac:spMkLst>
        </pc:spChg>
        <pc:graphicFrameChg chg="add mod">
          <ac:chgData name="Kaveh Eshraghian" userId="45481263d5e56625" providerId="LiveId" clId="{3174F778-91D7-4E66-BC6F-5F5767138C5A}" dt="2023-07-13T03:42:37.092" v="438" actId="12100"/>
          <ac:graphicFrameMkLst>
            <pc:docMk/>
            <pc:sldMk cId="3238073089" sldId="285"/>
            <ac:graphicFrameMk id="4" creationId="{D4846879-FACC-5320-873C-EE6D970E9E56}"/>
          </ac:graphicFrameMkLst>
        </pc:graphicFrameChg>
      </pc:sldChg>
      <pc:sldChg chg="modSp add mod">
        <pc:chgData name="Kaveh Eshraghian" userId="45481263d5e56625" providerId="LiveId" clId="{3174F778-91D7-4E66-BC6F-5F5767138C5A}" dt="2023-07-13T03:54:29.844" v="587" actId="20577"/>
        <pc:sldMkLst>
          <pc:docMk/>
          <pc:sldMk cId="327660836" sldId="286"/>
        </pc:sldMkLst>
        <pc:spChg chg="mod">
          <ac:chgData name="Kaveh Eshraghian" userId="45481263d5e56625" providerId="LiveId" clId="{3174F778-91D7-4E66-BC6F-5F5767138C5A}" dt="2023-07-13T03:54:29.844" v="587" actId="20577"/>
          <ac:spMkLst>
            <pc:docMk/>
            <pc:sldMk cId="327660836" sldId="286"/>
            <ac:spMk id="2" creationId="{FAF6A0B7-8203-42F6-E4FC-C649EFB8516D}"/>
          </ac:spMkLst>
        </pc:spChg>
      </pc:sldChg>
      <pc:sldChg chg="modSp add mod modNotesTx">
        <pc:chgData name="Kaveh Eshraghian" userId="45481263d5e56625" providerId="LiveId" clId="{3174F778-91D7-4E66-BC6F-5F5767138C5A}" dt="2023-07-13T03:58:57.686" v="677"/>
        <pc:sldMkLst>
          <pc:docMk/>
          <pc:sldMk cId="476200586" sldId="287"/>
        </pc:sldMkLst>
        <pc:spChg chg="mod">
          <ac:chgData name="Kaveh Eshraghian" userId="45481263d5e56625" providerId="LiveId" clId="{3174F778-91D7-4E66-BC6F-5F5767138C5A}" dt="2023-07-13T03:58:23.857" v="676" actId="20577"/>
          <ac:spMkLst>
            <pc:docMk/>
            <pc:sldMk cId="476200586" sldId="287"/>
            <ac:spMk id="2" creationId="{FAF6A0B7-8203-42F6-E4FC-C649EFB8516D}"/>
          </ac:spMkLst>
        </pc:spChg>
        <pc:graphicFrameChg chg="mod modGraphic">
          <ac:chgData name="Kaveh Eshraghian" userId="45481263d5e56625" providerId="LiveId" clId="{3174F778-91D7-4E66-BC6F-5F5767138C5A}" dt="2023-07-13T03:57:31.307" v="667"/>
          <ac:graphicFrameMkLst>
            <pc:docMk/>
            <pc:sldMk cId="476200586" sldId="287"/>
            <ac:graphicFrameMk id="6" creationId="{7696666D-7324-E248-7B45-7F52F48E06EF}"/>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294C2C-968C-4CAD-848D-2DD9FD6CA683}" type="doc">
      <dgm:prSet loTypeId="urn:microsoft.com/office/officeart/2005/8/layout/list1" loCatId="list" qsTypeId="urn:microsoft.com/office/officeart/2005/8/quickstyle/simple2" qsCatId="simple" csTypeId="urn:microsoft.com/office/officeart/2005/8/colors/colorful5" csCatId="colorful" phldr="1"/>
      <dgm:spPr/>
      <dgm:t>
        <a:bodyPr/>
        <a:lstStyle/>
        <a:p>
          <a:endParaRPr lang="en-US"/>
        </a:p>
      </dgm:t>
    </dgm:pt>
    <dgm:pt modelId="{1685A5F1-136B-421D-BAB2-E9CE16B4A8A5}">
      <dgm:prSet custT="1"/>
      <dgm:spPr/>
      <dgm:t>
        <a:bodyPr/>
        <a:lstStyle/>
        <a:p>
          <a:r>
            <a:rPr lang="en-US" sz="2000" dirty="0"/>
            <a:t>Test Cases</a:t>
          </a:r>
        </a:p>
      </dgm:t>
    </dgm:pt>
    <dgm:pt modelId="{4156E28C-1E13-4103-A756-0AC59BC1286C}" type="parTrans" cxnId="{643743A8-047F-4018-9F81-7DDF77F9A71A}">
      <dgm:prSet/>
      <dgm:spPr/>
      <dgm:t>
        <a:bodyPr/>
        <a:lstStyle/>
        <a:p>
          <a:endParaRPr lang="en-US" sz="3200"/>
        </a:p>
      </dgm:t>
    </dgm:pt>
    <dgm:pt modelId="{B4283639-BCA7-4515-9637-B89D8DB1ED94}" type="sibTrans" cxnId="{643743A8-047F-4018-9F81-7DDF77F9A71A}">
      <dgm:prSet/>
      <dgm:spPr/>
      <dgm:t>
        <a:bodyPr/>
        <a:lstStyle/>
        <a:p>
          <a:endParaRPr lang="en-US" sz="3200"/>
        </a:p>
      </dgm:t>
    </dgm:pt>
    <dgm:pt modelId="{F0C7BDB0-6F4C-405E-ADC2-A487F44C7E6F}">
      <dgm:prSet custT="1"/>
      <dgm:spPr/>
      <dgm:t>
        <a:bodyPr/>
        <a:lstStyle/>
        <a:p>
          <a:r>
            <a:rPr lang="en-US" sz="2000" dirty="0"/>
            <a:t>Test Plan vs. Test Case</a:t>
          </a:r>
        </a:p>
      </dgm:t>
    </dgm:pt>
    <dgm:pt modelId="{5083FC61-CF2C-4129-BEE8-50AC2685C6CE}" type="parTrans" cxnId="{9C14A986-1005-419F-A8D4-033114165F96}">
      <dgm:prSet/>
      <dgm:spPr/>
      <dgm:t>
        <a:bodyPr/>
        <a:lstStyle/>
        <a:p>
          <a:endParaRPr lang="en-US"/>
        </a:p>
      </dgm:t>
    </dgm:pt>
    <dgm:pt modelId="{5EC0567D-9E3B-4BDC-BA99-0C4DBCC4038B}" type="sibTrans" cxnId="{9C14A986-1005-419F-A8D4-033114165F96}">
      <dgm:prSet/>
      <dgm:spPr/>
      <dgm:t>
        <a:bodyPr/>
        <a:lstStyle/>
        <a:p>
          <a:endParaRPr lang="en-US"/>
        </a:p>
      </dgm:t>
    </dgm:pt>
    <dgm:pt modelId="{AC49BC0D-C39C-4621-86DF-71E2140148F6}">
      <dgm:prSet custT="1"/>
      <dgm:spPr/>
      <dgm:t>
        <a:bodyPr/>
        <a:lstStyle/>
        <a:p>
          <a:r>
            <a:rPr lang="en-US" sz="2000" dirty="0"/>
            <a:t>Test Case Type</a:t>
          </a:r>
        </a:p>
      </dgm:t>
    </dgm:pt>
    <dgm:pt modelId="{49A40AA2-27C8-49E6-B5B5-087F4659A54D}" type="parTrans" cxnId="{A90132C9-DE91-441B-B6EF-DCC637E582B2}">
      <dgm:prSet/>
      <dgm:spPr/>
      <dgm:t>
        <a:bodyPr/>
        <a:lstStyle/>
        <a:p>
          <a:endParaRPr lang="en-US"/>
        </a:p>
      </dgm:t>
    </dgm:pt>
    <dgm:pt modelId="{1F4CF966-A383-4755-B8F1-AD308C505B0D}" type="sibTrans" cxnId="{A90132C9-DE91-441B-B6EF-DCC637E582B2}">
      <dgm:prSet/>
      <dgm:spPr/>
      <dgm:t>
        <a:bodyPr/>
        <a:lstStyle/>
        <a:p>
          <a:endParaRPr lang="en-US"/>
        </a:p>
      </dgm:t>
    </dgm:pt>
    <dgm:pt modelId="{19469C68-1D9C-4A0D-9422-D3F0C01A2959}">
      <dgm:prSet custT="1"/>
      <dgm:spPr/>
      <dgm:t>
        <a:bodyPr/>
        <a:lstStyle/>
        <a:p>
          <a:r>
            <a:rPr lang="en-US" sz="2000" dirty="0"/>
            <a:t>Test Case Information</a:t>
          </a:r>
        </a:p>
      </dgm:t>
    </dgm:pt>
    <dgm:pt modelId="{61F21761-C257-47DB-8A89-08307C2B49E0}" type="parTrans" cxnId="{6C7CE4C4-ABE2-4AB0-9EC1-2345EA66EBCB}">
      <dgm:prSet/>
      <dgm:spPr/>
      <dgm:t>
        <a:bodyPr/>
        <a:lstStyle/>
        <a:p>
          <a:endParaRPr lang="en-US"/>
        </a:p>
      </dgm:t>
    </dgm:pt>
    <dgm:pt modelId="{E8A1369D-DCBB-49A7-AAE5-1CEAFA87B30A}" type="sibTrans" cxnId="{6C7CE4C4-ABE2-4AB0-9EC1-2345EA66EBCB}">
      <dgm:prSet/>
      <dgm:spPr/>
      <dgm:t>
        <a:bodyPr/>
        <a:lstStyle/>
        <a:p>
          <a:endParaRPr lang="en-US"/>
        </a:p>
      </dgm:t>
    </dgm:pt>
    <dgm:pt modelId="{5AD6B091-3258-44B0-9FDF-2714CF0AF4C5}">
      <dgm:prSet custT="1"/>
      <dgm:spPr/>
      <dgm:t>
        <a:bodyPr/>
        <a:lstStyle/>
        <a:p>
          <a:r>
            <a:rPr lang="en-US" sz="2000" dirty="0"/>
            <a:t>Test Case Content</a:t>
          </a:r>
        </a:p>
      </dgm:t>
    </dgm:pt>
    <dgm:pt modelId="{F32AD058-6CB1-4564-A8A1-A44D54C13D8A}" type="parTrans" cxnId="{017A08A9-A1ED-415D-94E4-D32E2E491431}">
      <dgm:prSet/>
      <dgm:spPr/>
      <dgm:t>
        <a:bodyPr/>
        <a:lstStyle/>
        <a:p>
          <a:endParaRPr lang="en-US"/>
        </a:p>
      </dgm:t>
    </dgm:pt>
    <dgm:pt modelId="{74A47AA6-70E2-4254-88D3-8DCC7173B3C2}" type="sibTrans" cxnId="{017A08A9-A1ED-415D-94E4-D32E2E491431}">
      <dgm:prSet/>
      <dgm:spPr/>
      <dgm:t>
        <a:bodyPr/>
        <a:lstStyle/>
        <a:p>
          <a:endParaRPr lang="en-US"/>
        </a:p>
      </dgm:t>
    </dgm:pt>
    <dgm:pt modelId="{AB3314B1-CC14-447D-A197-05F814F3DF86}">
      <dgm:prSet custT="1"/>
      <dgm:spPr/>
      <dgm:t>
        <a:bodyPr/>
        <a:lstStyle/>
        <a:p>
          <a:r>
            <a:rPr lang="en-US" sz="2000" dirty="0"/>
            <a:t>Test Case Sample</a:t>
          </a:r>
        </a:p>
      </dgm:t>
    </dgm:pt>
    <dgm:pt modelId="{C2DDC81F-5C98-4D8C-B3EF-B722CEE27D09}" type="parTrans" cxnId="{F2C6EF29-9FFE-43E8-8B9C-19FFAD196E50}">
      <dgm:prSet/>
      <dgm:spPr/>
      <dgm:t>
        <a:bodyPr/>
        <a:lstStyle/>
        <a:p>
          <a:endParaRPr lang="en-US"/>
        </a:p>
      </dgm:t>
    </dgm:pt>
    <dgm:pt modelId="{22F9B0BE-1AD5-4B38-9AD0-A1E8D80CBA07}" type="sibTrans" cxnId="{F2C6EF29-9FFE-43E8-8B9C-19FFAD196E50}">
      <dgm:prSet/>
      <dgm:spPr/>
      <dgm:t>
        <a:bodyPr/>
        <a:lstStyle/>
        <a:p>
          <a:endParaRPr lang="en-US"/>
        </a:p>
      </dgm:t>
    </dgm:pt>
    <dgm:pt modelId="{5B84E3D0-18E4-4412-BE19-1F66B49CE538}" type="pres">
      <dgm:prSet presAssocID="{3C294C2C-968C-4CAD-848D-2DD9FD6CA683}" presName="linear" presStyleCnt="0">
        <dgm:presLayoutVars>
          <dgm:dir/>
          <dgm:animLvl val="lvl"/>
          <dgm:resizeHandles val="exact"/>
        </dgm:presLayoutVars>
      </dgm:prSet>
      <dgm:spPr/>
    </dgm:pt>
    <dgm:pt modelId="{0FA948D9-89C9-4153-8136-FFAEF5B82177}" type="pres">
      <dgm:prSet presAssocID="{1685A5F1-136B-421D-BAB2-E9CE16B4A8A5}" presName="parentLin" presStyleCnt="0"/>
      <dgm:spPr/>
    </dgm:pt>
    <dgm:pt modelId="{38199D48-E0B9-4F12-B552-DD1B93A8E95A}" type="pres">
      <dgm:prSet presAssocID="{1685A5F1-136B-421D-BAB2-E9CE16B4A8A5}" presName="parentLeftMargin" presStyleLbl="node1" presStyleIdx="0" presStyleCnt="6"/>
      <dgm:spPr/>
    </dgm:pt>
    <dgm:pt modelId="{7892A063-F275-4C7E-AD43-23AA8F0C2361}" type="pres">
      <dgm:prSet presAssocID="{1685A5F1-136B-421D-BAB2-E9CE16B4A8A5}" presName="parentText" presStyleLbl="node1" presStyleIdx="0" presStyleCnt="6">
        <dgm:presLayoutVars>
          <dgm:chMax val="0"/>
          <dgm:bulletEnabled val="1"/>
        </dgm:presLayoutVars>
      </dgm:prSet>
      <dgm:spPr/>
    </dgm:pt>
    <dgm:pt modelId="{B70CF017-5A71-4719-9C0F-827725E6BD8A}" type="pres">
      <dgm:prSet presAssocID="{1685A5F1-136B-421D-BAB2-E9CE16B4A8A5}" presName="negativeSpace" presStyleCnt="0"/>
      <dgm:spPr/>
    </dgm:pt>
    <dgm:pt modelId="{CDE36461-9CE3-4908-B11A-2855667BE216}" type="pres">
      <dgm:prSet presAssocID="{1685A5F1-136B-421D-BAB2-E9CE16B4A8A5}" presName="childText" presStyleLbl="conFgAcc1" presStyleIdx="0" presStyleCnt="6">
        <dgm:presLayoutVars>
          <dgm:bulletEnabled val="1"/>
        </dgm:presLayoutVars>
      </dgm:prSet>
      <dgm:spPr/>
    </dgm:pt>
    <dgm:pt modelId="{EB4A19B4-C38E-4585-A0E3-0DA912DA3CFB}" type="pres">
      <dgm:prSet presAssocID="{B4283639-BCA7-4515-9637-B89D8DB1ED94}" presName="spaceBetweenRectangles" presStyleCnt="0"/>
      <dgm:spPr/>
    </dgm:pt>
    <dgm:pt modelId="{4C25003A-245A-468D-903C-848C4147F047}" type="pres">
      <dgm:prSet presAssocID="{F0C7BDB0-6F4C-405E-ADC2-A487F44C7E6F}" presName="parentLin" presStyleCnt="0"/>
      <dgm:spPr/>
    </dgm:pt>
    <dgm:pt modelId="{ABBA852A-03A1-4C6D-9A71-B84D127C796D}" type="pres">
      <dgm:prSet presAssocID="{F0C7BDB0-6F4C-405E-ADC2-A487F44C7E6F}" presName="parentLeftMargin" presStyleLbl="node1" presStyleIdx="0" presStyleCnt="6"/>
      <dgm:spPr/>
    </dgm:pt>
    <dgm:pt modelId="{ECDF7AB5-6896-4EB2-82FC-92C67321D9B0}" type="pres">
      <dgm:prSet presAssocID="{F0C7BDB0-6F4C-405E-ADC2-A487F44C7E6F}" presName="parentText" presStyleLbl="node1" presStyleIdx="1" presStyleCnt="6">
        <dgm:presLayoutVars>
          <dgm:chMax val="0"/>
          <dgm:bulletEnabled val="1"/>
        </dgm:presLayoutVars>
      </dgm:prSet>
      <dgm:spPr/>
    </dgm:pt>
    <dgm:pt modelId="{B7A8A49F-4553-4BF1-9D0F-0519972569DF}" type="pres">
      <dgm:prSet presAssocID="{F0C7BDB0-6F4C-405E-ADC2-A487F44C7E6F}" presName="negativeSpace" presStyleCnt="0"/>
      <dgm:spPr/>
    </dgm:pt>
    <dgm:pt modelId="{553EB847-8556-484A-91F4-86AC6EA1D7DA}" type="pres">
      <dgm:prSet presAssocID="{F0C7BDB0-6F4C-405E-ADC2-A487F44C7E6F}" presName="childText" presStyleLbl="conFgAcc1" presStyleIdx="1" presStyleCnt="6">
        <dgm:presLayoutVars>
          <dgm:bulletEnabled val="1"/>
        </dgm:presLayoutVars>
      </dgm:prSet>
      <dgm:spPr/>
    </dgm:pt>
    <dgm:pt modelId="{60B1846D-B772-4C7D-8D65-A2AB5E61C7B5}" type="pres">
      <dgm:prSet presAssocID="{5EC0567D-9E3B-4BDC-BA99-0C4DBCC4038B}" presName="spaceBetweenRectangles" presStyleCnt="0"/>
      <dgm:spPr/>
    </dgm:pt>
    <dgm:pt modelId="{A6BB9B97-FE88-4A97-B63B-DA58FFEBB896}" type="pres">
      <dgm:prSet presAssocID="{AC49BC0D-C39C-4621-86DF-71E2140148F6}" presName="parentLin" presStyleCnt="0"/>
      <dgm:spPr/>
    </dgm:pt>
    <dgm:pt modelId="{AE75FCBE-F8DE-403B-ACBB-9F311163C451}" type="pres">
      <dgm:prSet presAssocID="{AC49BC0D-C39C-4621-86DF-71E2140148F6}" presName="parentLeftMargin" presStyleLbl="node1" presStyleIdx="1" presStyleCnt="6"/>
      <dgm:spPr/>
    </dgm:pt>
    <dgm:pt modelId="{C68C2C53-4B2B-45FF-AD61-BDBEF1D7D12A}" type="pres">
      <dgm:prSet presAssocID="{AC49BC0D-C39C-4621-86DF-71E2140148F6}" presName="parentText" presStyleLbl="node1" presStyleIdx="2" presStyleCnt="6">
        <dgm:presLayoutVars>
          <dgm:chMax val="0"/>
          <dgm:bulletEnabled val="1"/>
        </dgm:presLayoutVars>
      </dgm:prSet>
      <dgm:spPr/>
    </dgm:pt>
    <dgm:pt modelId="{D577A871-75EC-4B22-96DC-C087AC621570}" type="pres">
      <dgm:prSet presAssocID="{AC49BC0D-C39C-4621-86DF-71E2140148F6}" presName="negativeSpace" presStyleCnt="0"/>
      <dgm:spPr/>
    </dgm:pt>
    <dgm:pt modelId="{C4F2A054-DD7B-402A-BF88-2297D9B34E2A}" type="pres">
      <dgm:prSet presAssocID="{AC49BC0D-C39C-4621-86DF-71E2140148F6}" presName="childText" presStyleLbl="conFgAcc1" presStyleIdx="2" presStyleCnt="6">
        <dgm:presLayoutVars>
          <dgm:bulletEnabled val="1"/>
        </dgm:presLayoutVars>
      </dgm:prSet>
      <dgm:spPr/>
    </dgm:pt>
    <dgm:pt modelId="{F008323B-9AD2-4845-9FF0-CE3CC6903E1C}" type="pres">
      <dgm:prSet presAssocID="{1F4CF966-A383-4755-B8F1-AD308C505B0D}" presName="spaceBetweenRectangles" presStyleCnt="0"/>
      <dgm:spPr/>
    </dgm:pt>
    <dgm:pt modelId="{CB0AA9DC-E350-48A3-84BF-640310A96545}" type="pres">
      <dgm:prSet presAssocID="{19469C68-1D9C-4A0D-9422-D3F0C01A2959}" presName="parentLin" presStyleCnt="0"/>
      <dgm:spPr/>
    </dgm:pt>
    <dgm:pt modelId="{93A00CF1-25B0-459C-B3A4-7DC84BE46A88}" type="pres">
      <dgm:prSet presAssocID="{19469C68-1D9C-4A0D-9422-D3F0C01A2959}" presName="parentLeftMargin" presStyleLbl="node1" presStyleIdx="2" presStyleCnt="6"/>
      <dgm:spPr/>
    </dgm:pt>
    <dgm:pt modelId="{42480F32-D117-43C6-BD8F-9B56A0A77EA5}" type="pres">
      <dgm:prSet presAssocID="{19469C68-1D9C-4A0D-9422-D3F0C01A2959}" presName="parentText" presStyleLbl="node1" presStyleIdx="3" presStyleCnt="6">
        <dgm:presLayoutVars>
          <dgm:chMax val="0"/>
          <dgm:bulletEnabled val="1"/>
        </dgm:presLayoutVars>
      </dgm:prSet>
      <dgm:spPr/>
    </dgm:pt>
    <dgm:pt modelId="{F309627D-4073-43E5-9D3A-D801B42ADC26}" type="pres">
      <dgm:prSet presAssocID="{19469C68-1D9C-4A0D-9422-D3F0C01A2959}" presName="negativeSpace" presStyleCnt="0"/>
      <dgm:spPr/>
    </dgm:pt>
    <dgm:pt modelId="{6AC617E1-2A49-4C5B-8EB9-E7F38D9FC008}" type="pres">
      <dgm:prSet presAssocID="{19469C68-1D9C-4A0D-9422-D3F0C01A2959}" presName="childText" presStyleLbl="conFgAcc1" presStyleIdx="3" presStyleCnt="6">
        <dgm:presLayoutVars>
          <dgm:bulletEnabled val="1"/>
        </dgm:presLayoutVars>
      </dgm:prSet>
      <dgm:spPr/>
    </dgm:pt>
    <dgm:pt modelId="{22862124-C40F-4452-A00E-F5073CE8D129}" type="pres">
      <dgm:prSet presAssocID="{E8A1369D-DCBB-49A7-AAE5-1CEAFA87B30A}" presName="spaceBetweenRectangles" presStyleCnt="0"/>
      <dgm:spPr/>
    </dgm:pt>
    <dgm:pt modelId="{984D98E8-4402-4644-BA1B-7D2DDB779CCD}" type="pres">
      <dgm:prSet presAssocID="{5AD6B091-3258-44B0-9FDF-2714CF0AF4C5}" presName="parentLin" presStyleCnt="0"/>
      <dgm:spPr/>
    </dgm:pt>
    <dgm:pt modelId="{6C204471-3B2C-4409-9F13-58CFFC9FA507}" type="pres">
      <dgm:prSet presAssocID="{5AD6B091-3258-44B0-9FDF-2714CF0AF4C5}" presName="parentLeftMargin" presStyleLbl="node1" presStyleIdx="3" presStyleCnt="6"/>
      <dgm:spPr/>
    </dgm:pt>
    <dgm:pt modelId="{68E0A683-080F-43B8-8686-0E54E2683CF9}" type="pres">
      <dgm:prSet presAssocID="{5AD6B091-3258-44B0-9FDF-2714CF0AF4C5}" presName="parentText" presStyleLbl="node1" presStyleIdx="4" presStyleCnt="6">
        <dgm:presLayoutVars>
          <dgm:chMax val="0"/>
          <dgm:bulletEnabled val="1"/>
        </dgm:presLayoutVars>
      </dgm:prSet>
      <dgm:spPr/>
    </dgm:pt>
    <dgm:pt modelId="{0B3F9AA1-C650-49C7-9369-E05699170C7B}" type="pres">
      <dgm:prSet presAssocID="{5AD6B091-3258-44B0-9FDF-2714CF0AF4C5}" presName="negativeSpace" presStyleCnt="0"/>
      <dgm:spPr/>
    </dgm:pt>
    <dgm:pt modelId="{E4BBB6A4-E78D-4472-A29E-F36CA5023896}" type="pres">
      <dgm:prSet presAssocID="{5AD6B091-3258-44B0-9FDF-2714CF0AF4C5}" presName="childText" presStyleLbl="conFgAcc1" presStyleIdx="4" presStyleCnt="6">
        <dgm:presLayoutVars>
          <dgm:bulletEnabled val="1"/>
        </dgm:presLayoutVars>
      </dgm:prSet>
      <dgm:spPr/>
    </dgm:pt>
    <dgm:pt modelId="{18EC142B-9357-4EF4-93E8-6C48BE2BC968}" type="pres">
      <dgm:prSet presAssocID="{74A47AA6-70E2-4254-88D3-8DCC7173B3C2}" presName="spaceBetweenRectangles" presStyleCnt="0"/>
      <dgm:spPr/>
    </dgm:pt>
    <dgm:pt modelId="{65F4553F-4392-46D4-8880-52B979B3B1D8}" type="pres">
      <dgm:prSet presAssocID="{AB3314B1-CC14-447D-A197-05F814F3DF86}" presName="parentLin" presStyleCnt="0"/>
      <dgm:spPr/>
    </dgm:pt>
    <dgm:pt modelId="{E38E97C6-F0D6-470A-A952-F7C85D69EF9C}" type="pres">
      <dgm:prSet presAssocID="{AB3314B1-CC14-447D-A197-05F814F3DF86}" presName="parentLeftMargin" presStyleLbl="node1" presStyleIdx="4" presStyleCnt="6"/>
      <dgm:spPr/>
    </dgm:pt>
    <dgm:pt modelId="{237AB67E-45FE-499E-BFBD-6F2A95998D98}" type="pres">
      <dgm:prSet presAssocID="{AB3314B1-CC14-447D-A197-05F814F3DF86}" presName="parentText" presStyleLbl="node1" presStyleIdx="5" presStyleCnt="6">
        <dgm:presLayoutVars>
          <dgm:chMax val="0"/>
          <dgm:bulletEnabled val="1"/>
        </dgm:presLayoutVars>
      </dgm:prSet>
      <dgm:spPr/>
    </dgm:pt>
    <dgm:pt modelId="{9FCD691F-F42D-4FF3-895A-6362612F6B13}" type="pres">
      <dgm:prSet presAssocID="{AB3314B1-CC14-447D-A197-05F814F3DF86}" presName="negativeSpace" presStyleCnt="0"/>
      <dgm:spPr/>
    </dgm:pt>
    <dgm:pt modelId="{180C32E9-1124-4C0B-BF25-7CF71F0BD729}" type="pres">
      <dgm:prSet presAssocID="{AB3314B1-CC14-447D-A197-05F814F3DF86}" presName="childText" presStyleLbl="conFgAcc1" presStyleIdx="5" presStyleCnt="6">
        <dgm:presLayoutVars>
          <dgm:bulletEnabled val="1"/>
        </dgm:presLayoutVars>
      </dgm:prSet>
      <dgm:spPr/>
    </dgm:pt>
  </dgm:ptLst>
  <dgm:cxnLst>
    <dgm:cxn modelId="{E3A61113-AA67-4BB7-9E9D-ED496204612C}" type="presOf" srcId="{AC49BC0D-C39C-4621-86DF-71E2140148F6}" destId="{AE75FCBE-F8DE-403B-ACBB-9F311163C451}" srcOrd="0" destOrd="0" presId="urn:microsoft.com/office/officeart/2005/8/layout/list1"/>
    <dgm:cxn modelId="{B46BA51A-233E-4CF7-B06A-2BE1CD8900ED}" type="presOf" srcId="{5AD6B091-3258-44B0-9FDF-2714CF0AF4C5}" destId="{6C204471-3B2C-4409-9F13-58CFFC9FA507}" srcOrd="0" destOrd="0" presId="urn:microsoft.com/office/officeart/2005/8/layout/list1"/>
    <dgm:cxn modelId="{AF58ED1E-FC1E-45FA-9652-3CA504B0C7F7}" type="presOf" srcId="{5AD6B091-3258-44B0-9FDF-2714CF0AF4C5}" destId="{68E0A683-080F-43B8-8686-0E54E2683CF9}" srcOrd="1" destOrd="0" presId="urn:microsoft.com/office/officeart/2005/8/layout/list1"/>
    <dgm:cxn modelId="{F2C6EF29-9FFE-43E8-8B9C-19FFAD196E50}" srcId="{3C294C2C-968C-4CAD-848D-2DD9FD6CA683}" destId="{AB3314B1-CC14-447D-A197-05F814F3DF86}" srcOrd="5" destOrd="0" parTransId="{C2DDC81F-5C98-4D8C-B3EF-B722CEE27D09}" sibTransId="{22F9B0BE-1AD5-4B38-9AD0-A1E8D80CBA07}"/>
    <dgm:cxn modelId="{0189252C-01AD-4637-8FB0-9F789ACBB981}" type="presOf" srcId="{1685A5F1-136B-421D-BAB2-E9CE16B4A8A5}" destId="{7892A063-F275-4C7E-AD43-23AA8F0C2361}" srcOrd="1" destOrd="0" presId="urn:microsoft.com/office/officeart/2005/8/layout/list1"/>
    <dgm:cxn modelId="{6D82DE31-20B1-4B3F-9CD8-C03B3E3AD9EA}" type="presOf" srcId="{1685A5F1-136B-421D-BAB2-E9CE16B4A8A5}" destId="{38199D48-E0B9-4F12-B552-DD1B93A8E95A}" srcOrd="0" destOrd="0" presId="urn:microsoft.com/office/officeart/2005/8/layout/list1"/>
    <dgm:cxn modelId="{170A7935-F84A-488F-AAC4-D602EA553D52}" type="presOf" srcId="{F0C7BDB0-6F4C-405E-ADC2-A487F44C7E6F}" destId="{ABBA852A-03A1-4C6D-9A71-B84D127C796D}" srcOrd="0" destOrd="0" presId="urn:microsoft.com/office/officeart/2005/8/layout/list1"/>
    <dgm:cxn modelId="{FD06D647-CD7F-4BF8-B9B4-85532F5C9848}" type="presOf" srcId="{3C294C2C-968C-4CAD-848D-2DD9FD6CA683}" destId="{5B84E3D0-18E4-4412-BE19-1F66B49CE538}" srcOrd="0" destOrd="0" presId="urn:microsoft.com/office/officeart/2005/8/layout/list1"/>
    <dgm:cxn modelId="{EC515059-8659-4267-AD78-5251AE35A7AB}" type="presOf" srcId="{F0C7BDB0-6F4C-405E-ADC2-A487F44C7E6F}" destId="{ECDF7AB5-6896-4EB2-82FC-92C67321D9B0}" srcOrd="1" destOrd="0" presId="urn:microsoft.com/office/officeart/2005/8/layout/list1"/>
    <dgm:cxn modelId="{8E2F9159-1B83-4577-95A2-98268E2EBE9C}" type="presOf" srcId="{19469C68-1D9C-4A0D-9422-D3F0C01A2959}" destId="{93A00CF1-25B0-459C-B3A4-7DC84BE46A88}" srcOrd="0" destOrd="0" presId="urn:microsoft.com/office/officeart/2005/8/layout/list1"/>
    <dgm:cxn modelId="{6D897B7F-698D-4668-8DE8-F5DC6E767B00}" type="presOf" srcId="{19469C68-1D9C-4A0D-9422-D3F0C01A2959}" destId="{42480F32-D117-43C6-BD8F-9B56A0A77EA5}" srcOrd="1" destOrd="0" presId="urn:microsoft.com/office/officeart/2005/8/layout/list1"/>
    <dgm:cxn modelId="{9C14A986-1005-419F-A8D4-033114165F96}" srcId="{3C294C2C-968C-4CAD-848D-2DD9FD6CA683}" destId="{F0C7BDB0-6F4C-405E-ADC2-A487F44C7E6F}" srcOrd="1" destOrd="0" parTransId="{5083FC61-CF2C-4129-BEE8-50AC2685C6CE}" sibTransId="{5EC0567D-9E3B-4BDC-BA99-0C4DBCC4038B}"/>
    <dgm:cxn modelId="{B7AA35A6-5660-4B52-90D6-4E744F8F5FD9}" type="presOf" srcId="{AB3314B1-CC14-447D-A197-05F814F3DF86}" destId="{237AB67E-45FE-499E-BFBD-6F2A95998D98}" srcOrd="1" destOrd="0" presId="urn:microsoft.com/office/officeart/2005/8/layout/list1"/>
    <dgm:cxn modelId="{643743A8-047F-4018-9F81-7DDF77F9A71A}" srcId="{3C294C2C-968C-4CAD-848D-2DD9FD6CA683}" destId="{1685A5F1-136B-421D-BAB2-E9CE16B4A8A5}" srcOrd="0" destOrd="0" parTransId="{4156E28C-1E13-4103-A756-0AC59BC1286C}" sibTransId="{B4283639-BCA7-4515-9637-B89D8DB1ED94}"/>
    <dgm:cxn modelId="{017A08A9-A1ED-415D-94E4-D32E2E491431}" srcId="{3C294C2C-968C-4CAD-848D-2DD9FD6CA683}" destId="{5AD6B091-3258-44B0-9FDF-2714CF0AF4C5}" srcOrd="4" destOrd="0" parTransId="{F32AD058-6CB1-4564-A8A1-A44D54C13D8A}" sibTransId="{74A47AA6-70E2-4254-88D3-8DCC7173B3C2}"/>
    <dgm:cxn modelId="{B09B33B5-EA7D-4122-B25C-B63C70060A44}" type="presOf" srcId="{AC49BC0D-C39C-4621-86DF-71E2140148F6}" destId="{C68C2C53-4B2B-45FF-AD61-BDBEF1D7D12A}" srcOrd="1" destOrd="0" presId="urn:microsoft.com/office/officeart/2005/8/layout/list1"/>
    <dgm:cxn modelId="{6C7CE4C4-ABE2-4AB0-9EC1-2345EA66EBCB}" srcId="{3C294C2C-968C-4CAD-848D-2DD9FD6CA683}" destId="{19469C68-1D9C-4A0D-9422-D3F0C01A2959}" srcOrd="3" destOrd="0" parTransId="{61F21761-C257-47DB-8A89-08307C2B49E0}" sibTransId="{E8A1369D-DCBB-49A7-AAE5-1CEAFA87B30A}"/>
    <dgm:cxn modelId="{A90132C9-DE91-441B-B6EF-DCC637E582B2}" srcId="{3C294C2C-968C-4CAD-848D-2DD9FD6CA683}" destId="{AC49BC0D-C39C-4621-86DF-71E2140148F6}" srcOrd="2" destOrd="0" parTransId="{49A40AA2-27C8-49E6-B5B5-087F4659A54D}" sibTransId="{1F4CF966-A383-4755-B8F1-AD308C505B0D}"/>
    <dgm:cxn modelId="{3D4B91E1-4FBA-4763-9110-37051BB1252D}" type="presOf" srcId="{AB3314B1-CC14-447D-A197-05F814F3DF86}" destId="{E38E97C6-F0D6-470A-A952-F7C85D69EF9C}" srcOrd="0" destOrd="0" presId="urn:microsoft.com/office/officeart/2005/8/layout/list1"/>
    <dgm:cxn modelId="{AFBE6E34-4E77-4834-8BEB-2911C9806B55}" type="presParOf" srcId="{5B84E3D0-18E4-4412-BE19-1F66B49CE538}" destId="{0FA948D9-89C9-4153-8136-FFAEF5B82177}" srcOrd="0" destOrd="0" presId="urn:microsoft.com/office/officeart/2005/8/layout/list1"/>
    <dgm:cxn modelId="{2FA0019C-EC62-4B59-8396-FDB185F1958B}" type="presParOf" srcId="{0FA948D9-89C9-4153-8136-FFAEF5B82177}" destId="{38199D48-E0B9-4F12-B552-DD1B93A8E95A}" srcOrd="0" destOrd="0" presId="urn:microsoft.com/office/officeart/2005/8/layout/list1"/>
    <dgm:cxn modelId="{CFA4AEE7-7A5D-4367-937A-A7549EC7C14E}" type="presParOf" srcId="{0FA948D9-89C9-4153-8136-FFAEF5B82177}" destId="{7892A063-F275-4C7E-AD43-23AA8F0C2361}" srcOrd="1" destOrd="0" presId="urn:microsoft.com/office/officeart/2005/8/layout/list1"/>
    <dgm:cxn modelId="{AA548564-D1F1-4D01-8E8F-ADC3EF478C4B}" type="presParOf" srcId="{5B84E3D0-18E4-4412-BE19-1F66B49CE538}" destId="{B70CF017-5A71-4719-9C0F-827725E6BD8A}" srcOrd="1" destOrd="0" presId="urn:microsoft.com/office/officeart/2005/8/layout/list1"/>
    <dgm:cxn modelId="{AE8DC432-3A85-468D-AEA0-31585950AF27}" type="presParOf" srcId="{5B84E3D0-18E4-4412-BE19-1F66B49CE538}" destId="{CDE36461-9CE3-4908-B11A-2855667BE216}" srcOrd="2" destOrd="0" presId="urn:microsoft.com/office/officeart/2005/8/layout/list1"/>
    <dgm:cxn modelId="{D878F54A-E281-47E6-89A8-0E71F355F567}" type="presParOf" srcId="{5B84E3D0-18E4-4412-BE19-1F66B49CE538}" destId="{EB4A19B4-C38E-4585-A0E3-0DA912DA3CFB}" srcOrd="3" destOrd="0" presId="urn:microsoft.com/office/officeart/2005/8/layout/list1"/>
    <dgm:cxn modelId="{B0B4F0C1-E654-4F61-955E-0FF595B08AF1}" type="presParOf" srcId="{5B84E3D0-18E4-4412-BE19-1F66B49CE538}" destId="{4C25003A-245A-468D-903C-848C4147F047}" srcOrd="4" destOrd="0" presId="urn:microsoft.com/office/officeart/2005/8/layout/list1"/>
    <dgm:cxn modelId="{70742373-E1AE-42D0-9423-249D1CBC622A}" type="presParOf" srcId="{4C25003A-245A-468D-903C-848C4147F047}" destId="{ABBA852A-03A1-4C6D-9A71-B84D127C796D}" srcOrd="0" destOrd="0" presId="urn:microsoft.com/office/officeart/2005/8/layout/list1"/>
    <dgm:cxn modelId="{C65600BC-CD4F-457B-BFE5-2EAB433182F7}" type="presParOf" srcId="{4C25003A-245A-468D-903C-848C4147F047}" destId="{ECDF7AB5-6896-4EB2-82FC-92C67321D9B0}" srcOrd="1" destOrd="0" presId="urn:microsoft.com/office/officeart/2005/8/layout/list1"/>
    <dgm:cxn modelId="{85456DBE-71C6-495E-9477-8C6DA030A6DF}" type="presParOf" srcId="{5B84E3D0-18E4-4412-BE19-1F66B49CE538}" destId="{B7A8A49F-4553-4BF1-9D0F-0519972569DF}" srcOrd="5" destOrd="0" presId="urn:microsoft.com/office/officeart/2005/8/layout/list1"/>
    <dgm:cxn modelId="{0ADD5238-30D4-4CB2-932E-A1729581D597}" type="presParOf" srcId="{5B84E3D0-18E4-4412-BE19-1F66B49CE538}" destId="{553EB847-8556-484A-91F4-86AC6EA1D7DA}" srcOrd="6" destOrd="0" presId="urn:microsoft.com/office/officeart/2005/8/layout/list1"/>
    <dgm:cxn modelId="{D5D53DC8-B97C-448F-8866-76E66FF13C89}" type="presParOf" srcId="{5B84E3D0-18E4-4412-BE19-1F66B49CE538}" destId="{60B1846D-B772-4C7D-8D65-A2AB5E61C7B5}" srcOrd="7" destOrd="0" presId="urn:microsoft.com/office/officeart/2005/8/layout/list1"/>
    <dgm:cxn modelId="{6701B0D0-3570-4A9C-82A7-9A9E44FCD5C6}" type="presParOf" srcId="{5B84E3D0-18E4-4412-BE19-1F66B49CE538}" destId="{A6BB9B97-FE88-4A97-B63B-DA58FFEBB896}" srcOrd="8" destOrd="0" presId="urn:microsoft.com/office/officeart/2005/8/layout/list1"/>
    <dgm:cxn modelId="{7A81FED9-3416-4269-B93A-529515490FF7}" type="presParOf" srcId="{A6BB9B97-FE88-4A97-B63B-DA58FFEBB896}" destId="{AE75FCBE-F8DE-403B-ACBB-9F311163C451}" srcOrd="0" destOrd="0" presId="urn:microsoft.com/office/officeart/2005/8/layout/list1"/>
    <dgm:cxn modelId="{0EADB327-B76D-4E47-BF39-3827266E4186}" type="presParOf" srcId="{A6BB9B97-FE88-4A97-B63B-DA58FFEBB896}" destId="{C68C2C53-4B2B-45FF-AD61-BDBEF1D7D12A}" srcOrd="1" destOrd="0" presId="urn:microsoft.com/office/officeart/2005/8/layout/list1"/>
    <dgm:cxn modelId="{D0585A8A-8223-41F8-B3F0-835E1E15AC64}" type="presParOf" srcId="{5B84E3D0-18E4-4412-BE19-1F66B49CE538}" destId="{D577A871-75EC-4B22-96DC-C087AC621570}" srcOrd="9" destOrd="0" presId="urn:microsoft.com/office/officeart/2005/8/layout/list1"/>
    <dgm:cxn modelId="{3BFAFA77-FC84-41AA-A543-0F1E252CE1F6}" type="presParOf" srcId="{5B84E3D0-18E4-4412-BE19-1F66B49CE538}" destId="{C4F2A054-DD7B-402A-BF88-2297D9B34E2A}" srcOrd="10" destOrd="0" presId="urn:microsoft.com/office/officeart/2005/8/layout/list1"/>
    <dgm:cxn modelId="{ABF99D00-DCB8-4CCD-9A27-FBEC87B6C866}" type="presParOf" srcId="{5B84E3D0-18E4-4412-BE19-1F66B49CE538}" destId="{F008323B-9AD2-4845-9FF0-CE3CC6903E1C}" srcOrd="11" destOrd="0" presId="urn:microsoft.com/office/officeart/2005/8/layout/list1"/>
    <dgm:cxn modelId="{014561FE-193B-405F-92E6-FF0C5C774775}" type="presParOf" srcId="{5B84E3D0-18E4-4412-BE19-1F66B49CE538}" destId="{CB0AA9DC-E350-48A3-84BF-640310A96545}" srcOrd="12" destOrd="0" presId="urn:microsoft.com/office/officeart/2005/8/layout/list1"/>
    <dgm:cxn modelId="{45BC7D85-194E-4C75-BA1F-F69BEABB7350}" type="presParOf" srcId="{CB0AA9DC-E350-48A3-84BF-640310A96545}" destId="{93A00CF1-25B0-459C-B3A4-7DC84BE46A88}" srcOrd="0" destOrd="0" presId="urn:microsoft.com/office/officeart/2005/8/layout/list1"/>
    <dgm:cxn modelId="{8E073F9B-B10F-4720-B8A2-8C4970867423}" type="presParOf" srcId="{CB0AA9DC-E350-48A3-84BF-640310A96545}" destId="{42480F32-D117-43C6-BD8F-9B56A0A77EA5}" srcOrd="1" destOrd="0" presId="urn:microsoft.com/office/officeart/2005/8/layout/list1"/>
    <dgm:cxn modelId="{BF155102-15A7-42B1-8F4A-4E3BEBCAF066}" type="presParOf" srcId="{5B84E3D0-18E4-4412-BE19-1F66B49CE538}" destId="{F309627D-4073-43E5-9D3A-D801B42ADC26}" srcOrd="13" destOrd="0" presId="urn:microsoft.com/office/officeart/2005/8/layout/list1"/>
    <dgm:cxn modelId="{BC494A1E-BA11-4DB8-B6F9-886C7C7F6DD0}" type="presParOf" srcId="{5B84E3D0-18E4-4412-BE19-1F66B49CE538}" destId="{6AC617E1-2A49-4C5B-8EB9-E7F38D9FC008}" srcOrd="14" destOrd="0" presId="urn:microsoft.com/office/officeart/2005/8/layout/list1"/>
    <dgm:cxn modelId="{0A1CE2EA-AF73-4722-B085-E8783B355628}" type="presParOf" srcId="{5B84E3D0-18E4-4412-BE19-1F66B49CE538}" destId="{22862124-C40F-4452-A00E-F5073CE8D129}" srcOrd="15" destOrd="0" presId="urn:microsoft.com/office/officeart/2005/8/layout/list1"/>
    <dgm:cxn modelId="{BBF1D563-0E4E-4735-AD30-CA7E6053B5D5}" type="presParOf" srcId="{5B84E3D0-18E4-4412-BE19-1F66B49CE538}" destId="{984D98E8-4402-4644-BA1B-7D2DDB779CCD}" srcOrd="16" destOrd="0" presId="urn:microsoft.com/office/officeart/2005/8/layout/list1"/>
    <dgm:cxn modelId="{E3F86CA8-2D06-48EF-ADF9-CE4BFD869136}" type="presParOf" srcId="{984D98E8-4402-4644-BA1B-7D2DDB779CCD}" destId="{6C204471-3B2C-4409-9F13-58CFFC9FA507}" srcOrd="0" destOrd="0" presId="urn:microsoft.com/office/officeart/2005/8/layout/list1"/>
    <dgm:cxn modelId="{29C0160B-3234-4447-9391-BD052AAC4F0B}" type="presParOf" srcId="{984D98E8-4402-4644-BA1B-7D2DDB779CCD}" destId="{68E0A683-080F-43B8-8686-0E54E2683CF9}" srcOrd="1" destOrd="0" presId="urn:microsoft.com/office/officeart/2005/8/layout/list1"/>
    <dgm:cxn modelId="{1FEBAC4D-2FCB-450A-8498-5A5968434667}" type="presParOf" srcId="{5B84E3D0-18E4-4412-BE19-1F66B49CE538}" destId="{0B3F9AA1-C650-49C7-9369-E05699170C7B}" srcOrd="17" destOrd="0" presId="urn:microsoft.com/office/officeart/2005/8/layout/list1"/>
    <dgm:cxn modelId="{C3622D47-6D69-4CA4-AD1E-D9306BAAC6D8}" type="presParOf" srcId="{5B84E3D0-18E4-4412-BE19-1F66B49CE538}" destId="{E4BBB6A4-E78D-4472-A29E-F36CA5023896}" srcOrd="18" destOrd="0" presId="urn:microsoft.com/office/officeart/2005/8/layout/list1"/>
    <dgm:cxn modelId="{0BF50100-0A96-4AF0-B857-5E0FC812C584}" type="presParOf" srcId="{5B84E3D0-18E4-4412-BE19-1F66B49CE538}" destId="{18EC142B-9357-4EF4-93E8-6C48BE2BC968}" srcOrd="19" destOrd="0" presId="urn:microsoft.com/office/officeart/2005/8/layout/list1"/>
    <dgm:cxn modelId="{37216419-E2E1-4F00-B3D0-23C25EC25F47}" type="presParOf" srcId="{5B84E3D0-18E4-4412-BE19-1F66B49CE538}" destId="{65F4553F-4392-46D4-8880-52B979B3B1D8}" srcOrd="20" destOrd="0" presId="urn:microsoft.com/office/officeart/2005/8/layout/list1"/>
    <dgm:cxn modelId="{1FCD6909-831B-41A3-99EC-E542EC691DEB}" type="presParOf" srcId="{65F4553F-4392-46D4-8880-52B979B3B1D8}" destId="{E38E97C6-F0D6-470A-A952-F7C85D69EF9C}" srcOrd="0" destOrd="0" presId="urn:microsoft.com/office/officeart/2005/8/layout/list1"/>
    <dgm:cxn modelId="{6C582B02-D39E-46C7-B133-98039514D103}" type="presParOf" srcId="{65F4553F-4392-46D4-8880-52B979B3B1D8}" destId="{237AB67E-45FE-499E-BFBD-6F2A95998D98}" srcOrd="1" destOrd="0" presId="urn:microsoft.com/office/officeart/2005/8/layout/list1"/>
    <dgm:cxn modelId="{72AE088B-8FF3-4533-80FE-1E53FB703F3F}" type="presParOf" srcId="{5B84E3D0-18E4-4412-BE19-1F66B49CE538}" destId="{9FCD691F-F42D-4FF3-895A-6362612F6B13}" srcOrd="21" destOrd="0" presId="urn:microsoft.com/office/officeart/2005/8/layout/list1"/>
    <dgm:cxn modelId="{064CBBCE-9630-49D8-ABD8-E358BB101987}" type="presParOf" srcId="{5B84E3D0-18E4-4412-BE19-1F66B49CE538}" destId="{180C32E9-1124-4C0B-BF25-7CF71F0BD729}"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83A0D0-73EC-46E2-817E-BB9FADA564D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0B6F6FA-3A39-4768-B442-03E8CCEA22D5}">
      <dgm:prSet/>
      <dgm:spPr/>
      <dgm:t>
        <a:bodyPr/>
        <a:lstStyle/>
        <a:p>
          <a:r>
            <a:rPr lang="en-US" b="0" i="0" baseline="0"/>
            <a:t>Functionality test cases,</a:t>
          </a:r>
          <a:endParaRPr lang="en-US"/>
        </a:p>
      </dgm:t>
    </dgm:pt>
    <dgm:pt modelId="{D5D109F8-9151-444E-A64A-5BEE55B25299}" type="parTrans" cxnId="{FA4BFA2B-044C-4989-8B49-0E8B3D8B40D8}">
      <dgm:prSet/>
      <dgm:spPr/>
      <dgm:t>
        <a:bodyPr/>
        <a:lstStyle/>
        <a:p>
          <a:endParaRPr lang="en-US"/>
        </a:p>
      </dgm:t>
    </dgm:pt>
    <dgm:pt modelId="{04E1CA28-E964-4866-BE15-EE2F6AFB70DB}" type="sibTrans" cxnId="{FA4BFA2B-044C-4989-8B49-0E8B3D8B40D8}">
      <dgm:prSet/>
      <dgm:spPr/>
      <dgm:t>
        <a:bodyPr/>
        <a:lstStyle/>
        <a:p>
          <a:endParaRPr lang="en-US"/>
        </a:p>
      </dgm:t>
    </dgm:pt>
    <dgm:pt modelId="{2F6E660E-E517-4CA9-A9D4-8E706F23C09F}">
      <dgm:prSet/>
      <dgm:spPr/>
      <dgm:t>
        <a:bodyPr/>
        <a:lstStyle/>
        <a:p>
          <a:r>
            <a:rPr lang="en-US" b="0" i="0" baseline="0"/>
            <a:t>Unit test cases,</a:t>
          </a:r>
          <a:endParaRPr lang="en-US"/>
        </a:p>
      </dgm:t>
    </dgm:pt>
    <dgm:pt modelId="{4C04EF9B-A698-4ABD-9864-6AD8F87CEAF9}" type="parTrans" cxnId="{9535CF89-A05E-4073-A2E4-47AA3F67D3EA}">
      <dgm:prSet/>
      <dgm:spPr/>
      <dgm:t>
        <a:bodyPr/>
        <a:lstStyle/>
        <a:p>
          <a:endParaRPr lang="en-US"/>
        </a:p>
      </dgm:t>
    </dgm:pt>
    <dgm:pt modelId="{3CC2CAAB-98A5-49D4-AE81-669EE2852160}" type="sibTrans" cxnId="{9535CF89-A05E-4073-A2E4-47AA3F67D3EA}">
      <dgm:prSet/>
      <dgm:spPr/>
      <dgm:t>
        <a:bodyPr/>
        <a:lstStyle/>
        <a:p>
          <a:endParaRPr lang="en-US"/>
        </a:p>
      </dgm:t>
    </dgm:pt>
    <dgm:pt modelId="{1401A7E8-1E91-4D69-A7C5-CAE2D7AD3C87}">
      <dgm:prSet/>
      <dgm:spPr/>
      <dgm:t>
        <a:bodyPr/>
        <a:lstStyle/>
        <a:p>
          <a:r>
            <a:rPr lang="en-US" b="0" i="0" baseline="0"/>
            <a:t>Performance test cases,</a:t>
          </a:r>
          <a:endParaRPr lang="en-US"/>
        </a:p>
      </dgm:t>
    </dgm:pt>
    <dgm:pt modelId="{5AC0229F-0B77-4322-8599-555F2B9423F1}" type="parTrans" cxnId="{040864F2-4C73-47AF-9796-1E6B4AB00880}">
      <dgm:prSet/>
      <dgm:spPr/>
      <dgm:t>
        <a:bodyPr/>
        <a:lstStyle/>
        <a:p>
          <a:endParaRPr lang="en-US"/>
        </a:p>
      </dgm:t>
    </dgm:pt>
    <dgm:pt modelId="{636587A9-735B-4636-BD0C-B5D80F805FA4}" type="sibTrans" cxnId="{040864F2-4C73-47AF-9796-1E6B4AB00880}">
      <dgm:prSet/>
      <dgm:spPr/>
      <dgm:t>
        <a:bodyPr/>
        <a:lstStyle/>
        <a:p>
          <a:endParaRPr lang="en-US"/>
        </a:p>
      </dgm:t>
    </dgm:pt>
    <dgm:pt modelId="{B4E79CA7-FC70-465E-A061-025B75AEFDB4}">
      <dgm:prSet/>
      <dgm:spPr/>
      <dgm:t>
        <a:bodyPr/>
        <a:lstStyle/>
        <a:p>
          <a:r>
            <a:rPr lang="en-US" b="0" i="0" baseline="0"/>
            <a:t>Database test cases,</a:t>
          </a:r>
          <a:endParaRPr lang="en-US"/>
        </a:p>
      </dgm:t>
    </dgm:pt>
    <dgm:pt modelId="{8FBCFF25-2ADD-417D-94E0-981D92466A09}" type="parTrans" cxnId="{1708C3CC-5A39-45DE-AB26-7C3665913A5A}">
      <dgm:prSet/>
      <dgm:spPr/>
      <dgm:t>
        <a:bodyPr/>
        <a:lstStyle/>
        <a:p>
          <a:endParaRPr lang="en-US"/>
        </a:p>
      </dgm:t>
    </dgm:pt>
    <dgm:pt modelId="{BFEA0CDB-5D5B-424E-9E4C-FF16C8C07317}" type="sibTrans" cxnId="{1708C3CC-5A39-45DE-AB26-7C3665913A5A}">
      <dgm:prSet/>
      <dgm:spPr/>
      <dgm:t>
        <a:bodyPr/>
        <a:lstStyle/>
        <a:p>
          <a:endParaRPr lang="en-US"/>
        </a:p>
      </dgm:t>
    </dgm:pt>
    <dgm:pt modelId="{9AA7A78A-292B-40F9-9A63-4B251197BD40}">
      <dgm:prSet/>
      <dgm:spPr/>
      <dgm:t>
        <a:bodyPr/>
        <a:lstStyle/>
        <a:p>
          <a:r>
            <a:rPr lang="en-US" b="0" i="0" baseline="0"/>
            <a:t>User interface test cases,</a:t>
          </a:r>
          <a:endParaRPr lang="en-US"/>
        </a:p>
      </dgm:t>
    </dgm:pt>
    <dgm:pt modelId="{9CBC29BE-EED3-479D-A81A-F3584A52C844}" type="parTrans" cxnId="{DF552585-EE3C-4E34-B8B5-954D05B2F168}">
      <dgm:prSet/>
      <dgm:spPr/>
      <dgm:t>
        <a:bodyPr/>
        <a:lstStyle/>
        <a:p>
          <a:endParaRPr lang="en-US"/>
        </a:p>
      </dgm:t>
    </dgm:pt>
    <dgm:pt modelId="{02FA8163-6E8A-4B66-8F21-E79F8690CDDE}" type="sibTrans" cxnId="{DF552585-EE3C-4E34-B8B5-954D05B2F168}">
      <dgm:prSet/>
      <dgm:spPr/>
      <dgm:t>
        <a:bodyPr/>
        <a:lstStyle/>
        <a:p>
          <a:endParaRPr lang="en-US"/>
        </a:p>
      </dgm:t>
    </dgm:pt>
    <dgm:pt modelId="{C0582E10-7DEB-4E08-95B5-3793A59E3544}">
      <dgm:prSet/>
      <dgm:spPr/>
      <dgm:t>
        <a:bodyPr/>
        <a:lstStyle/>
        <a:p>
          <a:r>
            <a:rPr lang="en-US" b="0" i="0" baseline="0"/>
            <a:t>Integration test cases,</a:t>
          </a:r>
          <a:endParaRPr lang="en-US"/>
        </a:p>
      </dgm:t>
    </dgm:pt>
    <dgm:pt modelId="{374DA7AA-419E-4F79-980F-8E8C0FD2399F}" type="parTrans" cxnId="{BBF1A809-A1AC-4600-A273-7E965AD42ADC}">
      <dgm:prSet/>
      <dgm:spPr/>
      <dgm:t>
        <a:bodyPr/>
        <a:lstStyle/>
        <a:p>
          <a:endParaRPr lang="en-US"/>
        </a:p>
      </dgm:t>
    </dgm:pt>
    <dgm:pt modelId="{21AD1F51-72F7-4A8C-8921-AF90C48775CF}" type="sibTrans" cxnId="{BBF1A809-A1AC-4600-A273-7E965AD42ADC}">
      <dgm:prSet/>
      <dgm:spPr/>
      <dgm:t>
        <a:bodyPr/>
        <a:lstStyle/>
        <a:p>
          <a:endParaRPr lang="en-US"/>
        </a:p>
      </dgm:t>
    </dgm:pt>
    <dgm:pt modelId="{1C546BB5-9EC4-4AB6-B25D-2B585109E6F1}">
      <dgm:prSet/>
      <dgm:spPr/>
      <dgm:t>
        <a:bodyPr/>
        <a:lstStyle/>
        <a:p>
          <a:r>
            <a:rPr lang="en-US" b="0" i="0" baseline="0"/>
            <a:t>Security test cases,</a:t>
          </a:r>
          <a:endParaRPr lang="en-US"/>
        </a:p>
      </dgm:t>
    </dgm:pt>
    <dgm:pt modelId="{C030DBF9-D792-40B3-82D8-D9EE4836F258}" type="parTrans" cxnId="{69C2BB89-2AA0-4E3D-A8E9-FD61A6DC214F}">
      <dgm:prSet/>
      <dgm:spPr/>
      <dgm:t>
        <a:bodyPr/>
        <a:lstStyle/>
        <a:p>
          <a:endParaRPr lang="en-US"/>
        </a:p>
      </dgm:t>
    </dgm:pt>
    <dgm:pt modelId="{1AE0BF56-02B4-44C5-97C3-691326AC156E}" type="sibTrans" cxnId="{69C2BB89-2AA0-4E3D-A8E9-FD61A6DC214F}">
      <dgm:prSet/>
      <dgm:spPr/>
      <dgm:t>
        <a:bodyPr/>
        <a:lstStyle/>
        <a:p>
          <a:endParaRPr lang="en-US"/>
        </a:p>
      </dgm:t>
    </dgm:pt>
    <dgm:pt modelId="{78343743-36AA-4182-B217-4399FE68A744}">
      <dgm:prSet/>
      <dgm:spPr/>
      <dgm:t>
        <a:bodyPr/>
        <a:lstStyle/>
        <a:p>
          <a:r>
            <a:rPr lang="en-US" b="0" i="0" baseline="0"/>
            <a:t>and usability test cases.</a:t>
          </a:r>
          <a:endParaRPr lang="en-US"/>
        </a:p>
      </dgm:t>
    </dgm:pt>
    <dgm:pt modelId="{E79FD2B8-71F8-4C46-8131-AF07B8FF3348}" type="parTrans" cxnId="{2212AAE2-DB9C-437B-9403-F0C85743EAAB}">
      <dgm:prSet/>
      <dgm:spPr/>
      <dgm:t>
        <a:bodyPr/>
        <a:lstStyle/>
        <a:p>
          <a:endParaRPr lang="en-US"/>
        </a:p>
      </dgm:t>
    </dgm:pt>
    <dgm:pt modelId="{FBE65E20-5AAF-40BD-8C19-B736DA085A1D}" type="sibTrans" cxnId="{2212AAE2-DB9C-437B-9403-F0C85743EAAB}">
      <dgm:prSet/>
      <dgm:spPr/>
      <dgm:t>
        <a:bodyPr/>
        <a:lstStyle/>
        <a:p>
          <a:endParaRPr lang="en-US"/>
        </a:p>
      </dgm:t>
    </dgm:pt>
    <dgm:pt modelId="{352FAC82-2624-4D25-81F8-5800FAAACC25}" type="pres">
      <dgm:prSet presAssocID="{DB83A0D0-73EC-46E2-817E-BB9FADA564D7}" presName="linear" presStyleCnt="0">
        <dgm:presLayoutVars>
          <dgm:animLvl val="lvl"/>
          <dgm:resizeHandles val="exact"/>
        </dgm:presLayoutVars>
      </dgm:prSet>
      <dgm:spPr/>
    </dgm:pt>
    <dgm:pt modelId="{0D665940-7706-4725-B35D-63D9592ABB60}" type="pres">
      <dgm:prSet presAssocID="{70B6F6FA-3A39-4768-B442-03E8CCEA22D5}" presName="parentText" presStyleLbl="node1" presStyleIdx="0" presStyleCnt="8">
        <dgm:presLayoutVars>
          <dgm:chMax val="0"/>
          <dgm:bulletEnabled val="1"/>
        </dgm:presLayoutVars>
      </dgm:prSet>
      <dgm:spPr/>
    </dgm:pt>
    <dgm:pt modelId="{01006E7C-1C97-4505-A07A-7214656A50A0}" type="pres">
      <dgm:prSet presAssocID="{04E1CA28-E964-4866-BE15-EE2F6AFB70DB}" presName="spacer" presStyleCnt="0"/>
      <dgm:spPr/>
    </dgm:pt>
    <dgm:pt modelId="{359A2BC4-8B89-4D02-A86E-1837676D0FC6}" type="pres">
      <dgm:prSet presAssocID="{2F6E660E-E517-4CA9-A9D4-8E706F23C09F}" presName="parentText" presStyleLbl="node1" presStyleIdx="1" presStyleCnt="8">
        <dgm:presLayoutVars>
          <dgm:chMax val="0"/>
          <dgm:bulletEnabled val="1"/>
        </dgm:presLayoutVars>
      </dgm:prSet>
      <dgm:spPr/>
    </dgm:pt>
    <dgm:pt modelId="{847A9DFB-C502-4FDC-81EC-E70BCC9E1117}" type="pres">
      <dgm:prSet presAssocID="{3CC2CAAB-98A5-49D4-AE81-669EE2852160}" presName="spacer" presStyleCnt="0"/>
      <dgm:spPr/>
    </dgm:pt>
    <dgm:pt modelId="{76ECB65A-68E0-4330-8D68-C9571D999CAB}" type="pres">
      <dgm:prSet presAssocID="{1401A7E8-1E91-4D69-A7C5-CAE2D7AD3C87}" presName="parentText" presStyleLbl="node1" presStyleIdx="2" presStyleCnt="8">
        <dgm:presLayoutVars>
          <dgm:chMax val="0"/>
          <dgm:bulletEnabled val="1"/>
        </dgm:presLayoutVars>
      </dgm:prSet>
      <dgm:spPr/>
    </dgm:pt>
    <dgm:pt modelId="{7EB27942-2D9D-4AAB-B7E7-F739437BDF34}" type="pres">
      <dgm:prSet presAssocID="{636587A9-735B-4636-BD0C-B5D80F805FA4}" presName="spacer" presStyleCnt="0"/>
      <dgm:spPr/>
    </dgm:pt>
    <dgm:pt modelId="{44ED0DB5-4F06-4035-8903-E9E0B4D6D95C}" type="pres">
      <dgm:prSet presAssocID="{B4E79CA7-FC70-465E-A061-025B75AEFDB4}" presName="parentText" presStyleLbl="node1" presStyleIdx="3" presStyleCnt="8">
        <dgm:presLayoutVars>
          <dgm:chMax val="0"/>
          <dgm:bulletEnabled val="1"/>
        </dgm:presLayoutVars>
      </dgm:prSet>
      <dgm:spPr/>
    </dgm:pt>
    <dgm:pt modelId="{2072DABD-7A9D-49B3-9C13-8A9F17ED2BB0}" type="pres">
      <dgm:prSet presAssocID="{BFEA0CDB-5D5B-424E-9E4C-FF16C8C07317}" presName="spacer" presStyleCnt="0"/>
      <dgm:spPr/>
    </dgm:pt>
    <dgm:pt modelId="{93BE271F-7FFC-4BE9-A15C-EAEE3E4DD6C8}" type="pres">
      <dgm:prSet presAssocID="{9AA7A78A-292B-40F9-9A63-4B251197BD40}" presName="parentText" presStyleLbl="node1" presStyleIdx="4" presStyleCnt="8">
        <dgm:presLayoutVars>
          <dgm:chMax val="0"/>
          <dgm:bulletEnabled val="1"/>
        </dgm:presLayoutVars>
      </dgm:prSet>
      <dgm:spPr/>
    </dgm:pt>
    <dgm:pt modelId="{1F5A4BD6-057F-4785-9A6A-5D71F242334E}" type="pres">
      <dgm:prSet presAssocID="{02FA8163-6E8A-4B66-8F21-E79F8690CDDE}" presName="spacer" presStyleCnt="0"/>
      <dgm:spPr/>
    </dgm:pt>
    <dgm:pt modelId="{094246EB-8653-4630-AC15-7E5B63051AB4}" type="pres">
      <dgm:prSet presAssocID="{C0582E10-7DEB-4E08-95B5-3793A59E3544}" presName="parentText" presStyleLbl="node1" presStyleIdx="5" presStyleCnt="8">
        <dgm:presLayoutVars>
          <dgm:chMax val="0"/>
          <dgm:bulletEnabled val="1"/>
        </dgm:presLayoutVars>
      </dgm:prSet>
      <dgm:spPr/>
    </dgm:pt>
    <dgm:pt modelId="{336593F1-2FBF-4D52-B1AC-5C34082D5124}" type="pres">
      <dgm:prSet presAssocID="{21AD1F51-72F7-4A8C-8921-AF90C48775CF}" presName="spacer" presStyleCnt="0"/>
      <dgm:spPr/>
    </dgm:pt>
    <dgm:pt modelId="{52FABA95-116B-425E-95DD-90ECA932EBB2}" type="pres">
      <dgm:prSet presAssocID="{1C546BB5-9EC4-4AB6-B25D-2B585109E6F1}" presName="parentText" presStyleLbl="node1" presStyleIdx="6" presStyleCnt="8">
        <dgm:presLayoutVars>
          <dgm:chMax val="0"/>
          <dgm:bulletEnabled val="1"/>
        </dgm:presLayoutVars>
      </dgm:prSet>
      <dgm:spPr/>
    </dgm:pt>
    <dgm:pt modelId="{44F6DF12-9404-48AE-8390-9890D6901F60}" type="pres">
      <dgm:prSet presAssocID="{1AE0BF56-02B4-44C5-97C3-691326AC156E}" presName="spacer" presStyleCnt="0"/>
      <dgm:spPr/>
    </dgm:pt>
    <dgm:pt modelId="{52F5E4EC-5189-40F1-8B5B-D905D8DDDB0B}" type="pres">
      <dgm:prSet presAssocID="{78343743-36AA-4182-B217-4399FE68A744}" presName="parentText" presStyleLbl="node1" presStyleIdx="7" presStyleCnt="8">
        <dgm:presLayoutVars>
          <dgm:chMax val="0"/>
          <dgm:bulletEnabled val="1"/>
        </dgm:presLayoutVars>
      </dgm:prSet>
      <dgm:spPr/>
    </dgm:pt>
  </dgm:ptLst>
  <dgm:cxnLst>
    <dgm:cxn modelId="{BBF1A809-A1AC-4600-A273-7E965AD42ADC}" srcId="{DB83A0D0-73EC-46E2-817E-BB9FADA564D7}" destId="{C0582E10-7DEB-4E08-95B5-3793A59E3544}" srcOrd="5" destOrd="0" parTransId="{374DA7AA-419E-4F79-980F-8E8C0FD2399F}" sibTransId="{21AD1F51-72F7-4A8C-8921-AF90C48775CF}"/>
    <dgm:cxn modelId="{BB3B150A-80B6-4BE6-8EB3-D537AED9FA20}" type="presOf" srcId="{C0582E10-7DEB-4E08-95B5-3793A59E3544}" destId="{094246EB-8653-4630-AC15-7E5B63051AB4}" srcOrd="0" destOrd="0" presId="urn:microsoft.com/office/officeart/2005/8/layout/vList2"/>
    <dgm:cxn modelId="{C9E40F16-C6FE-4AC2-A26E-26E27B82B9F5}" type="presOf" srcId="{70B6F6FA-3A39-4768-B442-03E8CCEA22D5}" destId="{0D665940-7706-4725-B35D-63D9592ABB60}" srcOrd="0" destOrd="0" presId="urn:microsoft.com/office/officeart/2005/8/layout/vList2"/>
    <dgm:cxn modelId="{FA4BFA2B-044C-4989-8B49-0E8B3D8B40D8}" srcId="{DB83A0D0-73EC-46E2-817E-BB9FADA564D7}" destId="{70B6F6FA-3A39-4768-B442-03E8CCEA22D5}" srcOrd="0" destOrd="0" parTransId="{D5D109F8-9151-444E-A64A-5BEE55B25299}" sibTransId="{04E1CA28-E964-4866-BE15-EE2F6AFB70DB}"/>
    <dgm:cxn modelId="{4EA91B42-E708-4555-9BCE-5DBD103144E5}" type="presOf" srcId="{78343743-36AA-4182-B217-4399FE68A744}" destId="{52F5E4EC-5189-40F1-8B5B-D905D8DDDB0B}" srcOrd="0" destOrd="0" presId="urn:microsoft.com/office/officeart/2005/8/layout/vList2"/>
    <dgm:cxn modelId="{BA8FD144-AF39-446D-974D-EDDB0498A403}" type="presOf" srcId="{2F6E660E-E517-4CA9-A9D4-8E706F23C09F}" destId="{359A2BC4-8B89-4D02-A86E-1837676D0FC6}" srcOrd="0" destOrd="0" presId="urn:microsoft.com/office/officeart/2005/8/layout/vList2"/>
    <dgm:cxn modelId="{EC993F4F-893C-4C8B-B223-0567E0E238D9}" type="presOf" srcId="{9AA7A78A-292B-40F9-9A63-4B251197BD40}" destId="{93BE271F-7FFC-4BE9-A15C-EAEE3E4DD6C8}" srcOrd="0" destOrd="0" presId="urn:microsoft.com/office/officeart/2005/8/layout/vList2"/>
    <dgm:cxn modelId="{C3810484-D65D-49DF-95AF-B1E581835D95}" type="presOf" srcId="{B4E79CA7-FC70-465E-A061-025B75AEFDB4}" destId="{44ED0DB5-4F06-4035-8903-E9E0B4D6D95C}" srcOrd="0" destOrd="0" presId="urn:microsoft.com/office/officeart/2005/8/layout/vList2"/>
    <dgm:cxn modelId="{DF552585-EE3C-4E34-B8B5-954D05B2F168}" srcId="{DB83A0D0-73EC-46E2-817E-BB9FADA564D7}" destId="{9AA7A78A-292B-40F9-9A63-4B251197BD40}" srcOrd="4" destOrd="0" parTransId="{9CBC29BE-EED3-479D-A81A-F3584A52C844}" sibTransId="{02FA8163-6E8A-4B66-8F21-E79F8690CDDE}"/>
    <dgm:cxn modelId="{69C2BB89-2AA0-4E3D-A8E9-FD61A6DC214F}" srcId="{DB83A0D0-73EC-46E2-817E-BB9FADA564D7}" destId="{1C546BB5-9EC4-4AB6-B25D-2B585109E6F1}" srcOrd="6" destOrd="0" parTransId="{C030DBF9-D792-40B3-82D8-D9EE4836F258}" sibTransId="{1AE0BF56-02B4-44C5-97C3-691326AC156E}"/>
    <dgm:cxn modelId="{9535CF89-A05E-4073-A2E4-47AA3F67D3EA}" srcId="{DB83A0D0-73EC-46E2-817E-BB9FADA564D7}" destId="{2F6E660E-E517-4CA9-A9D4-8E706F23C09F}" srcOrd="1" destOrd="0" parTransId="{4C04EF9B-A698-4ABD-9864-6AD8F87CEAF9}" sibTransId="{3CC2CAAB-98A5-49D4-AE81-669EE2852160}"/>
    <dgm:cxn modelId="{4B53F1AC-1BEF-4160-B02B-B5019A979AC1}" type="presOf" srcId="{DB83A0D0-73EC-46E2-817E-BB9FADA564D7}" destId="{352FAC82-2624-4D25-81F8-5800FAAACC25}" srcOrd="0" destOrd="0" presId="urn:microsoft.com/office/officeart/2005/8/layout/vList2"/>
    <dgm:cxn modelId="{1708C3CC-5A39-45DE-AB26-7C3665913A5A}" srcId="{DB83A0D0-73EC-46E2-817E-BB9FADA564D7}" destId="{B4E79CA7-FC70-465E-A061-025B75AEFDB4}" srcOrd="3" destOrd="0" parTransId="{8FBCFF25-2ADD-417D-94E0-981D92466A09}" sibTransId="{BFEA0CDB-5D5B-424E-9E4C-FF16C8C07317}"/>
    <dgm:cxn modelId="{2212AAE2-DB9C-437B-9403-F0C85743EAAB}" srcId="{DB83A0D0-73EC-46E2-817E-BB9FADA564D7}" destId="{78343743-36AA-4182-B217-4399FE68A744}" srcOrd="7" destOrd="0" parTransId="{E79FD2B8-71F8-4C46-8131-AF07B8FF3348}" sibTransId="{FBE65E20-5AAF-40BD-8C19-B736DA085A1D}"/>
    <dgm:cxn modelId="{B20F31E3-48FE-4705-9C44-9CD115440362}" type="presOf" srcId="{1401A7E8-1E91-4D69-A7C5-CAE2D7AD3C87}" destId="{76ECB65A-68E0-4330-8D68-C9571D999CAB}" srcOrd="0" destOrd="0" presId="urn:microsoft.com/office/officeart/2005/8/layout/vList2"/>
    <dgm:cxn modelId="{040864F2-4C73-47AF-9796-1E6B4AB00880}" srcId="{DB83A0D0-73EC-46E2-817E-BB9FADA564D7}" destId="{1401A7E8-1E91-4D69-A7C5-CAE2D7AD3C87}" srcOrd="2" destOrd="0" parTransId="{5AC0229F-0B77-4322-8599-555F2B9423F1}" sibTransId="{636587A9-735B-4636-BD0C-B5D80F805FA4}"/>
    <dgm:cxn modelId="{D2037AF2-2A94-4664-9388-AEC4F701608E}" type="presOf" srcId="{1C546BB5-9EC4-4AB6-B25D-2B585109E6F1}" destId="{52FABA95-116B-425E-95DD-90ECA932EBB2}" srcOrd="0" destOrd="0" presId="urn:microsoft.com/office/officeart/2005/8/layout/vList2"/>
    <dgm:cxn modelId="{C2A02847-BCFE-450D-BC0D-1C7DD71C8807}" type="presParOf" srcId="{352FAC82-2624-4D25-81F8-5800FAAACC25}" destId="{0D665940-7706-4725-B35D-63D9592ABB60}" srcOrd="0" destOrd="0" presId="urn:microsoft.com/office/officeart/2005/8/layout/vList2"/>
    <dgm:cxn modelId="{AEBC827F-466F-406C-B1C4-FECB09A94353}" type="presParOf" srcId="{352FAC82-2624-4D25-81F8-5800FAAACC25}" destId="{01006E7C-1C97-4505-A07A-7214656A50A0}" srcOrd="1" destOrd="0" presId="urn:microsoft.com/office/officeart/2005/8/layout/vList2"/>
    <dgm:cxn modelId="{3B31707A-EDE3-4731-9939-0B8E411331FE}" type="presParOf" srcId="{352FAC82-2624-4D25-81F8-5800FAAACC25}" destId="{359A2BC4-8B89-4D02-A86E-1837676D0FC6}" srcOrd="2" destOrd="0" presId="urn:microsoft.com/office/officeart/2005/8/layout/vList2"/>
    <dgm:cxn modelId="{AD73AF36-FCBC-4348-A1F4-316EBE0331B4}" type="presParOf" srcId="{352FAC82-2624-4D25-81F8-5800FAAACC25}" destId="{847A9DFB-C502-4FDC-81EC-E70BCC9E1117}" srcOrd="3" destOrd="0" presId="urn:microsoft.com/office/officeart/2005/8/layout/vList2"/>
    <dgm:cxn modelId="{5330CE03-6B96-4EE0-BD9B-78AAEB889241}" type="presParOf" srcId="{352FAC82-2624-4D25-81F8-5800FAAACC25}" destId="{76ECB65A-68E0-4330-8D68-C9571D999CAB}" srcOrd="4" destOrd="0" presId="urn:microsoft.com/office/officeart/2005/8/layout/vList2"/>
    <dgm:cxn modelId="{FC1BFE71-4726-4421-B642-23ED188D85D4}" type="presParOf" srcId="{352FAC82-2624-4D25-81F8-5800FAAACC25}" destId="{7EB27942-2D9D-4AAB-B7E7-F739437BDF34}" srcOrd="5" destOrd="0" presId="urn:microsoft.com/office/officeart/2005/8/layout/vList2"/>
    <dgm:cxn modelId="{BE516E1F-79F2-4F39-B16A-81E5D8B9AC39}" type="presParOf" srcId="{352FAC82-2624-4D25-81F8-5800FAAACC25}" destId="{44ED0DB5-4F06-4035-8903-E9E0B4D6D95C}" srcOrd="6" destOrd="0" presId="urn:microsoft.com/office/officeart/2005/8/layout/vList2"/>
    <dgm:cxn modelId="{1F69F290-7427-4041-A372-2031B12004F0}" type="presParOf" srcId="{352FAC82-2624-4D25-81F8-5800FAAACC25}" destId="{2072DABD-7A9D-49B3-9C13-8A9F17ED2BB0}" srcOrd="7" destOrd="0" presId="urn:microsoft.com/office/officeart/2005/8/layout/vList2"/>
    <dgm:cxn modelId="{C26D9AF2-49BF-40EB-B309-B32C8F16D67A}" type="presParOf" srcId="{352FAC82-2624-4D25-81F8-5800FAAACC25}" destId="{93BE271F-7FFC-4BE9-A15C-EAEE3E4DD6C8}" srcOrd="8" destOrd="0" presId="urn:microsoft.com/office/officeart/2005/8/layout/vList2"/>
    <dgm:cxn modelId="{7A455378-7084-4F90-8709-DDF4AC5C15D7}" type="presParOf" srcId="{352FAC82-2624-4D25-81F8-5800FAAACC25}" destId="{1F5A4BD6-057F-4785-9A6A-5D71F242334E}" srcOrd="9" destOrd="0" presId="urn:microsoft.com/office/officeart/2005/8/layout/vList2"/>
    <dgm:cxn modelId="{FEAC0D47-832D-47A8-93E2-3BA50DEC4C25}" type="presParOf" srcId="{352FAC82-2624-4D25-81F8-5800FAAACC25}" destId="{094246EB-8653-4630-AC15-7E5B63051AB4}" srcOrd="10" destOrd="0" presId="urn:microsoft.com/office/officeart/2005/8/layout/vList2"/>
    <dgm:cxn modelId="{46D9163C-E78D-4754-AEB8-E98A001A335A}" type="presParOf" srcId="{352FAC82-2624-4D25-81F8-5800FAAACC25}" destId="{336593F1-2FBF-4D52-B1AC-5C34082D5124}" srcOrd="11" destOrd="0" presId="urn:microsoft.com/office/officeart/2005/8/layout/vList2"/>
    <dgm:cxn modelId="{05D39A9A-C3A3-4ABB-88DC-6C0960BD9103}" type="presParOf" srcId="{352FAC82-2624-4D25-81F8-5800FAAACC25}" destId="{52FABA95-116B-425E-95DD-90ECA932EBB2}" srcOrd="12" destOrd="0" presId="urn:microsoft.com/office/officeart/2005/8/layout/vList2"/>
    <dgm:cxn modelId="{0643BF47-2B93-466A-BB22-12CD1736B6E3}" type="presParOf" srcId="{352FAC82-2624-4D25-81F8-5800FAAACC25}" destId="{44F6DF12-9404-48AE-8390-9890D6901F60}" srcOrd="13" destOrd="0" presId="urn:microsoft.com/office/officeart/2005/8/layout/vList2"/>
    <dgm:cxn modelId="{5E428063-9846-45F2-85D8-853E6BDC093C}" type="presParOf" srcId="{352FAC82-2624-4D25-81F8-5800FAAACC25}" destId="{52F5E4EC-5189-40F1-8B5B-D905D8DDDB0B}"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1279E3-FCED-4C34-9A8B-6122962824F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CCC5F41-54F9-4601-9D89-D7C6D00DF662}">
      <dgm:prSet custT="1"/>
      <dgm:spPr/>
      <dgm:t>
        <a:bodyPr/>
        <a:lstStyle/>
        <a:p>
          <a:r>
            <a:rPr lang="en-US" sz="1600" b="0" i="0" dirty="0"/>
            <a:t>A unique test case identifier,</a:t>
          </a:r>
          <a:endParaRPr lang="en-US" sz="1600" dirty="0"/>
        </a:p>
      </dgm:t>
    </dgm:pt>
    <dgm:pt modelId="{E3DA1959-C602-40F5-92F9-9439D3A6ED26}" type="parTrans" cxnId="{022BA3E4-B3AA-455E-AA40-C33351EEA607}">
      <dgm:prSet/>
      <dgm:spPr/>
      <dgm:t>
        <a:bodyPr/>
        <a:lstStyle/>
        <a:p>
          <a:endParaRPr lang="en-US" sz="2400"/>
        </a:p>
      </dgm:t>
    </dgm:pt>
    <dgm:pt modelId="{43915062-BEDC-4C8F-90BA-122505F3E809}" type="sibTrans" cxnId="{022BA3E4-B3AA-455E-AA40-C33351EEA607}">
      <dgm:prSet/>
      <dgm:spPr/>
      <dgm:t>
        <a:bodyPr/>
        <a:lstStyle/>
        <a:p>
          <a:endParaRPr lang="en-US" sz="2400"/>
        </a:p>
      </dgm:t>
    </dgm:pt>
    <dgm:pt modelId="{E2D2A40B-59FF-4F68-8E11-6A1CDE1CE0E1}">
      <dgm:prSet custT="1"/>
      <dgm:spPr/>
      <dgm:t>
        <a:bodyPr/>
        <a:lstStyle/>
        <a:p>
          <a:r>
            <a:rPr lang="en-US" sz="1600" b="0" i="0"/>
            <a:t>A brief description of a test and what it is for,</a:t>
          </a:r>
          <a:endParaRPr lang="en-US" sz="1600"/>
        </a:p>
      </dgm:t>
    </dgm:pt>
    <dgm:pt modelId="{66F5C312-14A7-4F02-AE77-5F79A054E982}" type="parTrans" cxnId="{2B62D13E-6682-46D4-96F6-EDE50DC4DEF8}">
      <dgm:prSet/>
      <dgm:spPr/>
      <dgm:t>
        <a:bodyPr/>
        <a:lstStyle/>
        <a:p>
          <a:endParaRPr lang="en-US" sz="2400"/>
        </a:p>
      </dgm:t>
    </dgm:pt>
    <dgm:pt modelId="{42492B99-113C-49D6-A152-C4A3A085F885}" type="sibTrans" cxnId="{2B62D13E-6682-46D4-96F6-EDE50DC4DEF8}">
      <dgm:prSet/>
      <dgm:spPr/>
      <dgm:t>
        <a:bodyPr/>
        <a:lstStyle/>
        <a:p>
          <a:endParaRPr lang="en-US" sz="2400"/>
        </a:p>
      </dgm:t>
    </dgm:pt>
    <dgm:pt modelId="{FE5EA8C3-031F-44AE-BE82-A60DA8219328}">
      <dgm:prSet custT="1"/>
      <dgm:spPr/>
      <dgm:t>
        <a:bodyPr/>
        <a:lstStyle/>
        <a:p>
          <a:r>
            <a:rPr lang="en-US" sz="1600" b="0" i="0"/>
            <a:t>Any assumptions and preconditions that are necessary before a test can be executed,</a:t>
          </a:r>
          <a:endParaRPr lang="en-US" sz="1600"/>
        </a:p>
      </dgm:t>
    </dgm:pt>
    <dgm:pt modelId="{F00D3BDA-07D9-48B2-A6B8-949F4103A243}" type="parTrans" cxnId="{1B23427E-12BC-47E7-8BA6-0978D3402125}">
      <dgm:prSet/>
      <dgm:spPr/>
      <dgm:t>
        <a:bodyPr/>
        <a:lstStyle/>
        <a:p>
          <a:endParaRPr lang="en-US" sz="2400"/>
        </a:p>
      </dgm:t>
    </dgm:pt>
    <dgm:pt modelId="{3FFBBAC4-9F8C-42BA-94F8-3EB06F44330F}" type="sibTrans" cxnId="{1B23427E-12BC-47E7-8BA6-0978D3402125}">
      <dgm:prSet/>
      <dgm:spPr/>
      <dgm:t>
        <a:bodyPr/>
        <a:lstStyle/>
        <a:p>
          <a:endParaRPr lang="en-US" sz="2400"/>
        </a:p>
      </dgm:t>
    </dgm:pt>
    <dgm:pt modelId="{1D0AF6C1-C09D-4ACE-8763-4362700858BF}">
      <dgm:prSet custT="1"/>
      <dgm:spPr/>
      <dgm:t>
        <a:bodyPr/>
        <a:lstStyle/>
        <a:p>
          <a:r>
            <a:rPr lang="en-US" sz="1600" b="0" i="0"/>
            <a:t>Test data which needs to be provided in order to execute the test,</a:t>
          </a:r>
          <a:endParaRPr lang="en-US" sz="1600"/>
        </a:p>
      </dgm:t>
    </dgm:pt>
    <dgm:pt modelId="{310F5D0E-92BD-4191-8276-F4EF2F25EC4D}" type="parTrans" cxnId="{18F6C340-47D8-4467-8A7D-92CCAD58A657}">
      <dgm:prSet/>
      <dgm:spPr/>
      <dgm:t>
        <a:bodyPr/>
        <a:lstStyle/>
        <a:p>
          <a:endParaRPr lang="en-US" sz="2400"/>
        </a:p>
      </dgm:t>
    </dgm:pt>
    <dgm:pt modelId="{BCA2EB9B-CFB4-4F5F-83B1-5097E204D488}" type="sibTrans" cxnId="{18F6C340-47D8-4467-8A7D-92CCAD58A657}">
      <dgm:prSet/>
      <dgm:spPr/>
      <dgm:t>
        <a:bodyPr/>
        <a:lstStyle/>
        <a:p>
          <a:endParaRPr lang="en-US" sz="2400"/>
        </a:p>
      </dgm:t>
    </dgm:pt>
    <dgm:pt modelId="{2DD6C433-2699-4A18-AD67-D78EFE0F267B}">
      <dgm:prSet custT="1"/>
      <dgm:spPr/>
      <dgm:t>
        <a:bodyPr/>
        <a:lstStyle/>
        <a:p>
          <a:r>
            <a:rPr lang="en-US" sz="1600" b="0" i="0"/>
            <a:t>A list of steps which need to be executed to conduct the test,</a:t>
          </a:r>
          <a:endParaRPr lang="en-US" sz="1600"/>
        </a:p>
      </dgm:t>
    </dgm:pt>
    <dgm:pt modelId="{4794F20D-4788-4F28-A63E-660F209B39FA}" type="parTrans" cxnId="{3D64B68C-F703-43F3-A7A1-E3558AF2B09B}">
      <dgm:prSet/>
      <dgm:spPr/>
      <dgm:t>
        <a:bodyPr/>
        <a:lstStyle/>
        <a:p>
          <a:endParaRPr lang="en-US" sz="2400"/>
        </a:p>
      </dgm:t>
    </dgm:pt>
    <dgm:pt modelId="{0B0C50E5-2695-44FE-AA88-F38EAD67856C}" type="sibTrans" cxnId="{3D64B68C-F703-43F3-A7A1-E3558AF2B09B}">
      <dgm:prSet/>
      <dgm:spPr/>
      <dgm:t>
        <a:bodyPr/>
        <a:lstStyle/>
        <a:p>
          <a:endParaRPr lang="en-US" sz="2400"/>
        </a:p>
      </dgm:t>
    </dgm:pt>
    <dgm:pt modelId="{2F978484-80CB-45A9-A0EE-D6CC3A3301CB}">
      <dgm:prSet custT="1"/>
      <dgm:spPr/>
      <dgm:t>
        <a:bodyPr/>
        <a:lstStyle/>
        <a:p>
          <a:r>
            <a:rPr lang="en-US" sz="1600" b="0" i="0"/>
            <a:t>The expected result of the test,</a:t>
          </a:r>
          <a:endParaRPr lang="en-US" sz="1600"/>
        </a:p>
      </dgm:t>
    </dgm:pt>
    <dgm:pt modelId="{4DC5335F-6D77-4F09-ABDD-C530AEB8C93D}" type="parTrans" cxnId="{CF50375B-6BFC-4A7E-B267-779DF847B886}">
      <dgm:prSet/>
      <dgm:spPr/>
      <dgm:t>
        <a:bodyPr/>
        <a:lstStyle/>
        <a:p>
          <a:endParaRPr lang="en-US" sz="2400"/>
        </a:p>
      </dgm:t>
    </dgm:pt>
    <dgm:pt modelId="{CB7F14FB-ACE9-4844-916C-D40EF349F8EA}" type="sibTrans" cxnId="{CF50375B-6BFC-4A7E-B267-779DF847B886}">
      <dgm:prSet/>
      <dgm:spPr/>
      <dgm:t>
        <a:bodyPr/>
        <a:lstStyle/>
        <a:p>
          <a:endParaRPr lang="en-US" sz="2400"/>
        </a:p>
      </dgm:t>
    </dgm:pt>
    <dgm:pt modelId="{83203549-626D-4954-BA53-DF96606AF3C1}">
      <dgm:prSet custT="1"/>
      <dgm:spPr/>
      <dgm:t>
        <a:bodyPr/>
        <a:lstStyle/>
        <a:p>
          <a:r>
            <a:rPr lang="en-US" sz="1600" b="0" i="0"/>
            <a:t>The actual result of the test that was obtained and any post conditions which occurred as a result of executing the test,</a:t>
          </a:r>
          <a:endParaRPr lang="en-US" sz="1600"/>
        </a:p>
      </dgm:t>
    </dgm:pt>
    <dgm:pt modelId="{9D954919-ADCB-4769-914B-E350595DADA6}" type="parTrans" cxnId="{3F9E23DF-AEEE-4E03-BBD3-263E9002DB9D}">
      <dgm:prSet/>
      <dgm:spPr/>
      <dgm:t>
        <a:bodyPr/>
        <a:lstStyle/>
        <a:p>
          <a:endParaRPr lang="en-US" sz="2400"/>
        </a:p>
      </dgm:t>
    </dgm:pt>
    <dgm:pt modelId="{868B6A2F-FB42-47B0-8EBF-1D4FE14B0229}" type="sibTrans" cxnId="{3F9E23DF-AEEE-4E03-BBD3-263E9002DB9D}">
      <dgm:prSet/>
      <dgm:spPr/>
      <dgm:t>
        <a:bodyPr/>
        <a:lstStyle/>
        <a:p>
          <a:endParaRPr lang="en-US" sz="2400"/>
        </a:p>
      </dgm:t>
    </dgm:pt>
    <dgm:pt modelId="{EEA7DC3B-9433-4F26-94D8-B409B11B2B8D}">
      <dgm:prSet custT="1"/>
      <dgm:spPr/>
      <dgm:t>
        <a:bodyPr/>
        <a:lstStyle/>
        <a:p>
          <a:r>
            <a:rPr lang="en-US" sz="1600" b="0" i="0"/>
            <a:t>Whether the test passed or failed.</a:t>
          </a:r>
          <a:endParaRPr lang="en-US" sz="1600"/>
        </a:p>
      </dgm:t>
    </dgm:pt>
    <dgm:pt modelId="{6FC973A2-BAF0-47F8-85AA-6F9DE1ADE4DA}" type="parTrans" cxnId="{846677F0-FEB7-4B21-91B0-A121B995DC18}">
      <dgm:prSet/>
      <dgm:spPr/>
      <dgm:t>
        <a:bodyPr/>
        <a:lstStyle/>
        <a:p>
          <a:endParaRPr lang="en-US" sz="2400"/>
        </a:p>
      </dgm:t>
    </dgm:pt>
    <dgm:pt modelId="{E9F7D56A-D31B-4AF9-9253-CC587D5721FD}" type="sibTrans" cxnId="{846677F0-FEB7-4B21-91B0-A121B995DC18}">
      <dgm:prSet/>
      <dgm:spPr/>
      <dgm:t>
        <a:bodyPr/>
        <a:lstStyle/>
        <a:p>
          <a:endParaRPr lang="en-US" sz="2400"/>
        </a:p>
      </dgm:t>
    </dgm:pt>
    <dgm:pt modelId="{AABAE58D-04DB-44FE-AC1F-03BD1C53484C}" type="pres">
      <dgm:prSet presAssocID="{731279E3-FCED-4C34-9A8B-6122962824FC}" presName="linear" presStyleCnt="0">
        <dgm:presLayoutVars>
          <dgm:animLvl val="lvl"/>
          <dgm:resizeHandles val="exact"/>
        </dgm:presLayoutVars>
      </dgm:prSet>
      <dgm:spPr/>
    </dgm:pt>
    <dgm:pt modelId="{0BC39AB7-1E20-4EF7-AB34-E4ABEEC0818D}" type="pres">
      <dgm:prSet presAssocID="{8CCC5F41-54F9-4601-9D89-D7C6D00DF662}" presName="parentText" presStyleLbl="node1" presStyleIdx="0" presStyleCnt="8">
        <dgm:presLayoutVars>
          <dgm:chMax val="0"/>
          <dgm:bulletEnabled val="1"/>
        </dgm:presLayoutVars>
      </dgm:prSet>
      <dgm:spPr/>
    </dgm:pt>
    <dgm:pt modelId="{D9228135-741A-440C-BAFD-B4D666C2C9F3}" type="pres">
      <dgm:prSet presAssocID="{43915062-BEDC-4C8F-90BA-122505F3E809}" presName="spacer" presStyleCnt="0"/>
      <dgm:spPr/>
    </dgm:pt>
    <dgm:pt modelId="{3182CA90-A477-4192-B6B5-7DFD92589A32}" type="pres">
      <dgm:prSet presAssocID="{E2D2A40B-59FF-4F68-8E11-6A1CDE1CE0E1}" presName="parentText" presStyleLbl="node1" presStyleIdx="1" presStyleCnt="8">
        <dgm:presLayoutVars>
          <dgm:chMax val="0"/>
          <dgm:bulletEnabled val="1"/>
        </dgm:presLayoutVars>
      </dgm:prSet>
      <dgm:spPr/>
    </dgm:pt>
    <dgm:pt modelId="{12BA6700-5012-40BC-B918-45857C08B3BF}" type="pres">
      <dgm:prSet presAssocID="{42492B99-113C-49D6-A152-C4A3A085F885}" presName="spacer" presStyleCnt="0"/>
      <dgm:spPr/>
    </dgm:pt>
    <dgm:pt modelId="{B9313E10-A904-4FE2-AC38-BEC599BF2892}" type="pres">
      <dgm:prSet presAssocID="{FE5EA8C3-031F-44AE-BE82-A60DA8219328}" presName="parentText" presStyleLbl="node1" presStyleIdx="2" presStyleCnt="8">
        <dgm:presLayoutVars>
          <dgm:chMax val="0"/>
          <dgm:bulletEnabled val="1"/>
        </dgm:presLayoutVars>
      </dgm:prSet>
      <dgm:spPr/>
    </dgm:pt>
    <dgm:pt modelId="{049A7E50-E30A-4164-9F9D-78E32E897C13}" type="pres">
      <dgm:prSet presAssocID="{3FFBBAC4-9F8C-42BA-94F8-3EB06F44330F}" presName="spacer" presStyleCnt="0"/>
      <dgm:spPr/>
    </dgm:pt>
    <dgm:pt modelId="{BF520142-3A6D-4FC1-9430-C280AF2EC4E4}" type="pres">
      <dgm:prSet presAssocID="{1D0AF6C1-C09D-4ACE-8763-4362700858BF}" presName="parentText" presStyleLbl="node1" presStyleIdx="3" presStyleCnt="8">
        <dgm:presLayoutVars>
          <dgm:chMax val="0"/>
          <dgm:bulletEnabled val="1"/>
        </dgm:presLayoutVars>
      </dgm:prSet>
      <dgm:spPr/>
    </dgm:pt>
    <dgm:pt modelId="{460CC743-90D6-42D5-BCF8-39E8F47DC47D}" type="pres">
      <dgm:prSet presAssocID="{BCA2EB9B-CFB4-4F5F-83B1-5097E204D488}" presName="spacer" presStyleCnt="0"/>
      <dgm:spPr/>
    </dgm:pt>
    <dgm:pt modelId="{0C93C857-3A02-4176-86AC-A753EC2C2CA4}" type="pres">
      <dgm:prSet presAssocID="{2DD6C433-2699-4A18-AD67-D78EFE0F267B}" presName="parentText" presStyleLbl="node1" presStyleIdx="4" presStyleCnt="8">
        <dgm:presLayoutVars>
          <dgm:chMax val="0"/>
          <dgm:bulletEnabled val="1"/>
        </dgm:presLayoutVars>
      </dgm:prSet>
      <dgm:spPr/>
    </dgm:pt>
    <dgm:pt modelId="{BB7448D6-753E-43C7-A651-3539D1F6BC89}" type="pres">
      <dgm:prSet presAssocID="{0B0C50E5-2695-44FE-AA88-F38EAD67856C}" presName="spacer" presStyleCnt="0"/>
      <dgm:spPr/>
    </dgm:pt>
    <dgm:pt modelId="{BB2F8DBC-0734-40D5-8263-AE5ECF99AD1E}" type="pres">
      <dgm:prSet presAssocID="{2F978484-80CB-45A9-A0EE-D6CC3A3301CB}" presName="parentText" presStyleLbl="node1" presStyleIdx="5" presStyleCnt="8">
        <dgm:presLayoutVars>
          <dgm:chMax val="0"/>
          <dgm:bulletEnabled val="1"/>
        </dgm:presLayoutVars>
      </dgm:prSet>
      <dgm:spPr/>
    </dgm:pt>
    <dgm:pt modelId="{C0D2733E-86EB-4104-AB91-2AA96660784A}" type="pres">
      <dgm:prSet presAssocID="{CB7F14FB-ACE9-4844-916C-D40EF349F8EA}" presName="spacer" presStyleCnt="0"/>
      <dgm:spPr/>
    </dgm:pt>
    <dgm:pt modelId="{719998B9-BBD5-42E9-AB2D-F1F333FF6579}" type="pres">
      <dgm:prSet presAssocID="{83203549-626D-4954-BA53-DF96606AF3C1}" presName="parentText" presStyleLbl="node1" presStyleIdx="6" presStyleCnt="8">
        <dgm:presLayoutVars>
          <dgm:chMax val="0"/>
          <dgm:bulletEnabled val="1"/>
        </dgm:presLayoutVars>
      </dgm:prSet>
      <dgm:spPr/>
    </dgm:pt>
    <dgm:pt modelId="{7D19A1A0-B61D-4018-AE98-B5C22D543E9C}" type="pres">
      <dgm:prSet presAssocID="{868B6A2F-FB42-47B0-8EBF-1D4FE14B0229}" presName="spacer" presStyleCnt="0"/>
      <dgm:spPr/>
    </dgm:pt>
    <dgm:pt modelId="{79F2AED5-5240-409B-B39D-349F82339A53}" type="pres">
      <dgm:prSet presAssocID="{EEA7DC3B-9433-4F26-94D8-B409B11B2B8D}" presName="parentText" presStyleLbl="node1" presStyleIdx="7" presStyleCnt="8">
        <dgm:presLayoutVars>
          <dgm:chMax val="0"/>
          <dgm:bulletEnabled val="1"/>
        </dgm:presLayoutVars>
      </dgm:prSet>
      <dgm:spPr/>
    </dgm:pt>
  </dgm:ptLst>
  <dgm:cxnLst>
    <dgm:cxn modelId="{498D922D-F98F-47F3-B440-33C50B23FDC6}" type="presOf" srcId="{731279E3-FCED-4C34-9A8B-6122962824FC}" destId="{AABAE58D-04DB-44FE-AC1F-03BD1C53484C}" srcOrd="0" destOrd="0" presId="urn:microsoft.com/office/officeart/2005/8/layout/vList2"/>
    <dgm:cxn modelId="{2B62D13E-6682-46D4-96F6-EDE50DC4DEF8}" srcId="{731279E3-FCED-4C34-9A8B-6122962824FC}" destId="{E2D2A40B-59FF-4F68-8E11-6A1CDE1CE0E1}" srcOrd="1" destOrd="0" parTransId="{66F5C312-14A7-4F02-AE77-5F79A054E982}" sibTransId="{42492B99-113C-49D6-A152-C4A3A085F885}"/>
    <dgm:cxn modelId="{18F6C340-47D8-4467-8A7D-92CCAD58A657}" srcId="{731279E3-FCED-4C34-9A8B-6122962824FC}" destId="{1D0AF6C1-C09D-4ACE-8763-4362700858BF}" srcOrd="3" destOrd="0" parTransId="{310F5D0E-92BD-4191-8276-F4EF2F25EC4D}" sibTransId="{BCA2EB9B-CFB4-4F5F-83B1-5097E204D488}"/>
    <dgm:cxn modelId="{CF50375B-6BFC-4A7E-B267-779DF847B886}" srcId="{731279E3-FCED-4C34-9A8B-6122962824FC}" destId="{2F978484-80CB-45A9-A0EE-D6CC3A3301CB}" srcOrd="5" destOrd="0" parTransId="{4DC5335F-6D77-4F09-ABDD-C530AEB8C93D}" sibTransId="{CB7F14FB-ACE9-4844-916C-D40EF349F8EA}"/>
    <dgm:cxn modelId="{90AD455E-46DA-497A-9772-25972B439D72}" type="presOf" srcId="{E2D2A40B-59FF-4F68-8E11-6A1CDE1CE0E1}" destId="{3182CA90-A477-4192-B6B5-7DFD92589A32}" srcOrd="0" destOrd="0" presId="urn:microsoft.com/office/officeart/2005/8/layout/vList2"/>
    <dgm:cxn modelId="{1A935C54-042C-4B42-8DD7-A84CCE7D3456}" type="presOf" srcId="{83203549-626D-4954-BA53-DF96606AF3C1}" destId="{719998B9-BBD5-42E9-AB2D-F1F333FF6579}" srcOrd="0" destOrd="0" presId="urn:microsoft.com/office/officeart/2005/8/layout/vList2"/>
    <dgm:cxn modelId="{8D45F858-38E2-4B74-8902-9E68B35D2118}" type="presOf" srcId="{EEA7DC3B-9433-4F26-94D8-B409B11B2B8D}" destId="{79F2AED5-5240-409B-B39D-349F82339A53}" srcOrd="0" destOrd="0" presId="urn:microsoft.com/office/officeart/2005/8/layout/vList2"/>
    <dgm:cxn modelId="{1B23427E-12BC-47E7-8BA6-0978D3402125}" srcId="{731279E3-FCED-4C34-9A8B-6122962824FC}" destId="{FE5EA8C3-031F-44AE-BE82-A60DA8219328}" srcOrd="2" destOrd="0" parTransId="{F00D3BDA-07D9-48B2-A6B8-949F4103A243}" sibTransId="{3FFBBAC4-9F8C-42BA-94F8-3EB06F44330F}"/>
    <dgm:cxn modelId="{3D64B68C-F703-43F3-A7A1-E3558AF2B09B}" srcId="{731279E3-FCED-4C34-9A8B-6122962824FC}" destId="{2DD6C433-2699-4A18-AD67-D78EFE0F267B}" srcOrd="4" destOrd="0" parTransId="{4794F20D-4788-4F28-A63E-660F209B39FA}" sibTransId="{0B0C50E5-2695-44FE-AA88-F38EAD67856C}"/>
    <dgm:cxn modelId="{F56B91A4-9D94-4254-A617-4D1BC8E923C7}" type="presOf" srcId="{1D0AF6C1-C09D-4ACE-8763-4362700858BF}" destId="{BF520142-3A6D-4FC1-9430-C280AF2EC4E4}" srcOrd="0" destOrd="0" presId="urn:microsoft.com/office/officeart/2005/8/layout/vList2"/>
    <dgm:cxn modelId="{4E6B1CA6-758E-4EE6-A647-626EB631C963}" type="presOf" srcId="{2F978484-80CB-45A9-A0EE-D6CC3A3301CB}" destId="{BB2F8DBC-0734-40D5-8263-AE5ECF99AD1E}" srcOrd="0" destOrd="0" presId="urn:microsoft.com/office/officeart/2005/8/layout/vList2"/>
    <dgm:cxn modelId="{6D45F3C8-64F2-4723-9ED9-E3E05F157BC1}" type="presOf" srcId="{8CCC5F41-54F9-4601-9D89-D7C6D00DF662}" destId="{0BC39AB7-1E20-4EF7-AB34-E4ABEEC0818D}" srcOrd="0" destOrd="0" presId="urn:microsoft.com/office/officeart/2005/8/layout/vList2"/>
    <dgm:cxn modelId="{3F9E23DF-AEEE-4E03-BBD3-263E9002DB9D}" srcId="{731279E3-FCED-4C34-9A8B-6122962824FC}" destId="{83203549-626D-4954-BA53-DF96606AF3C1}" srcOrd="6" destOrd="0" parTransId="{9D954919-ADCB-4769-914B-E350595DADA6}" sibTransId="{868B6A2F-FB42-47B0-8EBF-1D4FE14B0229}"/>
    <dgm:cxn modelId="{022BA3E4-B3AA-455E-AA40-C33351EEA607}" srcId="{731279E3-FCED-4C34-9A8B-6122962824FC}" destId="{8CCC5F41-54F9-4601-9D89-D7C6D00DF662}" srcOrd="0" destOrd="0" parTransId="{E3DA1959-C602-40F5-92F9-9439D3A6ED26}" sibTransId="{43915062-BEDC-4C8F-90BA-122505F3E809}"/>
    <dgm:cxn modelId="{D8E547E6-3D8A-45F0-89C9-C009378682E5}" type="presOf" srcId="{2DD6C433-2699-4A18-AD67-D78EFE0F267B}" destId="{0C93C857-3A02-4176-86AC-A753EC2C2CA4}" srcOrd="0" destOrd="0" presId="urn:microsoft.com/office/officeart/2005/8/layout/vList2"/>
    <dgm:cxn modelId="{846677F0-FEB7-4B21-91B0-A121B995DC18}" srcId="{731279E3-FCED-4C34-9A8B-6122962824FC}" destId="{EEA7DC3B-9433-4F26-94D8-B409B11B2B8D}" srcOrd="7" destOrd="0" parTransId="{6FC973A2-BAF0-47F8-85AA-6F9DE1ADE4DA}" sibTransId="{E9F7D56A-D31B-4AF9-9253-CC587D5721FD}"/>
    <dgm:cxn modelId="{3715EFF0-A661-45A6-B75C-02B54C630F9E}" type="presOf" srcId="{FE5EA8C3-031F-44AE-BE82-A60DA8219328}" destId="{B9313E10-A904-4FE2-AC38-BEC599BF2892}" srcOrd="0" destOrd="0" presId="urn:microsoft.com/office/officeart/2005/8/layout/vList2"/>
    <dgm:cxn modelId="{947CBEB7-A93D-432A-ADBF-4EC95A83C53F}" type="presParOf" srcId="{AABAE58D-04DB-44FE-AC1F-03BD1C53484C}" destId="{0BC39AB7-1E20-4EF7-AB34-E4ABEEC0818D}" srcOrd="0" destOrd="0" presId="urn:microsoft.com/office/officeart/2005/8/layout/vList2"/>
    <dgm:cxn modelId="{B76C1D18-D286-48BE-9884-5FEB26ED6004}" type="presParOf" srcId="{AABAE58D-04DB-44FE-AC1F-03BD1C53484C}" destId="{D9228135-741A-440C-BAFD-B4D666C2C9F3}" srcOrd="1" destOrd="0" presId="urn:microsoft.com/office/officeart/2005/8/layout/vList2"/>
    <dgm:cxn modelId="{11A373AC-D737-409A-9FCD-37C7ACC1BBDB}" type="presParOf" srcId="{AABAE58D-04DB-44FE-AC1F-03BD1C53484C}" destId="{3182CA90-A477-4192-B6B5-7DFD92589A32}" srcOrd="2" destOrd="0" presId="urn:microsoft.com/office/officeart/2005/8/layout/vList2"/>
    <dgm:cxn modelId="{531EF5B7-66C6-4AED-A2E7-1A5DF406E2C6}" type="presParOf" srcId="{AABAE58D-04DB-44FE-AC1F-03BD1C53484C}" destId="{12BA6700-5012-40BC-B918-45857C08B3BF}" srcOrd="3" destOrd="0" presId="urn:microsoft.com/office/officeart/2005/8/layout/vList2"/>
    <dgm:cxn modelId="{75983065-DF48-41BB-A27C-7505AA1B9EB7}" type="presParOf" srcId="{AABAE58D-04DB-44FE-AC1F-03BD1C53484C}" destId="{B9313E10-A904-4FE2-AC38-BEC599BF2892}" srcOrd="4" destOrd="0" presId="urn:microsoft.com/office/officeart/2005/8/layout/vList2"/>
    <dgm:cxn modelId="{1DEB363A-FE0E-41FC-B922-4E5D55B5A2F6}" type="presParOf" srcId="{AABAE58D-04DB-44FE-AC1F-03BD1C53484C}" destId="{049A7E50-E30A-4164-9F9D-78E32E897C13}" srcOrd="5" destOrd="0" presId="urn:microsoft.com/office/officeart/2005/8/layout/vList2"/>
    <dgm:cxn modelId="{9C933A0F-A805-47F6-B1EA-3CF5C3493DB0}" type="presParOf" srcId="{AABAE58D-04DB-44FE-AC1F-03BD1C53484C}" destId="{BF520142-3A6D-4FC1-9430-C280AF2EC4E4}" srcOrd="6" destOrd="0" presId="urn:microsoft.com/office/officeart/2005/8/layout/vList2"/>
    <dgm:cxn modelId="{2FF0330B-A701-4450-899A-A11D78720AC6}" type="presParOf" srcId="{AABAE58D-04DB-44FE-AC1F-03BD1C53484C}" destId="{460CC743-90D6-42D5-BCF8-39E8F47DC47D}" srcOrd="7" destOrd="0" presId="urn:microsoft.com/office/officeart/2005/8/layout/vList2"/>
    <dgm:cxn modelId="{4D7D0445-67F5-4D2D-8DC8-6A6214F78831}" type="presParOf" srcId="{AABAE58D-04DB-44FE-AC1F-03BD1C53484C}" destId="{0C93C857-3A02-4176-86AC-A753EC2C2CA4}" srcOrd="8" destOrd="0" presId="urn:microsoft.com/office/officeart/2005/8/layout/vList2"/>
    <dgm:cxn modelId="{3659CB84-A7B7-4802-B665-7B6D63865B16}" type="presParOf" srcId="{AABAE58D-04DB-44FE-AC1F-03BD1C53484C}" destId="{BB7448D6-753E-43C7-A651-3539D1F6BC89}" srcOrd="9" destOrd="0" presId="urn:microsoft.com/office/officeart/2005/8/layout/vList2"/>
    <dgm:cxn modelId="{32D813D7-3261-4ED5-9C30-49C13F5C0263}" type="presParOf" srcId="{AABAE58D-04DB-44FE-AC1F-03BD1C53484C}" destId="{BB2F8DBC-0734-40D5-8263-AE5ECF99AD1E}" srcOrd="10" destOrd="0" presId="urn:microsoft.com/office/officeart/2005/8/layout/vList2"/>
    <dgm:cxn modelId="{FED490F5-E143-4289-BFC1-2468ED4213AF}" type="presParOf" srcId="{AABAE58D-04DB-44FE-AC1F-03BD1C53484C}" destId="{C0D2733E-86EB-4104-AB91-2AA96660784A}" srcOrd="11" destOrd="0" presId="urn:microsoft.com/office/officeart/2005/8/layout/vList2"/>
    <dgm:cxn modelId="{56E779C5-58A2-468B-A2E3-B6E7328BFA1C}" type="presParOf" srcId="{AABAE58D-04DB-44FE-AC1F-03BD1C53484C}" destId="{719998B9-BBD5-42E9-AB2D-F1F333FF6579}" srcOrd="12" destOrd="0" presId="urn:microsoft.com/office/officeart/2005/8/layout/vList2"/>
    <dgm:cxn modelId="{1AA3BD8E-D717-4580-B91D-5E689D073EC8}" type="presParOf" srcId="{AABAE58D-04DB-44FE-AC1F-03BD1C53484C}" destId="{7D19A1A0-B61D-4018-AE98-B5C22D543E9C}" srcOrd="13" destOrd="0" presId="urn:microsoft.com/office/officeart/2005/8/layout/vList2"/>
    <dgm:cxn modelId="{1F52BE74-BB8D-4EB7-9FC6-D60F67153D81}" type="presParOf" srcId="{AABAE58D-04DB-44FE-AC1F-03BD1C53484C}" destId="{79F2AED5-5240-409B-B39D-349F82339A53}"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36461-9CE3-4908-B11A-2855667BE216}">
      <dsp:nvSpPr>
        <dsp:cNvPr id="0" name=""/>
        <dsp:cNvSpPr/>
      </dsp:nvSpPr>
      <dsp:spPr>
        <a:xfrm>
          <a:off x="0" y="321438"/>
          <a:ext cx="9858191" cy="378000"/>
        </a:xfrm>
        <a:prstGeom prst="rect">
          <a:avLst/>
        </a:prstGeom>
        <a:solidFill>
          <a:schemeClr val="lt1">
            <a:alpha val="90000"/>
            <a:hueOff val="0"/>
            <a:satOff val="0"/>
            <a:lumOff val="0"/>
            <a:alphaOff val="0"/>
          </a:schemeClr>
        </a:solidFill>
        <a:ln w="1397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92A063-F275-4C7E-AD43-23AA8F0C2361}">
      <dsp:nvSpPr>
        <dsp:cNvPr id="0" name=""/>
        <dsp:cNvSpPr/>
      </dsp:nvSpPr>
      <dsp:spPr>
        <a:xfrm>
          <a:off x="492909" y="100038"/>
          <a:ext cx="6900733" cy="442800"/>
        </a:xfrm>
        <a:prstGeom prst="round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0831" tIns="0" rIns="260831" bIns="0" numCol="1" spcCol="1270" anchor="ctr" anchorCtr="0">
          <a:noAutofit/>
        </a:bodyPr>
        <a:lstStyle/>
        <a:p>
          <a:pPr marL="0" lvl="0" indent="0" algn="l" defTabSz="889000">
            <a:lnSpc>
              <a:spcPct val="90000"/>
            </a:lnSpc>
            <a:spcBef>
              <a:spcPct val="0"/>
            </a:spcBef>
            <a:spcAft>
              <a:spcPct val="35000"/>
            </a:spcAft>
            <a:buNone/>
          </a:pPr>
          <a:r>
            <a:rPr lang="en-US" sz="2000" kern="1200" dirty="0"/>
            <a:t>Test Cases</a:t>
          </a:r>
        </a:p>
      </dsp:txBody>
      <dsp:txXfrm>
        <a:off x="514525" y="121654"/>
        <a:ext cx="6857501" cy="399568"/>
      </dsp:txXfrm>
    </dsp:sp>
    <dsp:sp modelId="{553EB847-8556-484A-91F4-86AC6EA1D7DA}">
      <dsp:nvSpPr>
        <dsp:cNvPr id="0" name=""/>
        <dsp:cNvSpPr/>
      </dsp:nvSpPr>
      <dsp:spPr>
        <a:xfrm>
          <a:off x="0" y="1001839"/>
          <a:ext cx="9858191" cy="378000"/>
        </a:xfrm>
        <a:prstGeom prst="rect">
          <a:avLst/>
        </a:prstGeom>
        <a:solidFill>
          <a:schemeClr val="lt1">
            <a:alpha val="90000"/>
            <a:hueOff val="0"/>
            <a:satOff val="0"/>
            <a:lumOff val="0"/>
            <a:alphaOff val="0"/>
          </a:schemeClr>
        </a:solidFill>
        <a:ln w="13970" cap="flat" cmpd="sng" algn="ctr">
          <a:solidFill>
            <a:schemeClr val="accent5">
              <a:hueOff val="-3813831"/>
              <a:satOff val="1006"/>
              <a:lumOff val="510"/>
              <a:alphaOff val="0"/>
            </a:schemeClr>
          </a:solidFill>
          <a:prstDash val="solid"/>
        </a:ln>
        <a:effectLst/>
      </dsp:spPr>
      <dsp:style>
        <a:lnRef idx="2">
          <a:scrgbClr r="0" g="0" b="0"/>
        </a:lnRef>
        <a:fillRef idx="1">
          <a:scrgbClr r="0" g="0" b="0"/>
        </a:fillRef>
        <a:effectRef idx="0">
          <a:scrgbClr r="0" g="0" b="0"/>
        </a:effectRef>
        <a:fontRef idx="minor"/>
      </dsp:style>
    </dsp:sp>
    <dsp:sp modelId="{ECDF7AB5-6896-4EB2-82FC-92C67321D9B0}">
      <dsp:nvSpPr>
        <dsp:cNvPr id="0" name=""/>
        <dsp:cNvSpPr/>
      </dsp:nvSpPr>
      <dsp:spPr>
        <a:xfrm>
          <a:off x="492909" y="780438"/>
          <a:ext cx="6900733" cy="442800"/>
        </a:xfrm>
        <a:prstGeom prst="roundRect">
          <a:avLst/>
        </a:prstGeom>
        <a:solidFill>
          <a:schemeClr val="accent5">
            <a:hueOff val="-3813831"/>
            <a:satOff val="1006"/>
            <a:lumOff val="51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0831" tIns="0" rIns="260831" bIns="0" numCol="1" spcCol="1270" anchor="ctr" anchorCtr="0">
          <a:noAutofit/>
        </a:bodyPr>
        <a:lstStyle/>
        <a:p>
          <a:pPr marL="0" lvl="0" indent="0" algn="l" defTabSz="889000">
            <a:lnSpc>
              <a:spcPct val="90000"/>
            </a:lnSpc>
            <a:spcBef>
              <a:spcPct val="0"/>
            </a:spcBef>
            <a:spcAft>
              <a:spcPct val="35000"/>
            </a:spcAft>
            <a:buNone/>
          </a:pPr>
          <a:r>
            <a:rPr lang="en-US" sz="2000" kern="1200" dirty="0"/>
            <a:t>Test Plan vs. Test Case</a:t>
          </a:r>
        </a:p>
      </dsp:txBody>
      <dsp:txXfrm>
        <a:off x="514525" y="802054"/>
        <a:ext cx="6857501" cy="399568"/>
      </dsp:txXfrm>
    </dsp:sp>
    <dsp:sp modelId="{C4F2A054-DD7B-402A-BF88-2297D9B34E2A}">
      <dsp:nvSpPr>
        <dsp:cNvPr id="0" name=""/>
        <dsp:cNvSpPr/>
      </dsp:nvSpPr>
      <dsp:spPr>
        <a:xfrm>
          <a:off x="0" y="1682239"/>
          <a:ext cx="9858191" cy="378000"/>
        </a:xfrm>
        <a:prstGeom prst="rect">
          <a:avLst/>
        </a:prstGeom>
        <a:solidFill>
          <a:schemeClr val="lt1">
            <a:alpha val="90000"/>
            <a:hueOff val="0"/>
            <a:satOff val="0"/>
            <a:lumOff val="0"/>
            <a:alphaOff val="0"/>
          </a:schemeClr>
        </a:solidFill>
        <a:ln w="13970" cap="flat" cmpd="sng" algn="ctr">
          <a:solidFill>
            <a:schemeClr val="accent5">
              <a:hueOff val="-7627663"/>
              <a:satOff val="2012"/>
              <a:lumOff val="1020"/>
              <a:alphaOff val="0"/>
            </a:schemeClr>
          </a:solidFill>
          <a:prstDash val="solid"/>
        </a:ln>
        <a:effectLst/>
      </dsp:spPr>
      <dsp:style>
        <a:lnRef idx="2">
          <a:scrgbClr r="0" g="0" b="0"/>
        </a:lnRef>
        <a:fillRef idx="1">
          <a:scrgbClr r="0" g="0" b="0"/>
        </a:fillRef>
        <a:effectRef idx="0">
          <a:scrgbClr r="0" g="0" b="0"/>
        </a:effectRef>
        <a:fontRef idx="minor"/>
      </dsp:style>
    </dsp:sp>
    <dsp:sp modelId="{C68C2C53-4B2B-45FF-AD61-BDBEF1D7D12A}">
      <dsp:nvSpPr>
        <dsp:cNvPr id="0" name=""/>
        <dsp:cNvSpPr/>
      </dsp:nvSpPr>
      <dsp:spPr>
        <a:xfrm>
          <a:off x="492909" y="1460839"/>
          <a:ext cx="6900733" cy="442800"/>
        </a:xfrm>
        <a:prstGeom prst="roundRect">
          <a:avLst/>
        </a:prstGeom>
        <a:solidFill>
          <a:schemeClr val="accent5">
            <a:hueOff val="-7627663"/>
            <a:satOff val="2012"/>
            <a:lumOff val="102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0831" tIns="0" rIns="260831" bIns="0" numCol="1" spcCol="1270" anchor="ctr" anchorCtr="0">
          <a:noAutofit/>
        </a:bodyPr>
        <a:lstStyle/>
        <a:p>
          <a:pPr marL="0" lvl="0" indent="0" algn="l" defTabSz="889000">
            <a:lnSpc>
              <a:spcPct val="90000"/>
            </a:lnSpc>
            <a:spcBef>
              <a:spcPct val="0"/>
            </a:spcBef>
            <a:spcAft>
              <a:spcPct val="35000"/>
            </a:spcAft>
            <a:buNone/>
          </a:pPr>
          <a:r>
            <a:rPr lang="en-US" sz="2000" kern="1200" dirty="0"/>
            <a:t>Test Case Type</a:t>
          </a:r>
        </a:p>
      </dsp:txBody>
      <dsp:txXfrm>
        <a:off x="514525" y="1482455"/>
        <a:ext cx="6857501" cy="399568"/>
      </dsp:txXfrm>
    </dsp:sp>
    <dsp:sp modelId="{6AC617E1-2A49-4C5B-8EB9-E7F38D9FC008}">
      <dsp:nvSpPr>
        <dsp:cNvPr id="0" name=""/>
        <dsp:cNvSpPr/>
      </dsp:nvSpPr>
      <dsp:spPr>
        <a:xfrm>
          <a:off x="0" y="2362639"/>
          <a:ext cx="9858191" cy="378000"/>
        </a:xfrm>
        <a:prstGeom prst="rect">
          <a:avLst/>
        </a:prstGeom>
        <a:solidFill>
          <a:schemeClr val="lt1">
            <a:alpha val="90000"/>
            <a:hueOff val="0"/>
            <a:satOff val="0"/>
            <a:lumOff val="0"/>
            <a:alphaOff val="0"/>
          </a:schemeClr>
        </a:solidFill>
        <a:ln w="13970" cap="flat" cmpd="sng" algn="ctr">
          <a:solidFill>
            <a:schemeClr val="accent5">
              <a:hueOff val="-11441494"/>
              <a:satOff val="3017"/>
              <a:lumOff val="1529"/>
              <a:alphaOff val="0"/>
            </a:schemeClr>
          </a:solidFill>
          <a:prstDash val="solid"/>
        </a:ln>
        <a:effectLst/>
      </dsp:spPr>
      <dsp:style>
        <a:lnRef idx="2">
          <a:scrgbClr r="0" g="0" b="0"/>
        </a:lnRef>
        <a:fillRef idx="1">
          <a:scrgbClr r="0" g="0" b="0"/>
        </a:fillRef>
        <a:effectRef idx="0">
          <a:scrgbClr r="0" g="0" b="0"/>
        </a:effectRef>
        <a:fontRef idx="minor"/>
      </dsp:style>
    </dsp:sp>
    <dsp:sp modelId="{42480F32-D117-43C6-BD8F-9B56A0A77EA5}">
      <dsp:nvSpPr>
        <dsp:cNvPr id="0" name=""/>
        <dsp:cNvSpPr/>
      </dsp:nvSpPr>
      <dsp:spPr>
        <a:xfrm>
          <a:off x="492909" y="2141239"/>
          <a:ext cx="6900733" cy="442800"/>
        </a:xfrm>
        <a:prstGeom prst="roundRect">
          <a:avLst/>
        </a:prstGeom>
        <a:solidFill>
          <a:schemeClr val="accent5">
            <a:hueOff val="-11441494"/>
            <a:satOff val="3017"/>
            <a:lumOff val="152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0831" tIns="0" rIns="260831" bIns="0" numCol="1" spcCol="1270" anchor="ctr" anchorCtr="0">
          <a:noAutofit/>
        </a:bodyPr>
        <a:lstStyle/>
        <a:p>
          <a:pPr marL="0" lvl="0" indent="0" algn="l" defTabSz="889000">
            <a:lnSpc>
              <a:spcPct val="90000"/>
            </a:lnSpc>
            <a:spcBef>
              <a:spcPct val="0"/>
            </a:spcBef>
            <a:spcAft>
              <a:spcPct val="35000"/>
            </a:spcAft>
            <a:buNone/>
          </a:pPr>
          <a:r>
            <a:rPr lang="en-US" sz="2000" kern="1200" dirty="0"/>
            <a:t>Test Case Information</a:t>
          </a:r>
        </a:p>
      </dsp:txBody>
      <dsp:txXfrm>
        <a:off x="514525" y="2162855"/>
        <a:ext cx="6857501" cy="399568"/>
      </dsp:txXfrm>
    </dsp:sp>
    <dsp:sp modelId="{E4BBB6A4-E78D-4472-A29E-F36CA5023896}">
      <dsp:nvSpPr>
        <dsp:cNvPr id="0" name=""/>
        <dsp:cNvSpPr/>
      </dsp:nvSpPr>
      <dsp:spPr>
        <a:xfrm>
          <a:off x="0" y="3043039"/>
          <a:ext cx="9858191" cy="378000"/>
        </a:xfrm>
        <a:prstGeom prst="rect">
          <a:avLst/>
        </a:prstGeom>
        <a:solidFill>
          <a:schemeClr val="lt1">
            <a:alpha val="90000"/>
            <a:hueOff val="0"/>
            <a:satOff val="0"/>
            <a:lumOff val="0"/>
            <a:alphaOff val="0"/>
          </a:schemeClr>
        </a:solidFill>
        <a:ln w="13970" cap="flat" cmpd="sng" algn="ctr">
          <a:solidFill>
            <a:schemeClr val="accent5">
              <a:hueOff val="-15255325"/>
              <a:satOff val="4023"/>
              <a:lumOff val="2039"/>
              <a:alphaOff val="0"/>
            </a:schemeClr>
          </a:solidFill>
          <a:prstDash val="solid"/>
        </a:ln>
        <a:effectLst/>
      </dsp:spPr>
      <dsp:style>
        <a:lnRef idx="2">
          <a:scrgbClr r="0" g="0" b="0"/>
        </a:lnRef>
        <a:fillRef idx="1">
          <a:scrgbClr r="0" g="0" b="0"/>
        </a:fillRef>
        <a:effectRef idx="0">
          <a:scrgbClr r="0" g="0" b="0"/>
        </a:effectRef>
        <a:fontRef idx="minor"/>
      </dsp:style>
    </dsp:sp>
    <dsp:sp modelId="{68E0A683-080F-43B8-8686-0E54E2683CF9}">
      <dsp:nvSpPr>
        <dsp:cNvPr id="0" name=""/>
        <dsp:cNvSpPr/>
      </dsp:nvSpPr>
      <dsp:spPr>
        <a:xfrm>
          <a:off x="492909" y="2821639"/>
          <a:ext cx="6900733" cy="442800"/>
        </a:xfrm>
        <a:prstGeom prst="roundRect">
          <a:avLst/>
        </a:prstGeom>
        <a:solidFill>
          <a:schemeClr val="accent5">
            <a:hueOff val="-15255325"/>
            <a:satOff val="4023"/>
            <a:lumOff val="203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0831" tIns="0" rIns="260831" bIns="0" numCol="1" spcCol="1270" anchor="ctr" anchorCtr="0">
          <a:noAutofit/>
        </a:bodyPr>
        <a:lstStyle/>
        <a:p>
          <a:pPr marL="0" lvl="0" indent="0" algn="l" defTabSz="889000">
            <a:lnSpc>
              <a:spcPct val="90000"/>
            </a:lnSpc>
            <a:spcBef>
              <a:spcPct val="0"/>
            </a:spcBef>
            <a:spcAft>
              <a:spcPct val="35000"/>
            </a:spcAft>
            <a:buNone/>
          </a:pPr>
          <a:r>
            <a:rPr lang="en-US" sz="2000" kern="1200" dirty="0"/>
            <a:t>Test Case Content</a:t>
          </a:r>
        </a:p>
      </dsp:txBody>
      <dsp:txXfrm>
        <a:off x="514525" y="2843255"/>
        <a:ext cx="6857501" cy="399568"/>
      </dsp:txXfrm>
    </dsp:sp>
    <dsp:sp modelId="{180C32E9-1124-4C0B-BF25-7CF71F0BD729}">
      <dsp:nvSpPr>
        <dsp:cNvPr id="0" name=""/>
        <dsp:cNvSpPr/>
      </dsp:nvSpPr>
      <dsp:spPr>
        <a:xfrm>
          <a:off x="0" y="3723439"/>
          <a:ext cx="9858191" cy="378000"/>
        </a:xfrm>
        <a:prstGeom prst="rect">
          <a:avLst/>
        </a:prstGeom>
        <a:solidFill>
          <a:schemeClr val="lt1">
            <a:alpha val="90000"/>
            <a:hueOff val="0"/>
            <a:satOff val="0"/>
            <a:lumOff val="0"/>
            <a:alphaOff val="0"/>
          </a:schemeClr>
        </a:solidFill>
        <a:ln w="13970" cap="flat" cmpd="sng" algn="ctr">
          <a:solidFill>
            <a:schemeClr val="accent5">
              <a:hueOff val="-19069156"/>
              <a:satOff val="5029"/>
              <a:lumOff val="2549"/>
              <a:alphaOff val="0"/>
            </a:schemeClr>
          </a:solidFill>
          <a:prstDash val="solid"/>
        </a:ln>
        <a:effectLst/>
      </dsp:spPr>
      <dsp:style>
        <a:lnRef idx="2">
          <a:scrgbClr r="0" g="0" b="0"/>
        </a:lnRef>
        <a:fillRef idx="1">
          <a:scrgbClr r="0" g="0" b="0"/>
        </a:fillRef>
        <a:effectRef idx="0">
          <a:scrgbClr r="0" g="0" b="0"/>
        </a:effectRef>
        <a:fontRef idx="minor"/>
      </dsp:style>
    </dsp:sp>
    <dsp:sp modelId="{237AB67E-45FE-499E-BFBD-6F2A95998D98}">
      <dsp:nvSpPr>
        <dsp:cNvPr id="0" name=""/>
        <dsp:cNvSpPr/>
      </dsp:nvSpPr>
      <dsp:spPr>
        <a:xfrm>
          <a:off x="492909" y="3502039"/>
          <a:ext cx="6900733" cy="442800"/>
        </a:xfrm>
        <a:prstGeom prst="roundRect">
          <a:avLst/>
        </a:prstGeom>
        <a:solidFill>
          <a:schemeClr val="accent5">
            <a:hueOff val="-19069156"/>
            <a:satOff val="5029"/>
            <a:lumOff val="254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0831" tIns="0" rIns="260831" bIns="0" numCol="1" spcCol="1270" anchor="ctr" anchorCtr="0">
          <a:noAutofit/>
        </a:bodyPr>
        <a:lstStyle/>
        <a:p>
          <a:pPr marL="0" lvl="0" indent="0" algn="l" defTabSz="889000">
            <a:lnSpc>
              <a:spcPct val="90000"/>
            </a:lnSpc>
            <a:spcBef>
              <a:spcPct val="0"/>
            </a:spcBef>
            <a:spcAft>
              <a:spcPct val="35000"/>
            </a:spcAft>
            <a:buNone/>
          </a:pPr>
          <a:r>
            <a:rPr lang="en-US" sz="2000" kern="1200" dirty="0"/>
            <a:t>Test Case Sample</a:t>
          </a:r>
        </a:p>
      </dsp:txBody>
      <dsp:txXfrm>
        <a:off x="514525" y="3523655"/>
        <a:ext cx="6857501"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665940-7706-4725-B35D-63D9592ABB60}">
      <dsp:nvSpPr>
        <dsp:cNvPr id="0" name=""/>
        <dsp:cNvSpPr/>
      </dsp:nvSpPr>
      <dsp:spPr>
        <a:xfrm>
          <a:off x="0" y="55268"/>
          <a:ext cx="8595360" cy="479700"/>
        </a:xfrm>
        <a:prstGeom prst="round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a:t>Functionality test cases,</a:t>
          </a:r>
          <a:endParaRPr lang="en-US" sz="2000" kern="1200"/>
        </a:p>
      </dsp:txBody>
      <dsp:txXfrm>
        <a:off x="23417" y="78685"/>
        <a:ext cx="8548526" cy="432866"/>
      </dsp:txXfrm>
    </dsp:sp>
    <dsp:sp modelId="{359A2BC4-8B89-4D02-A86E-1837676D0FC6}">
      <dsp:nvSpPr>
        <dsp:cNvPr id="0" name=""/>
        <dsp:cNvSpPr/>
      </dsp:nvSpPr>
      <dsp:spPr>
        <a:xfrm>
          <a:off x="0" y="592568"/>
          <a:ext cx="8595360" cy="479700"/>
        </a:xfrm>
        <a:prstGeom prst="roundRect">
          <a:avLst/>
        </a:prstGeom>
        <a:solidFill>
          <a:schemeClr val="accent5">
            <a:hueOff val="-2724165"/>
            <a:satOff val="718"/>
            <a:lumOff val="364"/>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a:t>Unit test cases,</a:t>
          </a:r>
          <a:endParaRPr lang="en-US" sz="2000" kern="1200"/>
        </a:p>
      </dsp:txBody>
      <dsp:txXfrm>
        <a:off x="23417" y="615985"/>
        <a:ext cx="8548526" cy="432866"/>
      </dsp:txXfrm>
    </dsp:sp>
    <dsp:sp modelId="{76ECB65A-68E0-4330-8D68-C9571D999CAB}">
      <dsp:nvSpPr>
        <dsp:cNvPr id="0" name=""/>
        <dsp:cNvSpPr/>
      </dsp:nvSpPr>
      <dsp:spPr>
        <a:xfrm>
          <a:off x="0" y="1129868"/>
          <a:ext cx="8595360" cy="479700"/>
        </a:xfrm>
        <a:prstGeom prst="roundRect">
          <a:avLst/>
        </a:prstGeom>
        <a:solidFill>
          <a:schemeClr val="accent5">
            <a:hueOff val="-5448331"/>
            <a:satOff val="1437"/>
            <a:lumOff val="728"/>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a:t>Performance test cases,</a:t>
          </a:r>
          <a:endParaRPr lang="en-US" sz="2000" kern="1200"/>
        </a:p>
      </dsp:txBody>
      <dsp:txXfrm>
        <a:off x="23417" y="1153285"/>
        <a:ext cx="8548526" cy="432866"/>
      </dsp:txXfrm>
    </dsp:sp>
    <dsp:sp modelId="{44ED0DB5-4F06-4035-8903-E9E0B4D6D95C}">
      <dsp:nvSpPr>
        <dsp:cNvPr id="0" name=""/>
        <dsp:cNvSpPr/>
      </dsp:nvSpPr>
      <dsp:spPr>
        <a:xfrm>
          <a:off x="0" y="1667168"/>
          <a:ext cx="8595360" cy="479700"/>
        </a:xfrm>
        <a:prstGeom prst="roundRect">
          <a:avLst/>
        </a:prstGeom>
        <a:solidFill>
          <a:schemeClr val="accent5">
            <a:hueOff val="-8172496"/>
            <a:satOff val="2155"/>
            <a:lumOff val="1092"/>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a:t>Database test cases,</a:t>
          </a:r>
          <a:endParaRPr lang="en-US" sz="2000" kern="1200"/>
        </a:p>
      </dsp:txBody>
      <dsp:txXfrm>
        <a:off x="23417" y="1690585"/>
        <a:ext cx="8548526" cy="432866"/>
      </dsp:txXfrm>
    </dsp:sp>
    <dsp:sp modelId="{93BE271F-7FFC-4BE9-A15C-EAEE3E4DD6C8}">
      <dsp:nvSpPr>
        <dsp:cNvPr id="0" name=""/>
        <dsp:cNvSpPr/>
      </dsp:nvSpPr>
      <dsp:spPr>
        <a:xfrm>
          <a:off x="0" y="2204468"/>
          <a:ext cx="8595360" cy="479700"/>
        </a:xfrm>
        <a:prstGeom prst="roundRect">
          <a:avLst/>
        </a:prstGeom>
        <a:solidFill>
          <a:schemeClr val="accent5">
            <a:hueOff val="-10896661"/>
            <a:satOff val="2874"/>
            <a:lumOff val="1457"/>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a:t>User interface test cases,</a:t>
          </a:r>
          <a:endParaRPr lang="en-US" sz="2000" kern="1200"/>
        </a:p>
      </dsp:txBody>
      <dsp:txXfrm>
        <a:off x="23417" y="2227885"/>
        <a:ext cx="8548526" cy="432866"/>
      </dsp:txXfrm>
    </dsp:sp>
    <dsp:sp modelId="{094246EB-8653-4630-AC15-7E5B63051AB4}">
      <dsp:nvSpPr>
        <dsp:cNvPr id="0" name=""/>
        <dsp:cNvSpPr/>
      </dsp:nvSpPr>
      <dsp:spPr>
        <a:xfrm>
          <a:off x="0" y="2741768"/>
          <a:ext cx="8595360" cy="479700"/>
        </a:xfrm>
        <a:prstGeom prst="roundRect">
          <a:avLst/>
        </a:prstGeom>
        <a:solidFill>
          <a:schemeClr val="accent5">
            <a:hueOff val="-13620827"/>
            <a:satOff val="3592"/>
            <a:lumOff val="1821"/>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a:t>Integration test cases,</a:t>
          </a:r>
          <a:endParaRPr lang="en-US" sz="2000" kern="1200"/>
        </a:p>
      </dsp:txBody>
      <dsp:txXfrm>
        <a:off x="23417" y="2765185"/>
        <a:ext cx="8548526" cy="432866"/>
      </dsp:txXfrm>
    </dsp:sp>
    <dsp:sp modelId="{52FABA95-116B-425E-95DD-90ECA932EBB2}">
      <dsp:nvSpPr>
        <dsp:cNvPr id="0" name=""/>
        <dsp:cNvSpPr/>
      </dsp:nvSpPr>
      <dsp:spPr>
        <a:xfrm>
          <a:off x="0" y="3279068"/>
          <a:ext cx="8595360" cy="479700"/>
        </a:xfrm>
        <a:prstGeom prst="roundRect">
          <a:avLst/>
        </a:prstGeom>
        <a:solidFill>
          <a:schemeClr val="accent5">
            <a:hueOff val="-16344992"/>
            <a:satOff val="4311"/>
            <a:lumOff val="2185"/>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a:t>Security test cases,</a:t>
          </a:r>
          <a:endParaRPr lang="en-US" sz="2000" kern="1200"/>
        </a:p>
      </dsp:txBody>
      <dsp:txXfrm>
        <a:off x="23417" y="3302485"/>
        <a:ext cx="8548526" cy="432866"/>
      </dsp:txXfrm>
    </dsp:sp>
    <dsp:sp modelId="{52F5E4EC-5189-40F1-8B5B-D905D8DDDB0B}">
      <dsp:nvSpPr>
        <dsp:cNvPr id="0" name=""/>
        <dsp:cNvSpPr/>
      </dsp:nvSpPr>
      <dsp:spPr>
        <a:xfrm>
          <a:off x="0" y="3816368"/>
          <a:ext cx="8595360" cy="479700"/>
        </a:xfrm>
        <a:prstGeom prst="roundRect">
          <a:avLst/>
        </a:prstGeom>
        <a:solidFill>
          <a:schemeClr val="accent5">
            <a:hueOff val="-19069156"/>
            <a:satOff val="5029"/>
            <a:lumOff val="254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a:t>and usability test cases.</a:t>
          </a:r>
          <a:endParaRPr lang="en-US" sz="2000" kern="1200"/>
        </a:p>
      </dsp:txBody>
      <dsp:txXfrm>
        <a:off x="23417" y="3839785"/>
        <a:ext cx="8548526" cy="4328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39AB7-1E20-4EF7-AB34-E4ABEEC0818D}">
      <dsp:nvSpPr>
        <dsp:cNvPr id="0" name=""/>
        <dsp:cNvSpPr/>
      </dsp:nvSpPr>
      <dsp:spPr>
        <a:xfrm>
          <a:off x="0" y="1198"/>
          <a:ext cx="8595360" cy="531288"/>
        </a:xfrm>
        <a:prstGeom prst="round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A unique test case identifier,</a:t>
          </a:r>
          <a:endParaRPr lang="en-US" sz="1600" kern="1200" dirty="0"/>
        </a:p>
      </dsp:txBody>
      <dsp:txXfrm>
        <a:off x="25935" y="27133"/>
        <a:ext cx="8543490" cy="479418"/>
      </dsp:txXfrm>
    </dsp:sp>
    <dsp:sp modelId="{3182CA90-A477-4192-B6B5-7DFD92589A32}">
      <dsp:nvSpPr>
        <dsp:cNvPr id="0" name=""/>
        <dsp:cNvSpPr/>
      </dsp:nvSpPr>
      <dsp:spPr>
        <a:xfrm>
          <a:off x="0" y="546577"/>
          <a:ext cx="8595360" cy="531288"/>
        </a:xfrm>
        <a:prstGeom prst="roundRect">
          <a:avLst/>
        </a:prstGeom>
        <a:solidFill>
          <a:schemeClr val="accent5">
            <a:hueOff val="-2724165"/>
            <a:satOff val="718"/>
            <a:lumOff val="364"/>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A brief description of a test and what it is for,</a:t>
          </a:r>
          <a:endParaRPr lang="en-US" sz="1600" kern="1200"/>
        </a:p>
      </dsp:txBody>
      <dsp:txXfrm>
        <a:off x="25935" y="572512"/>
        <a:ext cx="8543490" cy="479418"/>
      </dsp:txXfrm>
    </dsp:sp>
    <dsp:sp modelId="{B9313E10-A904-4FE2-AC38-BEC599BF2892}">
      <dsp:nvSpPr>
        <dsp:cNvPr id="0" name=""/>
        <dsp:cNvSpPr/>
      </dsp:nvSpPr>
      <dsp:spPr>
        <a:xfrm>
          <a:off x="0" y="1091956"/>
          <a:ext cx="8595360" cy="531288"/>
        </a:xfrm>
        <a:prstGeom prst="roundRect">
          <a:avLst/>
        </a:prstGeom>
        <a:solidFill>
          <a:schemeClr val="accent5">
            <a:hueOff val="-5448331"/>
            <a:satOff val="1437"/>
            <a:lumOff val="728"/>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Any assumptions and preconditions that are necessary before a test can be executed,</a:t>
          </a:r>
          <a:endParaRPr lang="en-US" sz="1600" kern="1200"/>
        </a:p>
      </dsp:txBody>
      <dsp:txXfrm>
        <a:off x="25935" y="1117891"/>
        <a:ext cx="8543490" cy="479418"/>
      </dsp:txXfrm>
    </dsp:sp>
    <dsp:sp modelId="{BF520142-3A6D-4FC1-9430-C280AF2EC4E4}">
      <dsp:nvSpPr>
        <dsp:cNvPr id="0" name=""/>
        <dsp:cNvSpPr/>
      </dsp:nvSpPr>
      <dsp:spPr>
        <a:xfrm>
          <a:off x="0" y="1637335"/>
          <a:ext cx="8595360" cy="531288"/>
        </a:xfrm>
        <a:prstGeom prst="roundRect">
          <a:avLst/>
        </a:prstGeom>
        <a:solidFill>
          <a:schemeClr val="accent5">
            <a:hueOff val="-8172496"/>
            <a:satOff val="2155"/>
            <a:lumOff val="1092"/>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Test data which needs to be provided in order to execute the test,</a:t>
          </a:r>
          <a:endParaRPr lang="en-US" sz="1600" kern="1200"/>
        </a:p>
      </dsp:txBody>
      <dsp:txXfrm>
        <a:off x="25935" y="1663270"/>
        <a:ext cx="8543490" cy="479418"/>
      </dsp:txXfrm>
    </dsp:sp>
    <dsp:sp modelId="{0C93C857-3A02-4176-86AC-A753EC2C2CA4}">
      <dsp:nvSpPr>
        <dsp:cNvPr id="0" name=""/>
        <dsp:cNvSpPr/>
      </dsp:nvSpPr>
      <dsp:spPr>
        <a:xfrm>
          <a:off x="0" y="2182713"/>
          <a:ext cx="8595360" cy="531288"/>
        </a:xfrm>
        <a:prstGeom prst="roundRect">
          <a:avLst/>
        </a:prstGeom>
        <a:solidFill>
          <a:schemeClr val="accent5">
            <a:hueOff val="-10896661"/>
            <a:satOff val="2874"/>
            <a:lumOff val="1457"/>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A list of steps which need to be executed to conduct the test,</a:t>
          </a:r>
          <a:endParaRPr lang="en-US" sz="1600" kern="1200"/>
        </a:p>
      </dsp:txBody>
      <dsp:txXfrm>
        <a:off x="25935" y="2208648"/>
        <a:ext cx="8543490" cy="479418"/>
      </dsp:txXfrm>
    </dsp:sp>
    <dsp:sp modelId="{BB2F8DBC-0734-40D5-8263-AE5ECF99AD1E}">
      <dsp:nvSpPr>
        <dsp:cNvPr id="0" name=""/>
        <dsp:cNvSpPr/>
      </dsp:nvSpPr>
      <dsp:spPr>
        <a:xfrm>
          <a:off x="0" y="2728092"/>
          <a:ext cx="8595360" cy="531288"/>
        </a:xfrm>
        <a:prstGeom prst="roundRect">
          <a:avLst/>
        </a:prstGeom>
        <a:solidFill>
          <a:schemeClr val="accent5">
            <a:hueOff val="-13620827"/>
            <a:satOff val="3592"/>
            <a:lumOff val="1821"/>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The expected result of the test,</a:t>
          </a:r>
          <a:endParaRPr lang="en-US" sz="1600" kern="1200"/>
        </a:p>
      </dsp:txBody>
      <dsp:txXfrm>
        <a:off x="25935" y="2754027"/>
        <a:ext cx="8543490" cy="479418"/>
      </dsp:txXfrm>
    </dsp:sp>
    <dsp:sp modelId="{719998B9-BBD5-42E9-AB2D-F1F333FF6579}">
      <dsp:nvSpPr>
        <dsp:cNvPr id="0" name=""/>
        <dsp:cNvSpPr/>
      </dsp:nvSpPr>
      <dsp:spPr>
        <a:xfrm>
          <a:off x="0" y="3273471"/>
          <a:ext cx="8595360" cy="531288"/>
        </a:xfrm>
        <a:prstGeom prst="roundRect">
          <a:avLst/>
        </a:prstGeom>
        <a:solidFill>
          <a:schemeClr val="accent5">
            <a:hueOff val="-16344992"/>
            <a:satOff val="4311"/>
            <a:lumOff val="2185"/>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The actual result of the test that was obtained and any post conditions which occurred as a result of executing the test,</a:t>
          </a:r>
          <a:endParaRPr lang="en-US" sz="1600" kern="1200"/>
        </a:p>
      </dsp:txBody>
      <dsp:txXfrm>
        <a:off x="25935" y="3299406"/>
        <a:ext cx="8543490" cy="479418"/>
      </dsp:txXfrm>
    </dsp:sp>
    <dsp:sp modelId="{79F2AED5-5240-409B-B39D-349F82339A53}">
      <dsp:nvSpPr>
        <dsp:cNvPr id="0" name=""/>
        <dsp:cNvSpPr/>
      </dsp:nvSpPr>
      <dsp:spPr>
        <a:xfrm>
          <a:off x="0" y="3818850"/>
          <a:ext cx="8595360" cy="531288"/>
        </a:xfrm>
        <a:prstGeom prst="roundRect">
          <a:avLst/>
        </a:prstGeom>
        <a:solidFill>
          <a:schemeClr val="accent5">
            <a:hueOff val="-19069156"/>
            <a:satOff val="5029"/>
            <a:lumOff val="254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Whether the test passed or failed.</a:t>
          </a:r>
          <a:endParaRPr lang="en-US" sz="1600" kern="1200"/>
        </a:p>
      </dsp:txBody>
      <dsp:txXfrm>
        <a:off x="25935" y="3844785"/>
        <a:ext cx="8543490" cy="47941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924B5-D989-4673-83F4-3D3700DC779B}" type="datetimeFigureOut">
              <a:rPr lang="en-US" smtClean="0"/>
              <a:t>2023-07-12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BE5306-A34C-4BBB-B5C5-CF3A8274572E}" type="slidenum">
              <a:rPr lang="en-US" smtClean="0"/>
              <a:t>‹#›</a:t>
            </a:fld>
            <a:endParaRPr lang="en-US"/>
          </a:p>
        </p:txBody>
      </p:sp>
    </p:spTree>
    <p:extLst>
      <p:ext uri="{BB962C8B-B14F-4D97-AF65-F5344CB8AC3E}">
        <p14:creationId xmlns:p14="http://schemas.microsoft.com/office/powerpoint/2010/main" val="3447220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echtarget.com/searchsoftwarequality/definition/quality-assuranc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66666"/>
                </a:solidFill>
                <a:effectLst/>
                <a:latin typeface="Arial" panose="020B0604020202020204" pitchFamily="34" charset="0"/>
              </a:rPr>
              <a:t>Test cases are typically written by members of the quality assurance (</a:t>
            </a:r>
            <a:r>
              <a:rPr lang="en-US" b="0" i="0" u="sng" dirty="0">
                <a:solidFill>
                  <a:srgbClr val="007CAD"/>
                </a:solidFill>
                <a:effectLst/>
                <a:latin typeface="Arial" panose="020B0604020202020204" pitchFamily="34" charset="0"/>
                <a:hlinkClick r:id="rId3"/>
              </a:rPr>
              <a:t>QA</a:t>
            </a:r>
            <a:r>
              <a:rPr lang="en-US" b="0" i="0" dirty="0">
                <a:solidFill>
                  <a:srgbClr val="666666"/>
                </a:solidFill>
                <a:effectLst/>
                <a:latin typeface="Arial" panose="020B0604020202020204" pitchFamily="34" charset="0"/>
              </a:rPr>
              <a:t>) team or the testing team and can be used as step-by-step instructions for each system test.</a:t>
            </a:r>
          </a:p>
          <a:p>
            <a:r>
              <a:rPr lang="en-US" b="0" i="0" dirty="0">
                <a:solidFill>
                  <a:srgbClr val="666666"/>
                </a:solidFill>
                <a:effectLst/>
                <a:latin typeface="Arial" panose="020B0604020202020204" pitchFamily="34" charset="0"/>
              </a:rPr>
              <a:t>Testing begins once the development team has finished a system feature or set of features. A sequence or collection of test cases is called a test suite.</a:t>
            </a:r>
            <a:endParaRPr lang="en-US" dirty="0"/>
          </a:p>
        </p:txBody>
      </p:sp>
      <p:sp>
        <p:nvSpPr>
          <p:cNvPr id="4" name="Slide Number Placeholder 3"/>
          <p:cNvSpPr>
            <a:spLocks noGrp="1"/>
          </p:cNvSpPr>
          <p:nvPr>
            <p:ph type="sldNum" sz="quarter" idx="5"/>
          </p:nvPr>
        </p:nvSpPr>
        <p:spPr/>
        <p:txBody>
          <a:bodyPr/>
          <a:lstStyle/>
          <a:p>
            <a:fld id="{5F4DD3DC-67D4-4442-B694-E3414E283962}" type="slidenum">
              <a:rPr lang="en-US" smtClean="0"/>
              <a:t>3</a:t>
            </a:fld>
            <a:endParaRPr lang="en-US"/>
          </a:p>
        </p:txBody>
      </p:sp>
    </p:spTree>
    <p:extLst>
      <p:ext uri="{BB962C8B-B14F-4D97-AF65-F5344CB8AC3E}">
        <p14:creationId xmlns:p14="http://schemas.microsoft.com/office/powerpoint/2010/main" val="4063093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4DD3DC-67D4-4442-B694-E3414E283962}" type="slidenum">
              <a:rPr lang="en-US" smtClean="0"/>
              <a:t>4</a:t>
            </a:fld>
            <a:endParaRPr lang="en-US"/>
          </a:p>
        </p:txBody>
      </p:sp>
    </p:spTree>
    <p:extLst>
      <p:ext uri="{BB962C8B-B14F-4D97-AF65-F5344CB8AC3E}">
        <p14:creationId xmlns:p14="http://schemas.microsoft.com/office/powerpoint/2010/main" val="4063093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C1E21"/>
                </a:solidFill>
                <a:effectLst/>
                <a:latin typeface="system-ui"/>
              </a:rPr>
              <a:t>A test case contains all the information necessary to carry out a particular test including:</a:t>
            </a:r>
          </a:p>
          <a:p>
            <a:pPr algn="l">
              <a:buFont typeface="Arial" panose="020B0604020202020204" pitchFamily="34" charset="0"/>
              <a:buChar char="•"/>
            </a:pPr>
            <a:r>
              <a:rPr lang="en-US" b="0" i="0" dirty="0">
                <a:solidFill>
                  <a:srgbClr val="1C1E21"/>
                </a:solidFill>
                <a:effectLst/>
                <a:latin typeface="system-ui"/>
              </a:rPr>
              <a:t>Optionally, the environment in which the test needs to be conducted,</a:t>
            </a:r>
          </a:p>
          <a:p>
            <a:pPr algn="l">
              <a:buFont typeface="Arial" panose="020B0604020202020204" pitchFamily="34" charset="0"/>
              <a:buChar char="•"/>
            </a:pPr>
            <a:r>
              <a:rPr lang="en-US" b="0" i="0" dirty="0">
                <a:solidFill>
                  <a:srgbClr val="1C1E21"/>
                </a:solidFill>
                <a:effectLst/>
                <a:latin typeface="system-ui"/>
              </a:rPr>
              <a:t>a description of the test data and how it can be obtained,</a:t>
            </a:r>
          </a:p>
          <a:p>
            <a:pPr algn="l">
              <a:buFont typeface="Arial" panose="020B0604020202020204" pitchFamily="34" charset="0"/>
              <a:buChar char="•"/>
            </a:pPr>
            <a:r>
              <a:rPr lang="en-US" b="0" i="0" dirty="0">
                <a:solidFill>
                  <a:srgbClr val="1C1E21"/>
                </a:solidFill>
                <a:effectLst/>
                <a:latin typeface="system-ui"/>
              </a:rPr>
              <a:t>The expected results of the test,</a:t>
            </a:r>
          </a:p>
          <a:p>
            <a:pPr algn="l">
              <a:buFont typeface="Arial" panose="020B0604020202020204" pitchFamily="34" charset="0"/>
              <a:buChar char="•"/>
            </a:pPr>
            <a:r>
              <a:rPr lang="en-US" b="0" i="0" dirty="0">
                <a:solidFill>
                  <a:srgbClr val="1C1E21"/>
                </a:solidFill>
                <a:effectLst/>
                <a:latin typeface="system-ui"/>
              </a:rPr>
              <a:t>The status of a test indicating whether it has been completed or not.</a:t>
            </a:r>
          </a:p>
          <a:p>
            <a:pPr algn="l">
              <a:buFont typeface="Arial" panose="020B0604020202020204" pitchFamily="34" charset="0"/>
              <a:buNone/>
            </a:pPr>
            <a:endParaRPr lang="en-US" b="0" i="0" dirty="0">
              <a:solidFill>
                <a:srgbClr val="1C1E21"/>
              </a:solidFill>
              <a:effectLst/>
              <a:latin typeface="system-ui"/>
            </a:endParaRPr>
          </a:p>
          <a:p>
            <a:pPr algn="l">
              <a:buFont typeface="Arial" panose="020B0604020202020204" pitchFamily="34" charset="0"/>
              <a:buNone/>
            </a:pPr>
            <a:r>
              <a:rPr lang="en-US" b="0" i="0" dirty="0">
                <a:solidFill>
                  <a:srgbClr val="1C1E21"/>
                </a:solidFill>
                <a:effectLst/>
                <a:latin typeface="system-ui"/>
              </a:rPr>
              <a:t>The test case tells the testers exactly how to conduct the test and ensures that no steps in the testing process are skipped.</a:t>
            </a:r>
          </a:p>
          <a:p>
            <a:pPr algn="l">
              <a:buFont typeface="Arial" panose="020B0604020202020204" pitchFamily="34" charset="0"/>
              <a:buNone/>
            </a:pPr>
            <a:r>
              <a:rPr lang="en-US" b="0" i="0" dirty="0">
                <a:solidFill>
                  <a:srgbClr val="1C1E21"/>
                </a:solidFill>
                <a:effectLst/>
                <a:latin typeface="system-ui"/>
              </a:rPr>
              <a:t>Having the individual tests laid out as test cases allows the QA manager to divide the workload among the testers.</a:t>
            </a:r>
          </a:p>
          <a:p>
            <a:endParaRPr lang="en-US" dirty="0"/>
          </a:p>
        </p:txBody>
      </p:sp>
      <p:sp>
        <p:nvSpPr>
          <p:cNvPr id="4" name="Slide Number Placeholder 3"/>
          <p:cNvSpPr>
            <a:spLocks noGrp="1"/>
          </p:cNvSpPr>
          <p:nvPr>
            <p:ph type="sldNum" sz="quarter" idx="5"/>
          </p:nvPr>
        </p:nvSpPr>
        <p:spPr/>
        <p:txBody>
          <a:bodyPr/>
          <a:lstStyle/>
          <a:p>
            <a:fld id="{87BE5306-A34C-4BBB-B5C5-CF3A8274572E}" type="slidenum">
              <a:rPr lang="en-US" smtClean="0"/>
              <a:t>5</a:t>
            </a:fld>
            <a:endParaRPr lang="en-US"/>
          </a:p>
        </p:txBody>
      </p:sp>
    </p:spTree>
    <p:extLst>
      <p:ext uri="{BB962C8B-B14F-4D97-AF65-F5344CB8AC3E}">
        <p14:creationId xmlns:p14="http://schemas.microsoft.com/office/powerpoint/2010/main" val="3648925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C1E21"/>
                </a:solidFill>
                <a:effectLst/>
                <a:latin typeface="system-ui"/>
              </a:rPr>
              <a:t>A test case contains all the information necessary to carry out a particular test including:</a:t>
            </a:r>
          </a:p>
          <a:p>
            <a:pPr algn="l">
              <a:buFont typeface="Arial" panose="020B0604020202020204" pitchFamily="34" charset="0"/>
              <a:buChar char="•"/>
            </a:pPr>
            <a:r>
              <a:rPr lang="en-US" b="0" i="0" dirty="0">
                <a:solidFill>
                  <a:srgbClr val="1C1E21"/>
                </a:solidFill>
                <a:effectLst/>
                <a:latin typeface="system-ui"/>
              </a:rPr>
              <a:t>Optionally, the environment in which the test needs to be conducted,</a:t>
            </a:r>
          </a:p>
          <a:p>
            <a:pPr algn="l">
              <a:buFont typeface="Arial" panose="020B0604020202020204" pitchFamily="34" charset="0"/>
              <a:buChar char="•"/>
            </a:pPr>
            <a:r>
              <a:rPr lang="en-US" b="0" i="0" dirty="0">
                <a:solidFill>
                  <a:srgbClr val="1C1E21"/>
                </a:solidFill>
                <a:effectLst/>
                <a:latin typeface="system-ui"/>
              </a:rPr>
              <a:t>a description of the test data and how it can be obtained,</a:t>
            </a:r>
          </a:p>
          <a:p>
            <a:pPr algn="l">
              <a:buFont typeface="Arial" panose="020B0604020202020204" pitchFamily="34" charset="0"/>
              <a:buChar char="•"/>
            </a:pPr>
            <a:r>
              <a:rPr lang="en-US" b="0" i="0" dirty="0">
                <a:solidFill>
                  <a:srgbClr val="1C1E21"/>
                </a:solidFill>
                <a:effectLst/>
                <a:latin typeface="system-ui"/>
              </a:rPr>
              <a:t>The expected results of the test,</a:t>
            </a:r>
          </a:p>
          <a:p>
            <a:pPr algn="l">
              <a:buFont typeface="Arial" panose="020B0604020202020204" pitchFamily="34" charset="0"/>
              <a:buChar char="•"/>
            </a:pPr>
            <a:r>
              <a:rPr lang="en-US" b="0" i="0" dirty="0">
                <a:solidFill>
                  <a:srgbClr val="1C1E21"/>
                </a:solidFill>
                <a:effectLst/>
                <a:latin typeface="system-ui"/>
              </a:rPr>
              <a:t>The status of a test indicating whether it has been completed or not.</a:t>
            </a:r>
          </a:p>
          <a:p>
            <a:pPr algn="l">
              <a:buFont typeface="Arial" panose="020B0604020202020204" pitchFamily="34" charset="0"/>
              <a:buNone/>
            </a:pPr>
            <a:endParaRPr lang="en-US" b="0" i="0" dirty="0">
              <a:solidFill>
                <a:srgbClr val="1C1E21"/>
              </a:solidFill>
              <a:effectLst/>
              <a:latin typeface="system-ui"/>
            </a:endParaRPr>
          </a:p>
          <a:p>
            <a:pPr algn="l">
              <a:buFont typeface="Arial" panose="020B0604020202020204" pitchFamily="34" charset="0"/>
              <a:buNone/>
            </a:pPr>
            <a:r>
              <a:rPr lang="en-US" b="0" i="0" dirty="0">
                <a:solidFill>
                  <a:srgbClr val="1C1E21"/>
                </a:solidFill>
                <a:effectLst/>
                <a:latin typeface="system-ui"/>
              </a:rPr>
              <a:t>The test case tells the testers exactly how to conduct the test and ensures that no steps in the testing process are skipped.</a:t>
            </a:r>
          </a:p>
          <a:p>
            <a:pPr algn="l">
              <a:buFont typeface="Arial" panose="020B0604020202020204" pitchFamily="34" charset="0"/>
              <a:buNone/>
            </a:pPr>
            <a:r>
              <a:rPr lang="en-US" b="0" i="0" dirty="0">
                <a:solidFill>
                  <a:srgbClr val="1C1E21"/>
                </a:solidFill>
                <a:effectLst/>
                <a:latin typeface="system-ui"/>
              </a:rPr>
              <a:t>Having the individual tests laid out as test cases allows the QA manager to divide the workload among the testers.</a:t>
            </a:r>
          </a:p>
          <a:p>
            <a:endParaRPr lang="en-US" dirty="0"/>
          </a:p>
        </p:txBody>
      </p:sp>
      <p:sp>
        <p:nvSpPr>
          <p:cNvPr id="4" name="Slide Number Placeholder 3"/>
          <p:cNvSpPr>
            <a:spLocks noGrp="1"/>
          </p:cNvSpPr>
          <p:nvPr>
            <p:ph type="sldNum" sz="quarter" idx="5"/>
          </p:nvPr>
        </p:nvSpPr>
        <p:spPr/>
        <p:txBody>
          <a:bodyPr/>
          <a:lstStyle/>
          <a:p>
            <a:fld id="{87BE5306-A34C-4BBB-B5C5-CF3A8274572E}" type="slidenum">
              <a:rPr lang="en-US" smtClean="0"/>
              <a:t>6</a:t>
            </a:fld>
            <a:endParaRPr lang="en-US"/>
          </a:p>
        </p:txBody>
      </p:sp>
    </p:spTree>
    <p:extLst>
      <p:ext uri="{BB962C8B-B14F-4D97-AF65-F5344CB8AC3E}">
        <p14:creationId xmlns:p14="http://schemas.microsoft.com/office/powerpoint/2010/main" val="1449414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system-ui"/>
              </a:rPr>
              <a:t>A test suite is a collection of test plans which have been organized together because they share something in common. It could be that they are testing the same part of the software or it could be that they are testing the same business requirements. The test suite is a way for you to organize your individual low level tests into collections of related tests.</a:t>
            </a:r>
            <a:endParaRPr lang="en-US" dirty="0"/>
          </a:p>
        </p:txBody>
      </p:sp>
      <p:sp>
        <p:nvSpPr>
          <p:cNvPr id="4" name="Slide Number Placeholder 3"/>
          <p:cNvSpPr>
            <a:spLocks noGrp="1"/>
          </p:cNvSpPr>
          <p:nvPr>
            <p:ph type="sldNum" sz="quarter" idx="5"/>
          </p:nvPr>
        </p:nvSpPr>
        <p:spPr/>
        <p:txBody>
          <a:bodyPr/>
          <a:lstStyle/>
          <a:p>
            <a:fld id="{87BE5306-A34C-4BBB-B5C5-CF3A8274572E}" type="slidenum">
              <a:rPr lang="en-US" smtClean="0"/>
              <a:t>9</a:t>
            </a:fld>
            <a:endParaRPr lang="en-US"/>
          </a:p>
        </p:txBody>
      </p:sp>
    </p:spTree>
    <p:extLst>
      <p:ext uri="{BB962C8B-B14F-4D97-AF65-F5344CB8AC3E}">
        <p14:creationId xmlns:p14="http://schemas.microsoft.com/office/powerpoint/2010/main" val="2593782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79F6D0C-60E4-44AF-A54F-6BBFC9FC77C7}" type="datetimeFigureOut">
              <a:rPr lang="en-US" smtClean="0"/>
              <a:t>2023-07-12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A4B5AFE-482C-4E9C-96E1-19274C534E8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6879797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9F6D0C-60E4-44AF-A54F-6BBFC9FC77C7}" type="datetimeFigureOut">
              <a:rPr lang="en-US" smtClean="0"/>
              <a:t>2023-07-12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B5AFE-482C-4E9C-96E1-19274C534E8E}" type="slidenum">
              <a:rPr lang="en-US" smtClean="0"/>
              <a:t>‹#›</a:t>
            </a:fld>
            <a:endParaRPr lang="en-US"/>
          </a:p>
        </p:txBody>
      </p:sp>
    </p:spTree>
    <p:extLst>
      <p:ext uri="{BB962C8B-B14F-4D97-AF65-F5344CB8AC3E}">
        <p14:creationId xmlns:p14="http://schemas.microsoft.com/office/powerpoint/2010/main" val="4201855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9F6D0C-60E4-44AF-A54F-6BBFC9FC77C7}" type="datetimeFigureOut">
              <a:rPr lang="en-US" smtClean="0"/>
              <a:t>2023-07-12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B5AFE-482C-4E9C-96E1-19274C534E8E}" type="slidenum">
              <a:rPr lang="en-US" smtClean="0"/>
              <a:t>‹#›</a:t>
            </a:fld>
            <a:endParaRPr lang="en-US"/>
          </a:p>
        </p:txBody>
      </p:sp>
    </p:spTree>
    <p:extLst>
      <p:ext uri="{BB962C8B-B14F-4D97-AF65-F5344CB8AC3E}">
        <p14:creationId xmlns:p14="http://schemas.microsoft.com/office/powerpoint/2010/main" val="2677964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9F6D0C-60E4-44AF-A54F-6BBFC9FC77C7}" type="datetimeFigureOut">
              <a:rPr lang="en-US" smtClean="0"/>
              <a:t>2023-07-12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B5AFE-482C-4E9C-96E1-19274C534E8E}" type="slidenum">
              <a:rPr lang="en-US" smtClean="0"/>
              <a:t>‹#›</a:t>
            </a:fld>
            <a:endParaRPr lang="en-US"/>
          </a:p>
        </p:txBody>
      </p:sp>
    </p:spTree>
    <p:extLst>
      <p:ext uri="{BB962C8B-B14F-4D97-AF65-F5344CB8AC3E}">
        <p14:creationId xmlns:p14="http://schemas.microsoft.com/office/powerpoint/2010/main" val="3537409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F6D0C-60E4-44AF-A54F-6BBFC9FC77C7}" type="datetimeFigureOut">
              <a:rPr lang="en-US" smtClean="0"/>
              <a:t>2023-07-12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4B5AFE-482C-4E9C-96E1-19274C534E8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1846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9F6D0C-60E4-44AF-A54F-6BBFC9FC77C7}" type="datetimeFigureOut">
              <a:rPr lang="en-US" smtClean="0"/>
              <a:t>2023-07-12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4B5AFE-482C-4E9C-96E1-19274C534E8E}" type="slidenum">
              <a:rPr lang="en-US" smtClean="0"/>
              <a:t>‹#›</a:t>
            </a:fld>
            <a:endParaRPr lang="en-US"/>
          </a:p>
        </p:txBody>
      </p:sp>
    </p:spTree>
    <p:extLst>
      <p:ext uri="{BB962C8B-B14F-4D97-AF65-F5344CB8AC3E}">
        <p14:creationId xmlns:p14="http://schemas.microsoft.com/office/powerpoint/2010/main" val="2713390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9F6D0C-60E4-44AF-A54F-6BBFC9FC77C7}" type="datetimeFigureOut">
              <a:rPr lang="en-US" smtClean="0"/>
              <a:t>2023-07-12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4B5AFE-482C-4E9C-96E1-19274C534E8E}" type="slidenum">
              <a:rPr lang="en-US" smtClean="0"/>
              <a:t>‹#›</a:t>
            </a:fld>
            <a:endParaRPr lang="en-US"/>
          </a:p>
        </p:txBody>
      </p:sp>
    </p:spTree>
    <p:extLst>
      <p:ext uri="{BB962C8B-B14F-4D97-AF65-F5344CB8AC3E}">
        <p14:creationId xmlns:p14="http://schemas.microsoft.com/office/powerpoint/2010/main" val="421321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9F6D0C-60E4-44AF-A54F-6BBFC9FC77C7}" type="datetimeFigureOut">
              <a:rPr lang="en-US" smtClean="0"/>
              <a:t>2023-07-12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4B5AFE-482C-4E9C-96E1-19274C534E8E}" type="slidenum">
              <a:rPr lang="en-US" smtClean="0"/>
              <a:t>‹#›</a:t>
            </a:fld>
            <a:endParaRPr lang="en-US"/>
          </a:p>
        </p:txBody>
      </p:sp>
    </p:spTree>
    <p:extLst>
      <p:ext uri="{BB962C8B-B14F-4D97-AF65-F5344CB8AC3E}">
        <p14:creationId xmlns:p14="http://schemas.microsoft.com/office/powerpoint/2010/main" val="3008592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9F6D0C-60E4-44AF-A54F-6BBFC9FC77C7}" type="datetimeFigureOut">
              <a:rPr lang="en-US" smtClean="0"/>
              <a:t>2023-07-12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4B5AFE-482C-4E9C-96E1-19274C534E8E}" type="slidenum">
              <a:rPr lang="en-US" smtClean="0"/>
              <a:t>‹#›</a:t>
            </a:fld>
            <a:endParaRPr lang="en-US"/>
          </a:p>
        </p:txBody>
      </p:sp>
    </p:spTree>
    <p:extLst>
      <p:ext uri="{BB962C8B-B14F-4D97-AF65-F5344CB8AC3E}">
        <p14:creationId xmlns:p14="http://schemas.microsoft.com/office/powerpoint/2010/main" val="1607738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9F6D0C-60E4-44AF-A54F-6BBFC9FC77C7}" type="datetimeFigureOut">
              <a:rPr lang="en-US" smtClean="0"/>
              <a:t>2023-07-12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4B5AFE-482C-4E9C-96E1-19274C534E8E}" type="slidenum">
              <a:rPr lang="en-US" smtClean="0"/>
              <a:t>‹#›</a:t>
            </a:fld>
            <a:endParaRPr lang="en-US"/>
          </a:p>
        </p:txBody>
      </p:sp>
    </p:spTree>
    <p:extLst>
      <p:ext uri="{BB962C8B-B14F-4D97-AF65-F5344CB8AC3E}">
        <p14:creationId xmlns:p14="http://schemas.microsoft.com/office/powerpoint/2010/main" val="1429495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9F6D0C-60E4-44AF-A54F-6BBFC9FC77C7}" type="datetimeFigureOut">
              <a:rPr lang="en-US" smtClean="0"/>
              <a:t>2023-07-12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4B5AFE-482C-4E9C-96E1-19274C534E8E}" type="slidenum">
              <a:rPr lang="en-US" smtClean="0"/>
              <a:t>‹#›</a:t>
            </a:fld>
            <a:endParaRPr lang="en-US"/>
          </a:p>
        </p:txBody>
      </p:sp>
    </p:spTree>
    <p:extLst>
      <p:ext uri="{BB962C8B-B14F-4D97-AF65-F5344CB8AC3E}">
        <p14:creationId xmlns:p14="http://schemas.microsoft.com/office/powerpoint/2010/main" val="1966939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79F6D0C-60E4-44AF-A54F-6BBFC9FC77C7}" type="datetimeFigureOut">
              <a:rPr lang="en-US" smtClean="0"/>
              <a:t>2023-07-12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A4B5AFE-482C-4E9C-96E1-19274C534E8E}" type="slidenum">
              <a:rPr lang="en-US" smtClean="0"/>
              <a:t>‹#›</a:t>
            </a:fld>
            <a:endParaRPr lang="en-US"/>
          </a:p>
        </p:txBody>
      </p:sp>
    </p:spTree>
    <p:extLst>
      <p:ext uri="{BB962C8B-B14F-4D97-AF65-F5344CB8AC3E}">
        <p14:creationId xmlns:p14="http://schemas.microsoft.com/office/powerpoint/2010/main" val="23426322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36DB7-B858-A615-E611-CDB480642517}"/>
              </a:ext>
            </a:extLst>
          </p:cNvPr>
          <p:cNvSpPr>
            <a:spLocks noGrp="1"/>
          </p:cNvSpPr>
          <p:nvPr>
            <p:ph type="ctrTitle"/>
          </p:nvPr>
        </p:nvSpPr>
        <p:spPr>
          <a:xfrm>
            <a:off x="5518039" y="2925097"/>
            <a:ext cx="6462923" cy="884904"/>
          </a:xfrm>
        </p:spPr>
        <p:txBody>
          <a:bodyPr>
            <a:normAutofit/>
          </a:bodyPr>
          <a:lstStyle/>
          <a:p>
            <a:r>
              <a:rPr lang="en-US" sz="5400" dirty="0">
                <a:solidFill>
                  <a:srgbClr val="FFFFFF"/>
                </a:solidFill>
              </a:rPr>
              <a:t>Software Testing</a:t>
            </a:r>
          </a:p>
        </p:txBody>
      </p:sp>
      <p:sp>
        <p:nvSpPr>
          <p:cNvPr id="3" name="Subtitle 2">
            <a:extLst>
              <a:ext uri="{FF2B5EF4-FFF2-40B4-BE49-F238E27FC236}">
                <a16:creationId xmlns:a16="http://schemas.microsoft.com/office/drawing/2014/main" id="{43D7D20B-9E96-BC48-EFC4-B8CC6A6ED094}"/>
              </a:ext>
            </a:extLst>
          </p:cNvPr>
          <p:cNvSpPr>
            <a:spLocks noGrp="1"/>
          </p:cNvSpPr>
          <p:nvPr>
            <p:ph type="subTitle" idx="1"/>
          </p:nvPr>
        </p:nvSpPr>
        <p:spPr>
          <a:xfrm>
            <a:off x="5603750" y="3932901"/>
            <a:ext cx="5157592" cy="3107979"/>
          </a:xfrm>
        </p:spPr>
        <p:txBody>
          <a:bodyPr>
            <a:normAutofit/>
          </a:bodyPr>
          <a:lstStyle/>
          <a:p>
            <a:r>
              <a:rPr lang="en-US" dirty="0">
                <a:solidFill>
                  <a:srgbClr val="D9D9D9"/>
                </a:solidFill>
              </a:rPr>
              <a:t>Test Cases</a:t>
            </a:r>
          </a:p>
          <a:p>
            <a:endParaRPr lang="en-US" dirty="0">
              <a:solidFill>
                <a:srgbClr val="D9D9D9"/>
              </a:solidFill>
            </a:endParaRPr>
          </a:p>
          <a:p>
            <a:endParaRPr lang="en-US" dirty="0">
              <a:solidFill>
                <a:srgbClr val="D9D9D9"/>
              </a:solidFill>
            </a:endParaRPr>
          </a:p>
          <a:p>
            <a:endParaRPr lang="en-US" dirty="0">
              <a:solidFill>
                <a:srgbClr val="D9D9D9"/>
              </a:solidFill>
            </a:endParaRPr>
          </a:p>
          <a:p>
            <a:r>
              <a:rPr lang="en-US" sz="1800" b="1" dirty="0">
                <a:solidFill>
                  <a:srgbClr val="D9D9D9"/>
                </a:solidFill>
              </a:rPr>
              <a:t>Instructor: </a:t>
            </a:r>
            <a:r>
              <a:rPr lang="en-US" sz="1800" dirty="0">
                <a:solidFill>
                  <a:srgbClr val="D9D9D9"/>
                </a:solidFill>
              </a:rPr>
              <a:t>Kaveh Eshraghian</a:t>
            </a:r>
          </a:p>
        </p:txBody>
      </p:sp>
      <p:pic>
        <p:nvPicPr>
          <p:cNvPr id="7" name="Graphic 6" descr="Computer">
            <a:extLst>
              <a:ext uri="{FF2B5EF4-FFF2-40B4-BE49-F238E27FC236}">
                <a16:creationId xmlns:a16="http://schemas.microsoft.com/office/drawing/2014/main" id="{6D594A32-EB51-1014-D5BC-6C81E07715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987" y="1566474"/>
            <a:ext cx="3718563" cy="3718563"/>
          </a:xfrm>
          <a:prstGeom prst="rect">
            <a:avLst/>
          </a:prstGeom>
        </p:spPr>
      </p:pic>
    </p:spTree>
    <p:extLst>
      <p:ext uri="{BB962C8B-B14F-4D97-AF65-F5344CB8AC3E}">
        <p14:creationId xmlns:p14="http://schemas.microsoft.com/office/powerpoint/2010/main" val="4050321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6EE91-7D56-D54B-4D07-79566B9ECE85}"/>
              </a:ext>
            </a:extLst>
          </p:cNvPr>
          <p:cNvSpPr>
            <a:spLocks noGrp="1"/>
          </p:cNvSpPr>
          <p:nvPr>
            <p:ph type="title"/>
          </p:nvPr>
        </p:nvSpPr>
        <p:spPr>
          <a:xfrm>
            <a:off x="1261871" y="365760"/>
            <a:ext cx="9858383" cy="1325562"/>
          </a:xfrm>
        </p:spPr>
        <p:txBody>
          <a:bodyPr>
            <a:normAutofit/>
          </a:bodyPr>
          <a:lstStyle/>
          <a:p>
            <a:r>
              <a:rPr lang="en-US"/>
              <a:t>Overview</a:t>
            </a:r>
            <a:endParaRPr lang="en-US" dirty="0"/>
          </a:p>
        </p:txBody>
      </p:sp>
      <p:graphicFrame>
        <p:nvGraphicFramePr>
          <p:cNvPr id="5" name="Content Placeholder 2">
            <a:extLst>
              <a:ext uri="{FF2B5EF4-FFF2-40B4-BE49-F238E27FC236}">
                <a16:creationId xmlns:a16="http://schemas.microsoft.com/office/drawing/2014/main" id="{E2B55BC2-8373-0F05-9FE2-4E1ED329BF8A}"/>
              </a:ext>
            </a:extLst>
          </p:cNvPr>
          <p:cNvGraphicFramePr>
            <a:graphicFrameLocks noGrp="1"/>
          </p:cNvGraphicFramePr>
          <p:nvPr>
            <p:ph idx="1"/>
            <p:extLst>
              <p:ext uri="{D42A27DB-BD31-4B8C-83A1-F6EECF244321}">
                <p14:modId xmlns:p14="http://schemas.microsoft.com/office/powerpoint/2010/main" val="2597236789"/>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0305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F35A0-CAA6-ED51-9208-9F4C16FA42CB}"/>
              </a:ext>
            </a:extLst>
          </p:cNvPr>
          <p:cNvSpPr>
            <a:spLocks noGrp="1"/>
          </p:cNvSpPr>
          <p:nvPr>
            <p:ph type="title"/>
          </p:nvPr>
        </p:nvSpPr>
        <p:spPr/>
        <p:txBody>
          <a:bodyPr/>
          <a:lstStyle/>
          <a:p>
            <a:r>
              <a:rPr lang="en-US" dirty="0"/>
              <a:t>Test Cases</a:t>
            </a:r>
          </a:p>
        </p:txBody>
      </p:sp>
      <p:sp>
        <p:nvSpPr>
          <p:cNvPr id="3" name="Content Placeholder 2">
            <a:extLst>
              <a:ext uri="{FF2B5EF4-FFF2-40B4-BE49-F238E27FC236}">
                <a16:creationId xmlns:a16="http://schemas.microsoft.com/office/drawing/2014/main" id="{D9924E97-8713-9A4E-B3F0-E8685F6D8C3D}"/>
              </a:ext>
            </a:extLst>
          </p:cNvPr>
          <p:cNvSpPr>
            <a:spLocks noGrp="1"/>
          </p:cNvSpPr>
          <p:nvPr>
            <p:ph idx="1"/>
          </p:nvPr>
        </p:nvSpPr>
        <p:spPr/>
        <p:txBody>
          <a:bodyPr>
            <a:normAutofit/>
          </a:bodyPr>
          <a:lstStyle/>
          <a:p>
            <a:pPr>
              <a:lnSpc>
                <a:spcPct val="150000"/>
              </a:lnSpc>
            </a:pPr>
            <a:r>
              <a:rPr lang="en-US" sz="2200" b="1" dirty="0">
                <a:latin typeface="Calibri" panose="020F0502020204030204" pitchFamily="34" charset="0"/>
                <a:ea typeface="Calibri" panose="020F0502020204030204" pitchFamily="34" charset="0"/>
                <a:cs typeface="Calibri" panose="020F0502020204030204" pitchFamily="34" charset="0"/>
              </a:rPr>
              <a:t>Definition:</a:t>
            </a:r>
          </a:p>
          <a:p>
            <a:pPr lvl="1">
              <a:lnSpc>
                <a:spcPct val="150000"/>
              </a:lnSpc>
            </a:pPr>
            <a:r>
              <a:rPr lang="en-US" sz="1900" dirty="0">
                <a:latin typeface="Calibri" panose="020F0502020204030204" pitchFamily="34" charset="0"/>
                <a:ea typeface="Calibri" panose="020F0502020204030204" pitchFamily="34" charset="0"/>
                <a:cs typeface="Calibri" panose="020F0502020204030204" pitchFamily="34" charset="0"/>
              </a:rPr>
              <a:t>A set of actions performed on a system to determine if it satisfies software requirements and functions correctly.</a:t>
            </a:r>
          </a:p>
          <a:p>
            <a:pPr lvl="1">
              <a:lnSpc>
                <a:spcPct val="150000"/>
              </a:lnSpc>
            </a:pPr>
            <a:endParaRPr lang="en-US" sz="22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2200" b="1" dirty="0">
                <a:latin typeface="Calibri" panose="020F0502020204030204" pitchFamily="34" charset="0"/>
                <a:ea typeface="Calibri" panose="020F0502020204030204" pitchFamily="34" charset="0"/>
                <a:cs typeface="Calibri" panose="020F0502020204030204" pitchFamily="34" charset="0"/>
              </a:rPr>
              <a:t>Purpose:</a:t>
            </a:r>
          </a:p>
          <a:p>
            <a:pPr lvl="1">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Determining if different features within a system are performing as expected and to confirm that the system satisfies all related standards, guidelines and customer requirements.</a:t>
            </a:r>
          </a:p>
          <a:p>
            <a:pPr lvl="1">
              <a:lnSpc>
                <a:spcPct val="150000"/>
              </a:lnSpc>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1787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F35A0-CAA6-ED51-9208-9F4C16FA42CB}"/>
              </a:ext>
            </a:extLst>
          </p:cNvPr>
          <p:cNvSpPr>
            <a:spLocks noGrp="1"/>
          </p:cNvSpPr>
          <p:nvPr>
            <p:ph type="title"/>
          </p:nvPr>
        </p:nvSpPr>
        <p:spPr/>
        <p:txBody>
          <a:bodyPr/>
          <a:lstStyle/>
          <a:p>
            <a:r>
              <a:rPr lang="en-US" dirty="0"/>
              <a:t>Test Plan vs. Test Case </a:t>
            </a:r>
          </a:p>
        </p:txBody>
      </p:sp>
      <p:sp>
        <p:nvSpPr>
          <p:cNvPr id="3" name="Content Placeholder 2">
            <a:extLst>
              <a:ext uri="{FF2B5EF4-FFF2-40B4-BE49-F238E27FC236}">
                <a16:creationId xmlns:a16="http://schemas.microsoft.com/office/drawing/2014/main" id="{D9924E97-8713-9A4E-B3F0-E8685F6D8C3D}"/>
              </a:ext>
            </a:extLst>
          </p:cNvPr>
          <p:cNvSpPr>
            <a:spLocks noGrp="1"/>
          </p:cNvSpPr>
          <p:nvPr>
            <p:ph idx="1"/>
          </p:nvPr>
        </p:nvSpPr>
        <p:spPr/>
        <p:txBody>
          <a:bodyPr>
            <a:normAutofit lnSpcReduction="10000"/>
          </a:bodyPr>
          <a:lstStyle/>
          <a:p>
            <a:pPr>
              <a:lnSpc>
                <a:spcPct val="150000"/>
              </a:lnSpc>
            </a:pPr>
            <a:r>
              <a:rPr lang="en-US" sz="2200" dirty="0">
                <a:latin typeface="Calibri" panose="020F0502020204030204" pitchFamily="34" charset="0"/>
                <a:ea typeface="Calibri" panose="020F0502020204030204" pitchFamily="34" charset="0"/>
                <a:cs typeface="Calibri" panose="020F0502020204030204" pitchFamily="34" charset="0"/>
              </a:rPr>
              <a:t>Test Plan:</a:t>
            </a:r>
          </a:p>
          <a:p>
            <a:pPr lvl="1">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Describes a high-level testing for the entire project.</a:t>
            </a:r>
          </a:p>
          <a:p>
            <a:pPr lvl="1">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A general-purpose document that is designed to be read by many people.</a:t>
            </a:r>
          </a:p>
          <a:p>
            <a:pPr lvl="1">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Describes the schedule, the personnel involved, the scope of testing, and potential risks.</a:t>
            </a:r>
          </a:p>
          <a:p>
            <a:pPr lvl="1">
              <a:lnSpc>
                <a:spcPct val="150000"/>
              </a:lnSpc>
            </a:pPr>
            <a:endParaRPr lang="en-US" sz="20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2200" dirty="0">
                <a:latin typeface="Calibri" panose="020F0502020204030204" pitchFamily="34" charset="0"/>
                <a:ea typeface="Calibri" panose="020F0502020204030204" pitchFamily="34" charset="0"/>
                <a:cs typeface="Calibri" panose="020F0502020204030204" pitchFamily="34" charset="0"/>
              </a:rPr>
              <a:t>Test Case:</a:t>
            </a:r>
          </a:p>
          <a:p>
            <a:pPr lvl="1">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Low level details of how each of the tests is to be conducted.</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9755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741A-124B-1C0F-0A11-CFC7ACE0F9D2}"/>
              </a:ext>
            </a:extLst>
          </p:cNvPr>
          <p:cNvSpPr>
            <a:spLocks noGrp="1"/>
          </p:cNvSpPr>
          <p:nvPr>
            <p:ph type="title"/>
          </p:nvPr>
        </p:nvSpPr>
        <p:spPr/>
        <p:txBody>
          <a:bodyPr/>
          <a:lstStyle/>
          <a:p>
            <a:r>
              <a:rPr lang="en-US" dirty="0"/>
              <a:t>Test Case Types</a:t>
            </a:r>
          </a:p>
        </p:txBody>
      </p:sp>
      <p:graphicFrame>
        <p:nvGraphicFramePr>
          <p:cNvPr id="4" name="Content Placeholder 3">
            <a:extLst>
              <a:ext uri="{FF2B5EF4-FFF2-40B4-BE49-F238E27FC236}">
                <a16:creationId xmlns:a16="http://schemas.microsoft.com/office/drawing/2014/main" id="{D4846879-FACC-5320-873C-EE6D970E9E56}"/>
              </a:ext>
            </a:extLst>
          </p:cNvPr>
          <p:cNvGraphicFramePr>
            <a:graphicFrameLocks noGrp="1"/>
          </p:cNvGraphicFramePr>
          <p:nvPr>
            <p:ph idx="1"/>
            <p:extLst>
              <p:ext uri="{D42A27DB-BD31-4B8C-83A1-F6EECF244321}">
                <p14:modId xmlns:p14="http://schemas.microsoft.com/office/powerpoint/2010/main" val="559044939"/>
              </p:ext>
            </p:extLst>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8073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741A-124B-1C0F-0A11-CFC7ACE0F9D2}"/>
              </a:ext>
            </a:extLst>
          </p:cNvPr>
          <p:cNvSpPr>
            <a:spLocks noGrp="1"/>
          </p:cNvSpPr>
          <p:nvPr>
            <p:ph type="title"/>
          </p:nvPr>
        </p:nvSpPr>
        <p:spPr/>
        <p:txBody>
          <a:bodyPr/>
          <a:lstStyle/>
          <a:p>
            <a:r>
              <a:rPr lang="en-US" dirty="0"/>
              <a:t>Test Case Information</a:t>
            </a:r>
          </a:p>
        </p:txBody>
      </p:sp>
      <p:sp>
        <p:nvSpPr>
          <p:cNvPr id="3" name="Content Placeholder 2">
            <a:extLst>
              <a:ext uri="{FF2B5EF4-FFF2-40B4-BE49-F238E27FC236}">
                <a16:creationId xmlns:a16="http://schemas.microsoft.com/office/drawing/2014/main" id="{A6FB90E0-F8B9-F065-F64F-7C096066DFF5}"/>
              </a:ext>
            </a:extLst>
          </p:cNvPr>
          <p:cNvSpPr>
            <a:spLocks noGrp="1"/>
          </p:cNvSpPr>
          <p:nvPr>
            <p:ph idx="1"/>
          </p:nvPr>
        </p:nvSpPr>
        <p:spPr/>
        <p:txBody>
          <a:bodyPr>
            <a:normAutofit/>
          </a:bodyPr>
          <a:lstStyle/>
          <a:p>
            <a:pPr algn="l">
              <a:lnSpc>
                <a:spcPct val="150000"/>
              </a:lnSpc>
            </a:pPr>
            <a:r>
              <a:rPr lang="en-US" sz="24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Everything necessary to carry out a particular test including:</a:t>
            </a:r>
          </a:p>
          <a:p>
            <a:pPr lvl="1">
              <a:lnSpc>
                <a:spcPct val="150000"/>
              </a:lnSpc>
              <a:buFont typeface="Arial" panose="020B0604020202020204" pitchFamily="34" charset="0"/>
              <a:buChar char="•"/>
            </a:pPr>
            <a:r>
              <a:rPr lang="en-US" sz="20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Test Environment (Optional).</a:t>
            </a:r>
          </a:p>
          <a:p>
            <a:pPr lvl="1">
              <a:lnSpc>
                <a:spcPct val="150000"/>
              </a:lnSpc>
              <a:buFont typeface="Arial" panose="020B0604020202020204" pitchFamily="34" charset="0"/>
              <a:buChar char="•"/>
            </a:pPr>
            <a:r>
              <a:rPr lang="en-US" sz="2000" dirty="0">
                <a:solidFill>
                  <a:srgbClr val="1C1E21"/>
                </a:solidFill>
                <a:latin typeface="Calibri" panose="020F0502020204030204" pitchFamily="34" charset="0"/>
                <a:ea typeface="Calibri" panose="020F0502020204030204" pitchFamily="34" charset="0"/>
                <a:cs typeface="Calibri" panose="020F0502020204030204" pitchFamily="34" charset="0"/>
              </a:rPr>
              <a:t>Test Data.</a:t>
            </a:r>
          </a:p>
          <a:p>
            <a:pPr lvl="1">
              <a:lnSpc>
                <a:spcPct val="150000"/>
              </a:lnSpc>
              <a:buFont typeface="Arial" panose="020B0604020202020204" pitchFamily="34" charset="0"/>
              <a:buChar char="•"/>
            </a:pPr>
            <a:r>
              <a:rPr lang="en-US" sz="20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Expected outcome</a:t>
            </a:r>
          </a:p>
          <a:p>
            <a:pPr lvl="1">
              <a:lnSpc>
                <a:spcPct val="150000"/>
              </a:lnSpc>
              <a:buFont typeface="Arial" panose="020B0604020202020204" pitchFamily="34" charset="0"/>
              <a:buChar char="•"/>
            </a:pPr>
            <a:r>
              <a:rPr lang="en-US" sz="2000" dirty="0">
                <a:solidFill>
                  <a:srgbClr val="1C1E21"/>
                </a:solidFill>
                <a:latin typeface="Calibri" panose="020F0502020204030204" pitchFamily="34" charset="0"/>
                <a:ea typeface="Calibri" panose="020F0502020204030204" pitchFamily="34" charset="0"/>
                <a:cs typeface="Calibri" panose="020F0502020204030204" pitchFamily="34" charset="0"/>
              </a:rPr>
              <a:t>Test Status.</a:t>
            </a:r>
            <a:endParaRPr lang="en-US" sz="2000"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2366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1D674-661D-E2A7-CC4C-E6AC5966A9F4}"/>
              </a:ext>
            </a:extLst>
          </p:cNvPr>
          <p:cNvSpPr>
            <a:spLocks noGrp="1"/>
          </p:cNvSpPr>
          <p:nvPr>
            <p:ph type="title"/>
          </p:nvPr>
        </p:nvSpPr>
        <p:spPr/>
        <p:txBody>
          <a:bodyPr/>
          <a:lstStyle/>
          <a:p>
            <a:r>
              <a:rPr lang="en-US" dirty="0"/>
              <a:t>Test Case Content</a:t>
            </a:r>
          </a:p>
        </p:txBody>
      </p:sp>
      <p:graphicFrame>
        <p:nvGraphicFramePr>
          <p:cNvPr id="4" name="Content Placeholder 3">
            <a:extLst>
              <a:ext uri="{FF2B5EF4-FFF2-40B4-BE49-F238E27FC236}">
                <a16:creationId xmlns:a16="http://schemas.microsoft.com/office/drawing/2014/main" id="{E0BC7463-6091-1CB8-12E5-F5CF5ABEFF7D}"/>
              </a:ext>
            </a:extLst>
          </p:cNvPr>
          <p:cNvGraphicFramePr>
            <a:graphicFrameLocks noGrp="1"/>
          </p:cNvGraphicFramePr>
          <p:nvPr>
            <p:ph idx="1"/>
            <p:extLst>
              <p:ext uri="{D42A27DB-BD31-4B8C-83A1-F6EECF244321}">
                <p14:modId xmlns:p14="http://schemas.microsoft.com/office/powerpoint/2010/main" val="1634713992"/>
              </p:ext>
            </p:extLst>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063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A0B7-8203-42F6-E4FC-C649EFB8516D}"/>
              </a:ext>
            </a:extLst>
          </p:cNvPr>
          <p:cNvSpPr>
            <a:spLocks noGrp="1"/>
          </p:cNvSpPr>
          <p:nvPr>
            <p:ph type="title"/>
          </p:nvPr>
        </p:nvSpPr>
        <p:spPr/>
        <p:txBody>
          <a:bodyPr/>
          <a:lstStyle/>
          <a:p>
            <a:r>
              <a:rPr lang="en-US" dirty="0"/>
              <a:t>Test Case Sample (Functionality)</a:t>
            </a:r>
          </a:p>
        </p:txBody>
      </p:sp>
      <p:graphicFrame>
        <p:nvGraphicFramePr>
          <p:cNvPr id="6" name="Table 6">
            <a:extLst>
              <a:ext uri="{FF2B5EF4-FFF2-40B4-BE49-F238E27FC236}">
                <a16:creationId xmlns:a16="http://schemas.microsoft.com/office/drawing/2014/main" id="{7696666D-7324-E248-7B45-7F52F48E06EF}"/>
              </a:ext>
            </a:extLst>
          </p:cNvPr>
          <p:cNvGraphicFramePr>
            <a:graphicFrameLocks noGrp="1"/>
          </p:cNvGraphicFramePr>
          <p:nvPr>
            <p:ph idx="1"/>
          </p:nvPr>
        </p:nvGraphicFramePr>
        <p:xfrm>
          <a:off x="481263" y="2636520"/>
          <a:ext cx="10473247" cy="1676400"/>
        </p:xfrm>
        <a:graphic>
          <a:graphicData uri="http://schemas.openxmlformats.org/drawingml/2006/table">
            <a:tbl>
              <a:tblPr firstRow="1" bandRow="1">
                <a:tableStyleId>{21E4AEA4-8DFA-4A89-87EB-49C32662AFE0}</a:tableStyleId>
              </a:tblPr>
              <a:tblGrid>
                <a:gridCol w="745958">
                  <a:extLst>
                    <a:ext uri="{9D8B030D-6E8A-4147-A177-3AD203B41FA5}">
                      <a16:colId xmlns:a16="http://schemas.microsoft.com/office/drawing/2014/main" val="1790669321"/>
                    </a:ext>
                  </a:extLst>
                </a:gridCol>
                <a:gridCol w="1299411">
                  <a:extLst>
                    <a:ext uri="{9D8B030D-6E8A-4147-A177-3AD203B41FA5}">
                      <a16:colId xmlns:a16="http://schemas.microsoft.com/office/drawing/2014/main" val="3813071811"/>
                    </a:ext>
                  </a:extLst>
                </a:gridCol>
                <a:gridCol w="1540042">
                  <a:extLst>
                    <a:ext uri="{9D8B030D-6E8A-4147-A177-3AD203B41FA5}">
                      <a16:colId xmlns:a16="http://schemas.microsoft.com/office/drawing/2014/main" val="2378025556"/>
                    </a:ext>
                  </a:extLst>
                </a:gridCol>
                <a:gridCol w="1720515">
                  <a:extLst>
                    <a:ext uri="{9D8B030D-6E8A-4147-A177-3AD203B41FA5}">
                      <a16:colId xmlns:a16="http://schemas.microsoft.com/office/drawing/2014/main" val="508327733"/>
                    </a:ext>
                  </a:extLst>
                </a:gridCol>
                <a:gridCol w="1395664">
                  <a:extLst>
                    <a:ext uri="{9D8B030D-6E8A-4147-A177-3AD203B41FA5}">
                      <a16:colId xmlns:a16="http://schemas.microsoft.com/office/drawing/2014/main" val="3066778775"/>
                    </a:ext>
                  </a:extLst>
                </a:gridCol>
                <a:gridCol w="1708484">
                  <a:extLst>
                    <a:ext uri="{9D8B030D-6E8A-4147-A177-3AD203B41FA5}">
                      <a16:colId xmlns:a16="http://schemas.microsoft.com/office/drawing/2014/main" val="2314484673"/>
                    </a:ext>
                  </a:extLst>
                </a:gridCol>
                <a:gridCol w="1010652">
                  <a:extLst>
                    <a:ext uri="{9D8B030D-6E8A-4147-A177-3AD203B41FA5}">
                      <a16:colId xmlns:a16="http://schemas.microsoft.com/office/drawing/2014/main" val="3182491105"/>
                    </a:ext>
                  </a:extLst>
                </a:gridCol>
                <a:gridCol w="1052521">
                  <a:extLst>
                    <a:ext uri="{9D8B030D-6E8A-4147-A177-3AD203B41FA5}">
                      <a16:colId xmlns:a16="http://schemas.microsoft.com/office/drawing/2014/main" val="2224724457"/>
                    </a:ext>
                  </a:extLst>
                </a:gridCol>
              </a:tblGrid>
              <a:tr h="370840">
                <a:tc>
                  <a:txBody>
                    <a:bodyPr/>
                    <a:lstStyle/>
                    <a:p>
                      <a:r>
                        <a:rPr lang="en-US" sz="1400" dirty="0"/>
                        <a:t>ID</a:t>
                      </a:r>
                    </a:p>
                  </a:txBody>
                  <a:tcPr/>
                </a:tc>
                <a:tc>
                  <a:txBody>
                    <a:bodyPr/>
                    <a:lstStyle/>
                    <a:p>
                      <a:r>
                        <a:rPr lang="en-US" sz="1400" dirty="0"/>
                        <a:t>Description</a:t>
                      </a:r>
                    </a:p>
                  </a:txBody>
                  <a:tcPr/>
                </a:tc>
                <a:tc>
                  <a:txBody>
                    <a:bodyPr/>
                    <a:lstStyle/>
                    <a:p>
                      <a:r>
                        <a:rPr lang="en-US" sz="1400" dirty="0"/>
                        <a:t>Precondition</a:t>
                      </a:r>
                    </a:p>
                  </a:txBody>
                  <a:tcPr/>
                </a:tc>
                <a:tc>
                  <a:txBody>
                    <a:bodyPr/>
                    <a:lstStyle/>
                    <a:p>
                      <a:r>
                        <a:rPr lang="en-US" sz="1400" dirty="0"/>
                        <a:t>Steps</a:t>
                      </a:r>
                    </a:p>
                  </a:txBody>
                  <a:tcPr/>
                </a:tc>
                <a:tc>
                  <a:txBody>
                    <a:bodyPr/>
                    <a:lstStyle/>
                    <a:p>
                      <a:r>
                        <a:rPr lang="en-US" sz="1400" dirty="0"/>
                        <a:t>Test Data</a:t>
                      </a:r>
                    </a:p>
                  </a:txBody>
                  <a:tcPr/>
                </a:tc>
                <a:tc>
                  <a:txBody>
                    <a:bodyPr/>
                    <a:lstStyle/>
                    <a:p>
                      <a:r>
                        <a:rPr lang="en-US" sz="1400" dirty="0"/>
                        <a:t>Expected Results</a:t>
                      </a:r>
                    </a:p>
                  </a:txBody>
                  <a:tcPr/>
                </a:tc>
                <a:tc>
                  <a:txBody>
                    <a:bodyPr/>
                    <a:lstStyle/>
                    <a:p>
                      <a:r>
                        <a:rPr lang="en-US" sz="1400" dirty="0"/>
                        <a:t>Actual Results</a:t>
                      </a:r>
                    </a:p>
                  </a:txBody>
                  <a:tcPr/>
                </a:tc>
                <a:tc>
                  <a:txBody>
                    <a:bodyPr/>
                    <a:lstStyle/>
                    <a:p>
                      <a:r>
                        <a:rPr lang="en-US" sz="1400" dirty="0"/>
                        <a:t>Pass/Fail</a:t>
                      </a:r>
                    </a:p>
                  </a:txBody>
                  <a:tcPr/>
                </a:tc>
                <a:extLst>
                  <a:ext uri="{0D108BD9-81ED-4DB2-BD59-A6C34878D82A}">
                    <a16:rowId xmlns:a16="http://schemas.microsoft.com/office/drawing/2014/main" val="1881746373"/>
                  </a:ext>
                </a:extLst>
              </a:tr>
              <a:tr h="370840">
                <a:tc>
                  <a:txBody>
                    <a:bodyPr/>
                    <a:lstStyle/>
                    <a:p>
                      <a:pPr algn="l"/>
                      <a:r>
                        <a:rPr lang="en-US" sz="1400" dirty="0"/>
                        <a:t>TF001</a:t>
                      </a:r>
                    </a:p>
                  </a:txBody>
                  <a:tcPr anchor="ctr"/>
                </a:tc>
                <a:tc>
                  <a:txBody>
                    <a:bodyPr/>
                    <a:lstStyle/>
                    <a:p>
                      <a:pPr algn="l"/>
                      <a:r>
                        <a:rPr lang="en-US" sz="1400" dirty="0"/>
                        <a:t>Login test</a:t>
                      </a:r>
                    </a:p>
                  </a:txBody>
                  <a:tcPr anchor="ctr"/>
                </a:tc>
                <a:tc>
                  <a:txBody>
                    <a:bodyPr/>
                    <a:lstStyle/>
                    <a:p>
                      <a:pPr algn="l"/>
                      <a:r>
                        <a:rPr lang="en-US" sz="1400" dirty="0"/>
                        <a:t>Database implementation</a:t>
                      </a:r>
                    </a:p>
                  </a:txBody>
                  <a:tcPr anchor="ctr"/>
                </a:tc>
                <a:tc>
                  <a:txBody>
                    <a:bodyPr/>
                    <a:lstStyle/>
                    <a:p>
                      <a:pPr algn="l"/>
                      <a:r>
                        <a:rPr lang="en-US" sz="1400" b="0" kern="1200" dirty="0">
                          <a:solidFill>
                            <a:schemeClr val="dk1"/>
                          </a:solidFill>
                          <a:effectLst/>
                        </a:rPr>
                        <a:t>1. go to login page</a:t>
                      </a:r>
                      <a:br>
                        <a:rPr lang="en-US" sz="1400" dirty="0"/>
                      </a:br>
                      <a:r>
                        <a:rPr lang="en-US" sz="1400" b="0" kern="1200" dirty="0">
                          <a:solidFill>
                            <a:schemeClr val="dk1"/>
                          </a:solidFill>
                          <a:effectLst/>
                        </a:rPr>
                        <a:t>2. Enter user name</a:t>
                      </a:r>
                      <a:br>
                        <a:rPr lang="en-US" sz="1400" dirty="0"/>
                      </a:br>
                      <a:r>
                        <a:rPr lang="en-US" sz="1400" b="0" kern="1200" dirty="0">
                          <a:solidFill>
                            <a:schemeClr val="dk1"/>
                          </a:solidFill>
                          <a:effectLst/>
                        </a:rPr>
                        <a:t>3. Enter password</a:t>
                      </a:r>
                      <a:br>
                        <a:rPr lang="en-US" sz="1400" dirty="0"/>
                      </a:br>
                      <a:r>
                        <a:rPr lang="en-US" sz="1400" b="0" kern="1200" dirty="0">
                          <a:solidFill>
                            <a:schemeClr val="dk1"/>
                          </a:solidFill>
                          <a:effectLst/>
                        </a:rPr>
                        <a:t>4. Click "Login"</a:t>
                      </a:r>
                      <a:endParaRPr lang="en-US" sz="1400" dirty="0"/>
                    </a:p>
                  </a:txBody>
                  <a:tcPr anchor="ctr"/>
                </a:tc>
                <a:tc>
                  <a:txBody>
                    <a:bodyPr/>
                    <a:lstStyle/>
                    <a:p>
                      <a:pPr algn="l"/>
                      <a:r>
                        <a:rPr lang="en-US" sz="1400" dirty="0">
                          <a:effectLst/>
                        </a:rPr>
                        <a:t>user=John</a:t>
                      </a:r>
                      <a:br>
                        <a:rPr lang="en-US" sz="1400" dirty="0">
                          <a:effectLst/>
                        </a:rPr>
                      </a:br>
                      <a:r>
                        <a:rPr lang="en-US" sz="1400" dirty="0">
                          <a:effectLst/>
                        </a:rPr>
                        <a:t>passwd=secret</a:t>
                      </a:r>
                    </a:p>
                  </a:txBody>
                  <a:tcPr anchor="ctr"/>
                </a:tc>
                <a:tc>
                  <a:txBody>
                    <a:bodyPr/>
                    <a:lstStyle/>
                    <a:p>
                      <a:pPr algn="l"/>
                      <a:r>
                        <a:rPr lang="en-US" sz="1400" b="0" kern="1200" dirty="0">
                          <a:solidFill>
                            <a:schemeClr val="dk1"/>
                          </a:solidFill>
                          <a:effectLst/>
                        </a:rPr>
                        <a:t>Successful login</a:t>
                      </a:r>
                      <a:endParaRPr lang="en-US" sz="1400" dirty="0"/>
                    </a:p>
                  </a:txBody>
                  <a:tcPr anchor="ctr"/>
                </a:tc>
                <a:tc>
                  <a:txBody>
                    <a:bodyPr/>
                    <a:lstStyle/>
                    <a:p>
                      <a:pPr algn="l"/>
                      <a:endParaRPr lang="en-US" sz="1400"/>
                    </a:p>
                  </a:txBody>
                  <a:tcPr anchor="ctr"/>
                </a:tc>
                <a:tc>
                  <a:txBody>
                    <a:bodyPr/>
                    <a:lstStyle/>
                    <a:p>
                      <a:pPr algn="l"/>
                      <a:endParaRPr lang="en-US" sz="1400" dirty="0"/>
                    </a:p>
                  </a:txBody>
                  <a:tcPr anchor="ctr"/>
                </a:tc>
                <a:extLst>
                  <a:ext uri="{0D108BD9-81ED-4DB2-BD59-A6C34878D82A}">
                    <a16:rowId xmlns:a16="http://schemas.microsoft.com/office/drawing/2014/main" val="3297139365"/>
                  </a:ext>
                </a:extLst>
              </a:tr>
            </a:tbl>
          </a:graphicData>
        </a:graphic>
      </p:graphicFrame>
    </p:spTree>
    <p:extLst>
      <p:ext uri="{BB962C8B-B14F-4D97-AF65-F5344CB8AC3E}">
        <p14:creationId xmlns:p14="http://schemas.microsoft.com/office/powerpoint/2010/main" val="327660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A0B7-8203-42F6-E4FC-C649EFB8516D}"/>
              </a:ext>
            </a:extLst>
          </p:cNvPr>
          <p:cNvSpPr>
            <a:spLocks noGrp="1"/>
          </p:cNvSpPr>
          <p:nvPr>
            <p:ph type="title"/>
          </p:nvPr>
        </p:nvSpPr>
        <p:spPr/>
        <p:txBody>
          <a:bodyPr/>
          <a:lstStyle/>
          <a:p>
            <a:r>
              <a:rPr lang="en-US" dirty="0"/>
              <a:t>Test Suite Sample (Unit)</a:t>
            </a:r>
          </a:p>
        </p:txBody>
      </p:sp>
      <p:graphicFrame>
        <p:nvGraphicFramePr>
          <p:cNvPr id="6" name="Table 6">
            <a:extLst>
              <a:ext uri="{FF2B5EF4-FFF2-40B4-BE49-F238E27FC236}">
                <a16:creationId xmlns:a16="http://schemas.microsoft.com/office/drawing/2014/main" id="{7696666D-7324-E248-7B45-7F52F48E06EF}"/>
              </a:ext>
            </a:extLst>
          </p:cNvPr>
          <p:cNvGraphicFramePr>
            <a:graphicFrameLocks noGrp="1"/>
          </p:cNvGraphicFramePr>
          <p:nvPr>
            <p:ph idx="1"/>
            <p:extLst>
              <p:ext uri="{D42A27DB-BD31-4B8C-83A1-F6EECF244321}">
                <p14:modId xmlns:p14="http://schemas.microsoft.com/office/powerpoint/2010/main" val="704970472"/>
              </p:ext>
            </p:extLst>
          </p:nvPr>
        </p:nvGraphicFramePr>
        <p:xfrm>
          <a:off x="481263" y="2636520"/>
          <a:ext cx="10473247" cy="2712720"/>
        </p:xfrm>
        <a:graphic>
          <a:graphicData uri="http://schemas.openxmlformats.org/drawingml/2006/table">
            <a:tbl>
              <a:tblPr firstRow="1" bandRow="1">
                <a:tableStyleId>{21E4AEA4-8DFA-4A89-87EB-49C32662AFE0}</a:tableStyleId>
              </a:tblPr>
              <a:tblGrid>
                <a:gridCol w="745958">
                  <a:extLst>
                    <a:ext uri="{9D8B030D-6E8A-4147-A177-3AD203B41FA5}">
                      <a16:colId xmlns:a16="http://schemas.microsoft.com/office/drawing/2014/main" val="1790669321"/>
                    </a:ext>
                  </a:extLst>
                </a:gridCol>
                <a:gridCol w="1299411">
                  <a:extLst>
                    <a:ext uri="{9D8B030D-6E8A-4147-A177-3AD203B41FA5}">
                      <a16:colId xmlns:a16="http://schemas.microsoft.com/office/drawing/2014/main" val="3813071811"/>
                    </a:ext>
                  </a:extLst>
                </a:gridCol>
                <a:gridCol w="1540042">
                  <a:extLst>
                    <a:ext uri="{9D8B030D-6E8A-4147-A177-3AD203B41FA5}">
                      <a16:colId xmlns:a16="http://schemas.microsoft.com/office/drawing/2014/main" val="2378025556"/>
                    </a:ext>
                  </a:extLst>
                </a:gridCol>
                <a:gridCol w="1720515">
                  <a:extLst>
                    <a:ext uri="{9D8B030D-6E8A-4147-A177-3AD203B41FA5}">
                      <a16:colId xmlns:a16="http://schemas.microsoft.com/office/drawing/2014/main" val="508327733"/>
                    </a:ext>
                  </a:extLst>
                </a:gridCol>
                <a:gridCol w="1395664">
                  <a:extLst>
                    <a:ext uri="{9D8B030D-6E8A-4147-A177-3AD203B41FA5}">
                      <a16:colId xmlns:a16="http://schemas.microsoft.com/office/drawing/2014/main" val="3066778775"/>
                    </a:ext>
                  </a:extLst>
                </a:gridCol>
                <a:gridCol w="1708484">
                  <a:extLst>
                    <a:ext uri="{9D8B030D-6E8A-4147-A177-3AD203B41FA5}">
                      <a16:colId xmlns:a16="http://schemas.microsoft.com/office/drawing/2014/main" val="2314484673"/>
                    </a:ext>
                  </a:extLst>
                </a:gridCol>
                <a:gridCol w="1010652">
                  <a:extLst>
                    <a:ext uri="{9D8B030D-6E8A-4147-A177-3AD203B41FA5}">
                      <a16:colId xmlns:a16="http://schemas.microsoft.com/office/drawing/2014/main" val="3182491105"/>
                    </a:ext>
                  </a:extLst>
                </a:gridCol>
                <a:gridCol w="1052521">
                  <a:extLst>
                    <a:ext uri="{9D8B030D-6E8A-4147-A177-3AD203B41FA5}">
                      <a16:colId xmlns:a16="http://schemas.microsoft.com/office/drawing/2014/main" val="2224724457"/>
                    </a:ext>
                  </a:extLst>
                </a:gridCol>
              </a:tblGrid>
              <a:tr h="331534">
                <a:tc>
                  <a:txBody>
                    <a:bodyPr/>
                    <a:lstStyle/>
                    <a:p>
                      <a:r>
                        <a:rPr lang="en-US" sz="1400" dirty="0"/>
                        <a:t>ID</a:t>
                      </a:r>
                    </a:p>
                  </a:txBody>
                  <a:tcPr/>
                </a:tc>
                <a:tc>
                  <a:txBody>
                    <a:bodyPr/>
                    <a:lstStyle/>
                    <a:p>
                      <a:r>
                        <a:rPr lang="en-US" sz="1400" dirty="0"/>
                        <a:t>Description</a:t>
                      </a:r>
                    </a:p>
                  </a:txBody>
                  <a:tcPr/>
                </a:tc>
                <a:tc>
                  <a:txBody>
                    <a:bodyPr/>
                    <a:lstStyle/>
                    <a:p>
                      <a:r>
                        <a:rPr lang="en-US" sz="1400" dirty="0"/>
                        <a:t>Precondition</a:t>
                      </a:r>
                    </a:p>
                  </a:txBody>
                  <a:tcPr/>
                </a:tc>
                <a:tc>
                  <a:txBody>
                    <a:bodyPr/>
                    <a:lstStyle/>
                    <a:p>
                      <a:r>
                        <a:rPr lang="en-US" sz="1400" dirty="0"/>
                        <a:t>Steps</a:t>
                      </a:r>
                    </a:p>
                  </a:txBody>
                  <a:tcPr/>
                </a:tc>
                <a:tc>
                  <a:txBody>
                    <a:bodyPr/>
                    <a:lstStyle/>
                    <a:p>
                      <a:r>
                        <a:rPr lang="en-US" sz="1400" dirty="0"/>
                        <a:t>Test Data</a:t>
                      </a:r>
                    </a:p>
                  </a:txBody>
                  <a:tcPr/>
                </a:tc>
                <a:tc>
                  <a:txBody>
                    <a:bodyPr/>
                    <a:lstStyle/>
                    <a:p>
                      <a:r>
                        <a:rPr lang="en-US" sz="1400" dirty="0"/>
                        <a:t>Expected Results</a:t>
                      </a:r>
                    </a:p>
                  </a:txBody>
                  <a:tcPr/>
                </a:tc>
                <a:tc>
                  <a:txBody>
                    <a:bodyPr/>
                    <a:lstStyle/>
                    <a:p>
                      <a:r>
                        <a:rPr lang="en-US" sz="1400" dirty="0"/>
                        <a:t>Actual Results</a:t>
                      </a:r>
                    </a:p>
                  </a:txBody>
                  <a:tcPr/>
                </a:tc>
                <a:tc>
                  <a:txBody>
                    <a:bodyPr/>
                    <a:lstStyle/>
                    <a:p>
                      <a:r>
                        <a:rPr lang="en-US" sz="1400" dirty="0"/>
                        <a:t>Pass/Fail</a:t>
                      </a:r>
                    </a:p>
                  </a:txBody>
                  <a:tcPr/>
                </a:tc>
                <a:extLst>
                  <a:ext uri="{0D108BD9-81ED-4DB2-BD59-A6C34878D82A}">
                    <a16:rowId xmlns:a16="http://schemas.microsoft.com/office/drawing/2014/main" val="1881746373"/>
                  </a:ext>
                </a:extLst>
              </a:tr>
              <a:tr h="468048">
                <a:tc>
                  <a:txBody>
                    <a:bodyPr/>
                    <a:lstStyle/>
                    <a:p>
                      <a:pPr algn="l"/>
                      <a:r>
                        <a:rPr lang="en-US" sz="1400" dirty="0"/>
                        <a:t>TU001</a:t>
                      </a:r>
                    </a:p>
                  </a:txBody>
                  <a:tcPr anchor="ctr"/>
                </a:tc>
                <a:tc>
                  <a:txBody>
                    <a:bodyPr/>
                    <a:lstStyle/>
                    <a:p>
                      <a:pPr algn="l"/>
                      <a:r>
                        <a:rPr lang="en-US" sz="1400" dirty="0">
                          <a:effectLst/>
                        </a:rPr>
                        <a:t>string strip</a:t>
                      </a:r>
                    </a:p>
                  </a:txBody>
                  <a:tcPr anchor="ctr"/>
                </a:tc>
                <a:tc>
                  <a:txBody>
                    <a:bodyPr/>
                    <a:lstStyle/>
                    <a:p>
                      <a:pPr algn="l"/>
                      <a:r>
                        <a:rPr lang="en-US" sz="1400" dirty="0"/>
                        <a:t>Code Deployment</a:t>
                      </a:r>
                    </a:p>
                  </a:txBody>
                  <a:tcPr anchor="ctr"/>
                </a:tc>
                <a:tc>
                  <a:txBody>
                    <a:bodyPr/>
                    <a:lstStyle/>
                    <a:p>
                      <a:pPr algn="l"/>
                      <a:r>
                        <a:rPr lang="en-US" sz="1400" b="0" kern="1200" dirty="0">
                          <a:solidFill>
                            <a:schemeClr val="dk1"/>
                          </a:solidFill>
                          <a:effectLst/>
                        </a:rPr>
                        <a:t>1. pass data to function and capture result</a:t>
                      </a:r>
                      <a:endParaRPr lang="en-US" sz="1400" dirty="0"/>
                    </a:p>
                  </a:txBody>
                  <a:tcPr anchor="ctr"/>
                </a:tc>
                <a:tc>
                  <a:txBody>
                    <a:bodyPr/>
                    <a:lstStyle/>
                    <a:p>
                      <a:pPr algn="l"/>
                      <a:r>
                        <a:rPr lang="en-US" sz="1400" dirty="0">
                          <a:effectLst/>
                        </a:rPr>
                        <a:t>“”</a:t>
                      </a:r>
                    </a:p>
                  </a:txBody>
                  <a:tcPr anchor="ctr"/>
                </a:tc>
                <a:tc>
                  <a:txBody>
                    <a:bodyPr/>
                    <a:lstStyle/>
                    <a:p>
                      <a:pPr algn="l"/>
                      <a:r>
                        <a:rPr lang="en-US" sz="1400" b="0" kern="1200" dirty="0">
                          <a:solidFill>
                            <a:schemeClr val="dk1"/>
                          </a:solidFill>
                          <a:effectLst/>
                        </a:rPr>
                        <a:t>“”</a:t>
                      </a:r>
                      <a:endParaRPr lang="en-US" sz="1400" dirty="0"/>
                    </a:p>
                  </a:txBody>
                  <a:tcPr anchor="ctr"/>
                </a:tc>
                <a:tc>
                  <a:txBody>
                    <a:bodyPr/>
                    <a:lstStyle/>
                    <a:p>
                      <a:pPr algn="l"/>
                      <a:endParaRPr lang="en-US" sz="1400"/>
                    </a:p>
                  </a:txBody>
                  <a:tcPr anchor="ctr"/>
                </a:tc>
                <a:tc>
                  <a:txBody>
                    <a:bodyPr/>
                    <a:lstStyle/>
                    <a:p>
                      <a:pPr algn="l"/>
                      <a:endParaRPr lang="en-US" sz="1400" dirty="0"/>
                    </a:p>
                  </a:txBody>
                  <a:tcPr anchor="ctr"/>
                </a:tc>
                <a:extLst>
                  <a:ext uri="{0D108BD9-81ED-4DB2-BD59-A6C34878D82A}">
                    <a16:rowId xmlns:a16="http://schemas.microsoft.com/office/drawing/2014/main" val="3297139365"/>
                  </a:ext>
                </a:extLst>
              </a:tr>
              <a:tr h="468048">
                <a:tc>
                  <a:txBody>
                    <a:bodyPr/>
                    <a:lstStyle/>
                    <a:p>
                      <a:pPr algn="l"/>
                      <a:r>
                        <a:rPr lang="en-US" sz="1400" dirty="0">
                          <a:effectLst/>
                        </a:rPr>
                        <a:t>TU002</a:t>
                      </a:r>
                    </a:p>
                  </a:txBody>
                  <a:tcPr anchor="ctr"/>
                </a:tc>
                <a:tc>
                  <a:txBody>
                    <a:bodyPr/>
                    <a:lstStyle/>
                    <a:p>
                      <a:pPr algn="l"/>
                      <a:r>
                        <a:rPr lang="en-US" sz="1400">
                          <a:effectLst/>
                        </a:rPr>
                        <a:t>string strip</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entury Schoolbook" panose="02040604050505020304"/>
                          <a:ea typeface="+mn-ea"/>
                          <a:cs typeface="+mn-cs"/>
                        </a:rPr>
                        <a:t>Code Deployment</a:t>
                      </a:r>
                      <a:endParaRPr kumimoji="0" lang="en-US" sz="1400" b="0" i="0" u="none" strike="noStrike" kern="1200" cap="none" spc="0" normalizeH="0" baseline="0" noProof="0" dirty="0">
                        <a:ln>
                          <a:noFill/>
                        </a:ln>
                        <a:solidFill>
                          <a:srgbClr val="000000"/>
                        </a:solidFill>
                        <a:effectLst/>
                        <a:uLnTx/>
                        <a:uFillTx/>
                        <a:latin typeface="Century Schoolbook" panose="02040604050505020304"/>
                        <a:ea typeface="+mn-ea"/>
                        <a:cs typeface="+mn-cs"/>
                      </a:endParaRPr>
                    </a:p>
                  </a:txBody>
                  <a:tcPr anchor="ctr"/>
                </a:tc>
                <a:tc>
                  <a:txBody>
                    <a:bodyPr/>
                    <a:lstStyle/>
                    <a:p>
                      <a:pPr algn="l"/>
                      <a:r>
                        <a:rPr lang="en-US" sz="1400" dirty="0">
                          <a:effectLst/>
                        </a:rPr>
                        <a:t>1. pass data to function and capture result</a:t>
                      </a:r>
                    </a:p>
                  </a:txBody>
                  <a:tcPr anchor="ctr"/>
                </a:tc>
                <a:tc>
                  <a:txBody>
                    <a:bodyPr/>
                    <a:lstStyle/>
                    <a:p>
                      <a:r>
                        <a:rPr lang="en-US" sz="1400" dirty="0">
                          <a:effectLst/>
                        </a:rPr>
                        <a:t>"x"</a:t>
                      </a:r>
                    </a:p>
                  </a:txBody>
                  <a:tcPr anchor="ctr"/>
                </a:tc>
                <a:tc>
                  <a:txBody>
                    <a:bodyPr/>
                    <a:lstStyle/>
                    <a:p>
                      <a:r>
                        <a:rPr lang="en-US" sz="1400" dirty="0">
                          <a:effectLst/>
                        </a:rPr>
                        <a:t>"x"</a:t>
                      </a:r>
                    </a:p>
                  </a:txBody>
                  <a:tcPr anchor="ctr"/>
                </a:tc>
                <a:tc>
                  <a:txBody>
                    <a:bodyPr/>
                    <a:lstStyle/>
                    <a:p>
                      <a:endParaRPr lang="en-US" sz="1400">
                        <a:effectLst/>
                      </a:endParaRPr>
                    </a:p>
                  </a:txBody>
                  <a:tcPr anchor="ctr"/>
                </a:tc>
                <a:tc>
                  <a:txBody>
                    <a:bodyPr/>
                    <a:lstStyle/>
                    <a:p>
                      <a:pPr algn="l"/>
                      <a:endParaRPr lang="en-US" sz="1400" dirty="0"/>
                    </a:p>
                  </a:txBody>
                  <a:tcPr anchor="ctr"/>
                </a:tc>
                <a:extLst>
                  <a:ext uri="{0D108BD9-81ED-4DB2-BD59-A6C34878D82A}">
                    <a16:rowId xmlns:a16="http://schemas.microsoft.com/office/drawing/2014/main" val="3933412325"/>
                  </a:ext>
                </a:extLst>
              </a:tr>
              <a:tr h="468048">
                <a:tc>
                  <a:txBody>
                    <a:bodyPr/>
                    <a:lstStyle/>
                    <a:p>
                      <a:pPr algn="l"/>
                      <a:r>
                        <a:rPr lang="en-US" sz="1400">
                          <a:effectLst/>
                        </a:rPr>
                        <a:t>TU003</a:t>
                      </a:r>
                    </a:p>
                  </a:txBody>
                  <a:tcPr anchor="ctr"/>
                </a:tc>
                <a:tc>
                  <a:txBody>
                    <a:bodyPr/>
                    <a:lstStyle/>
                    <a:p>
                      <a:pPr algn="l"/>
                      <a:r>
                        <a:rPr lang="en-US" sz="1400">
                          <a:effectLst/>
                        </a:rPr>
                        <a:t>string strip</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entury Schoolbook" panose="02040604050505020304"/>
                          <a:ea typeface="+mn-ea"/>
                          <a:cs typeface="+mn-cs"/>
                        </a:rPr>
                        <a:t>Code Deployment</a:t>
                      </a:r>
                    </a:p>
                  </a:txBody>
                  <a:tcPr anchor="ctr"/>
                </a:tc>
                <a:tc>
                  <a:txBody>
                    <a:bodyPr/>
                    <a:lstStyle/>
                    <a:p>
                      <a:pPr algn="l"/>
                      <a:r>
                        <a:rPr lang="en-US" sz="1400">
                          <a:effectLst/>
                        </a:rPr>
                        <a:t>1. pass data to function and capture result</a:t>
                      </a:r>
                    </a:p>
                  </a:txBody>
                  <a:tcPr anchor="ctr"/>
                </a:tc>
                <a:tc>
                  <a:txBody>
                    <a:bodyPr/>
                    <a:lstStyle/>
                    <a:p>
                      <a:r>
                        <a:rPr lang="en-US" sz="1400" dirty="0">
                          <a:effectLst/>
                        </a:rPr>
                        <a:t>"_x"</a:t>
                      </a:r>
                    </a:p>
                  </a:txBody>
                  <a:tcPr anchor="ctr"/>
                </a:tc>
                <a:tc>
                  <a:txBody>
                    <a:bodyPr/>
                    <a:lstStyle/>
                    <a:p>
                      <a:r>
                        <a:rPr lang="en-US" sz="1400" dirty="0">
                          <a:effectLst/>
                        </a:rPr>
                        <a:t>"x"</a:t>
                      </a:r>
                    </a:p>
                  </a:txBody>
                  <a:tcPr anchor="ctr"/>
                </a:tc>
                <a:tc>
                  <a:txBody>
                    <a:bodyPr/>
                    <a:lstStyle/>
                    <a:p>
                      <a:endParaRPr lang="en-US" sz="1400" dirty="0"/>
                    </a:p>
                  </a:txBody>
                  <a:tcPr/>
                </a:tc>
                <a:tc>
                  <a:txBody>
                    <a:bodyPr/>
                    <a:lstStyle/>
                    <a:p>
                      <a:pPr algn="l"/>
                      <a:endParaRPr lang="en-US" sz="1400" dirty="0"/>
                    </a:p>
                  </a:txBody>
                  <a:tcPr anchor="ctr"/>
                </a:tc>
                <a:extLst>
                  <a:ext uri="{0D108BD9-81ED-4DB2-BD59-A6C34878D82A}">
                    <a16:rowId xmlns:a16="http://schemas.microsoft.com/office/drawing/2014/main" val="2253370551"/>
                  </a:ext>
                </a:extLst>
              </a:tr>
            </a:tbl>
          </a:graphicData>
        </a:graphic>
      </p:graphicFrame>
    </p:spTree>
    <p:extLst>
      <p:ext uri="{BB962C8B-B14F-4D97-AF65-F5344CB8AC3E}">
        <p14:creationId xmlns:p14="http://schemas.microsoft.com/office/powerpoint/2010/main" val="47620058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7db3b190-d1cf-4882-bee6-3064ce691739" xsi:nil="true"/>
    <lcf76f155ced4ddcb4097134ff3c332f xmlns="7e7c8aa9-4be2-48a6-a0f7-80013db2e73b">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8B9DB3898E1840A1985BE38A336A09" ma:contentTypeVersion="12" ma:contentTypeDescription="Create a new document." ma:contentTypeScope="" ma:versionID="2e7fe1ede33cf1dc680f0e4a7db54bb2">
  <xsd:schema xmlns:xsd="http://www.w3.org/2001/XMLSchema" xmlns:xs="http://www.w3.org/2001/XMLSchema" xmlns:p="http://schemas.microsoft.com/office/2006/metadata/properties" xmlns:ns2="7e7c8aa9-4be2-48a6-a0f7-80013db2e73b" xmlns:ns3="7db3b190-d1cf-4882-bee6-3064ce691739" targetNamespace="http://schemas.microsoft.com/office/2006/metadata/properties" ma:root="true" ma:fieldsID="c518a831eea8f0d02cef310fd2c9fe1b" ns2:_="" ns3:_="">
    <xsd:import namespace="7e7c8aa9-4be2-48a6-a0f7-80013db2e73b"/>
    <xsd:import namespace="7db3b190-d1cf-4882-bee6-3064ce69173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7c8aa9-4be2-48a6-a0f7-80013db2e7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968e675e-7f51-40c4-b007-fcb928a1bb5b"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db3b190-d1cf-4882-bee6-3064ce69173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1053aee-29de-48c2-82f4-3c5d5ff217c1}" ma:internalName="TaxCatchAll" ma:showField="CatchAllData" ma:web="7db3b190-d1cf-4882-bee6-3064ce69173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4F3E9E-B026-477C-9E2C-3A464AABDB7A}">
  <ds:schemaRefs>
    <ds:schemaRef ds:uri="http://schemas.microsoft.com/office/2006/metadata/properties"/>
    <ds:schemaRef ds:uri="http://schemas.microsoft.com/office/infopath/2007/PartnerControls"/>
    <ds:schemaRef ds:uri="7db3b190-d1cf-4882-bee6-3064ce691739"/>
    <ds:schemaRef ds:uri="7e7c8aa9-4be2-48a6-a0f7-80013db2e73b"/>
  </ds:schemaRefs>
</ds:datastoreItem>
</file>

<file path=customXml/itemProps2.xml><?xml version="1.0" encoding="utf-8"?>
<ds:datastoreItem xmlns:ds="http://schemas.openxmlformats.org/officeDocument/2006/customXml" ds:itemID="{6BA6631F-3EB7-4D20-B81E-C7B03F0955FD}">
  <ds:schemaRefs>
    <ds:schemaRef ds:uri="http://schemas.microsoft.com/sharepoint/v3/contenttype/forms"/>
  </ds:schemaRefs>
</ds:datastoreItem>
</file>

<file path=customXml/itemProps3.xml><?xml version="1.0" encoding="utf-8"?>
<ds:datastoreItem xmlns:ds="http://schemas.openxmlformats.org/officeDocument/2006/customXml" ds:itemID="{8B8737B1-9E89-4BD1-9A1B-4058E4EE3E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7c8aa9-4be2-48a6-a0f7-80013db2e73b"/>
    <ds:schemaRef ds:uri="7db3b190-d1cf-4882-bee6-3064ce6917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View</Template>
  <TotalTime>97</TotalTime>
  <Words>790</Words>
  <Application>Microsoft Office PowerPoint</Application>
  <PresentationFormat>Widescreen</PresentationFormat>
  <Paragraphs>117</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Schoolbook</vt:lpstr>
      <vt:lpstr>system-ui</vt:lpstr>
      <vt:lpstr>Wingdings 2</vt:lpstr>
      <vt:lpstr>View</vt:lpstr>
      <vt:lpstr>Software Testing</vt:lpstr>
      <vt:lpstr>Overview</vt:lpstr>
      <vt:lpstr>Test Cases</vt:lpstr>
      <vt:lpstr>Test Plan vs. Test Case </vt:lpstr>
      <vt:lpstr>Test Case Types</vt:lpstr>
      <vt:lpstr>Test Case Information</vt:lpstr>
      <vt:lpstr>Test Case Content</vt:lpstr>
      <vt:lpstr>Test Case Sample (Functionality)</vt:lpstr>
      <vt:lpstr>Test Suite Sample (Unit)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Robert Robson</dc:creator>
  <cp:lastModifiedBy>Kaveh Eshraghian</cp:lastModifiedBy>
  <cp:revision>1</cp:revision>
  <dcterms:created xsi:type="dcterms:W3CDTF">2022-06-14T16:56:57Z</dcterms:created>
  <dcterms:modified xsi:type="dcterms:W3CDTF">2023-07-13T04:18:09Z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0x010100068B9DB3898E1840A1985BE38A336A09</vt:lpwstr>
  </property>
</Properties>
</file>