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7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94738-6342-4B72-A712-4C6CC431A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29A84A-3731-4B75-A3B1-FEAE05455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552A30-C8C8-46AB-9062-13077B34C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0FE55-3066-4D42-935D-74F9F938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9D4A01-CE49-41A1-B5C2-37FBA03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7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90373-D467-43DA-BE90-BED2F487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BC5D6D-3B0F-4A2E-8116-C1CEDBC1D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F59848-F460-430B-877C-F21E882E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910EB5-8C5F-42DB-B854-53D5D9C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15320-67E9-42EF-B16C-88BE7F85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0C9D9D-AB89-4103-9FA1-CBAC164A9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33732F-C303-488E-A837-CBFE309B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1F361E-13B6-41EB-878E-E7D63E75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93E6-88C3-4FE6-9644-8FEA6956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5993F-C5E3-460B-B886-629275AC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3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61744-211D-4F5C-9AF8-957D5457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92090-0EF6-469A-BFF7-0B41EEF2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7D7654-3EE3-4D58-A637-C364E6B3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477996-6849-4684-8269-7B4B28B8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226F8-9F53-4AD4-88D9-DB7C5B0F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6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36024-821D-4C39-B972-FCB778A5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EAE6F7-9AB2-44BA-84E3-D08E7AAB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28357-8394-403F-AB7E-46BE480A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51B55-9DD0-45AC-819C-35DC2E9F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146A6-98F9-4C63-AFCB-3F4FE772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9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09374-00B5-4595-B640-C48B9CAD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C72E49-D5A7-4381-B3B0-FB15BF67B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2B4C75-3FEC-43D1-947A-4E070012D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365941-815F-4CDF-A1C5-B1216951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84482-6158-4F7E-B5CF-B1B32F5F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10B3B5-458D-49B4-9842-B83BF5A9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2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4827E-BF15-4F43-9FC8-288F090E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14D2C-214E-4F65-8A3A-DE420AB1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2F64A0-C31C-45B4-A5F9-46153B68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9518C1-DF19-4B15-9C45-53A9FFB37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F9AB84-6DC0-48FC-A8DF-5EBE2F288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990A93-3567-4C76-8378-4C280CE3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E477EF-6A37-4ACE-BFD9-99856450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C06791-9FB0-4BA5-94DA-DFD35576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69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446DC-BD65-4ABC-962E-5CB6924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02322C-AA68-470B-8F03-1C2C378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FC5930-A503-4428-81D9-D240AEEA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95FFA7-7D6F-4B13-A26A-1D026B23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35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B5BC34-10CA-4C5F-BC80-18D11A22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C28D17-CD19-45D0-B273-8E18A663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5B3A16-1C18-414D-891E-BA307DEF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11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8946C-5E49-4BC4-A2B5-96EE5BE8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37EAD-61FB-49F6-970A-D09812C63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F13CDC-7182-4A6A-B460-1B3B1690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AED575-A0A8-405A-BFA5-744DB1CF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DE91E-2827-4F52-864E-E83CFC10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5D743D-9B24-42DB-927F-3FA48FE8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3E2A0-B6D3-4197-898C-D9DA6B38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17AEAA-0ADA-4052-B7EF-179DB4254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9B178D-C3CB-4540-AF9C-35752C97C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316F92-D8B0-48C3-BB41-396E8195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D5D4-4ADD-41F2-9B1B-5126CAC39538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09487-1E7D-49C4-97BE-3E86A9CA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83AD04-484C-47FD-AB84-CBCE17F5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46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A1120A-858F-40D6-9483-12CE26C9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59F45D-D2DC-4CB8-8E6B-15890CF2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63338C-6C5D-4299-A1CB-C1B7ACE29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D5D4-4ADD-41F2-9B1B-5126CAC39538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6E3F82-C8EC-41C9-9F0F-07E5B95BA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5E3FD7-61F1-4BAC-8FA0-7A88A2BFE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63E7-9B19-406A-864C-1565229E1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3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C2B7031E-6C5F-40EF-9D85-2578B884C66F}"/>
              </a:ext>
            </a:extLst>
          </p:cNvPr>
          <p:cNvGrpSpPr/>
          <p:nvPr/>
        </p:nvGrpSpPr>
        <p:grpSpPr>
          <a:xfrm>
            <a:off x="1536659" y="4861249"/>
            <a:ext cx="6720000" cy="1262842"/>
            <a:chOff x="2286000" y="2711783"/>
            <a:chExt cx="6720000" cy="1262842"/>
          </a:xfrm>
        </p:grpSpPr>
        <p:graphicFrame>
          <p:nvGraphicFramePr>
            <p:cNvPr id="7" name="Objet 6">
              <a:extLst>
                <a:ext uri="{FF2B5EF4-FFF2-40B4-BE49-F238E27FC236}">
                  <a16:creationId xmlns:a16="http://schemas.microsoft.com/office/drawing/2014/main" id="{1089E659-F87A-4C4E-99E5-9C90717069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467225"/>
                </p:ext>
              </p:extLst>
            </p:nvPr>
          </p:nvGraphicFramePr>
          <p:xfrm>
            <a:off x="2286000" y="2714625"/>
            <a:ext cx="6720000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Bitmap Image" r:id="rId3" imgW="7620120" imgH="1428840" progId="PBrush">
                    <p:embed/>
                  </p:oleObj>
                </mc:Choice>
                <mc:Fallback>
                  <p:oleObj name="Bitmap Image" r:id="rId3" imgW="7620120" imgH="1428840" progId="PBrush">
                    <p:embed/>
                    <p:pic>
                      <p:nvPicPr>
                        <p:cNvPr id="9" name="Objet 8">
                          <a:extLst>
                            <a:ext uri="{FF2B5EF4-FFF2-40B4-BE49-F238E27FC236}">
                              <a16:creationId xmlns:a16="http://schemas.microsoft.com/office/drawing/2014/main" id="{D357C9A7-282D-4893-BF18-A1AF909A0F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86000" y="2714625"/>
                          <a:ext cx="6720000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B9AE921-E5AD-403E-BB38-C6FE6943D046}"/>
                </a:ext>
              </a:extLst>
            </p:cNvPr>
            <p:cNvSpPr txBox="1"/>
            <p:nvPr/>
          </p:nvSpPr>
          <p:spPr>
            <a:xfrm>
              <a:off x="2286000" y="2711783"/>
              <a:ext cx="672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INSTALLER R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F9F9B5B-D98E-4D7C-BA2E-0FB0F41FF760}"/>
              </a:ext>
            </a:extLst>
          </p:cNvPr>
          <p:cNvGrpSpPr/>
          <p:nvPr/>
        </p:nvGrpSpPr>
        <p:grpSpPr>
          <a:xfrm>
            <a:off x="1250075" y="1363909"/>
            <a:ext cx="9000000" cy="1260000"/>
            <a:chOff x="979488" y="2194249"/>
            <a:chExt cx="9000000" cy="1260000"/>
          </a:xfrm>
        </p:grpSpPr>
        <p:graphicFrame>
          <p:nvGraphicFramePr>
            <p:cNvPr id="22" name="Objet 21">
              <a:extLst>
                <a:ext uri="{FF2B5EF4-FFF2-40B4-BE49-F238E27FC236}">
                  <a16:creationId xmlns:a16="http://schemas.microsoft.com/office/drawing/2014/main" id="{66EDB869-9EAE-4A97-8040-7794905E566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70470120"/>
                </p:ext>
              </p:extLst>
            </p:nvPr>
          </p:nvGraphicFramePr>
          <p:xfrm>
            <a:off x="979488" y="2194249"/>
            <a:ext cx="9000000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Bitmap Image" r:id="rId5" imgW="8744040" imgH="1295280" progId="PBrush">
                    <p:embed/>
                  </p:oleObj>
                </mc:Choice>
                <mc:Fallback>
                  <p:oleObj name="Bitmap Image" r:id="rId5" imgW="8744040" imgH="12952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79488" y="2194249"/>
                          <a:ext cx="9000000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724D20F-5860-4451-AB87-C10B9FE2B617}"/>
                </a:ext>
              </a:extLst>
            </p:cNvPr>
            <p:cNvSpPr txBox="1"/>
            <p:nvPr/>
          </p:nvSpPr>
          <p:spPr>
            <a:xfrm>
              <a:off x="979488" y="2194249"/>
              <a:ext cx="900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INSTALLER R ET RSTUDIO</a:t>
              </a:r>
            </a:p>
          </p:txBody>
        </p:sp>
      </p:grp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73E4FE1F-B0D0-4BA6-810E-399E1BE0F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671473"/>
              </p:ext>
            </p:extLst>
          </p:nvPr>
        </p:nvGraphicFramePr>
        <p:xfrm>
          <a:off x="1250075" y="3028204"/>
          <a:ext cx="9000000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Bitmap Image" r:id="rId7" imgW="7400880" imgH="1428840" progId="PBrush">
                  <p:embed/>
                </p:oleObj>
              </mc:Choice>
              <mc:Fallback>
                <p:oleObj name="Bitmap Image" r:id="rId7" imgW="7400880" imgH="1428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0075" y="3028204"/>
                        <a:ext cx="9000000" cy="12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45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F55FB4-3F2D-4D16-B90D-65F3041EF2C7}"/>
              </a:ext>
            </a:extLst>
          </p:cNvPr>
          <p:cNvSpPr/>
          <p:nvPr/>
        </p:nvSpPr>
        <p:spPr>
          <a:xfrm>
            <a:off x="3507968" y="5058000"/>
            <a:ext cx="5400000" cy="1800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CFAE27-9C6A-4E55-B034-21EF316E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74" y="2173115"/>
            <a:ext cx="8998476" cy="12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F25E0963-DE15-49CB-979E-40FF166D7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481625"/>
              </p:ext>
            </p:extLst>
          </p:nvPr>
        </p:nvGraphicFramePr>
        <p:xfrm>
          <a:off x="1369527" y="1692308"/>
          <a:ext cx="9000000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Bitmap Image" r:id="rId3" imgW="16706880" imgH="1800360" progId="PBrush">
                  <p:embed/>
                </p:oleObj>
              </mc:Choice>
              <mc:Fallback>
                <p:oleObj name="Bitmap Image" r:id="rId3" imgW="16706880" imgH="1800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9527" y="1692308"/>
                        <a:ext cx="9000000" cy="12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e 4">
            <a:extLst>
              <a:ext uri="{FF2B5EF4-FFF2-40B4-BE49-F238E27FC236}">
                <a16:creationId xmlns:a16="http://schemas.microsoft.com/office/drawing/2014/main" id="{1310688B-E9B6-4743-AB1E-54D98B6B74C9}"/>
              </a:ext>
            </a:extLst>
          </p:cNvPr>
          <p:cNvGrpSpPr/>
          <p:nvPr/>
        </p:nvGrpSpPr>
        <p:grpSpPr>
          <a:xfrm>
            <a:off x="1369527" y="3715223"/>
            <a:ext cx="9000000" cy="1260000"/>
            <a:chOff x="979488" y="2194249"/>
            <a:chExt cx="9000000" cy="1260000"/>
          </a:xfrm>
        </p:grpSpPr>
        <p:graphicFrame>
          <p:nvGraphicFramePr>
            <p:cNvPr id="6" name="Objet 5">
              <a:extLst>
                <a:ext uri="{FF2B5EF4-FFF2-40B4-BE49-F238E27FC236}">
                  <a16:creationId xmlns:a16="http://schemas.microsoft.com/office/drawing/2014/main" id="{2C16918A-7B44-43D6-B5A3-8D539608A9C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395772"/>
                </p:ext>
              </p:extLst>
            </p:nvPr>
          </p:nvGraphicFramePr>
          <p:xfrm>
            <a:off x="979488" y="2194249"/>
            <a:ext cx="9000000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Bitmap Image" r:id="rId5" imgW="8744040" imgH="1295280" progId="PBrush">
                    <p:embed/>
                  </p:oleObj>
                </mc:Choice>
                <mc:Fallback>
                  <p:oleObj name="Bitmap Image" r:id="rId5" imgW="8744040" imgH="1295280" progId="PBrush">
                    <p:embed/>
                    <p:pic>
                      <p:nvPicPr>
                        <p:cNvPr id="22" name="Objet 21">
                          <a:extLst>
                            <a:ext uri="{FF2B5EF4-FFF2-40B4-BE49-F238E27FC236}">
                              <a16:creationId xmlns:a16="http://schemas.microsoft.com/office/drawing/2014/main" id="{66EDB869-9EAE-4A97-8040-7794905E566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79488" y="2194249"/>
                          <a:ext cx="9000000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7E152E6-5186-417B-A703-F4D6B9C1C277}"/>
                </a:ext>
              </a:extLst>
            </p:cNvPr>
            <p:cNvSpPr txBox="1"/>
            <p:nvPr/>
          </p:nvSpPr>
          <p:spPr>
            <a:xfrm>
              <a:off x="979488" y="2194249"/>
              <a:ext cx="900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INSTALLER R ET RSTUDIO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08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ADBF31A-97C0-496C-B879-89D0891610CB}"/>
              </a:ext>
            </a:extLst>
          </p:cNvPr>
          <p:cNvGrpSpPr/>
          <p:nvPr/>
        </p:nvGrpSpPr>
        <p:grpSpPr>
          <a:xfrm>
            <a:off x="65832" y="1687372"/>
            <a:ext cx="12060333" cy="2010056"/>
            <a:chOff x="65832" y="1687372"/>
            <a:chExt cx="12060333" cy="2010056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90902B-10E6-468A-8CBD-FD3891354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2" y="1687372"/>
              <a:ext cx="12060333" cy="20100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7BAE80-0DA6-4D73-AC77-871C9A7A15BF}"/>
                </a:ext>
              </a:extLst>
            </p:cNvPr>
            <p:cNvSpPr/>
            <p:nvPr/>
          </p:nvSpPr>
          <p:spPr>
            <a:xfrm>
              <a:off x="406401" y="3124200"/>
              <a:ext cx="2040466" cy="1742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5087D6E-F6BA-4C42-8272-A2B6CD551194}"/>
              </a:ext>
            </a:extLst>
          </p:cNvPr>
          <p:cNvGrpSpPr/>
          <p:nvPr/>
        </p:nvGrpSpPr>
        <p:grpSpPr>
          <a:xfrm>
            <a:off x="770782" y="3869185"/>
            <a:ext cx="10650436" cy="1666542"/>
            <a:chOff x="770782" y="3869185"/>
            <a:chExt cx="10650436" cy="166654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E3A60A-A969-4501-B9B1-E26870753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293"/>
            <a:stretch/>
          </p:blipFill>
          <p:spPr>
            <a:xfrm>
              <a:off x="770782" y="3869185"/>
              <a:ext cx="10650436" cy="166654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99359A-6308-49D4-8229-4F379B74AAE3}"/>
                </a:ext>
              </a:extLst>
            </p:cNvPr>
            <p:cNvSpPr/>
            <p:nvPr/>
          </p:nvSpPr>
          <p:spPr>
            <a:xfrm>
              <a:off x="872068" y="4580468"/>
              <a:ext cx="431799" cy="287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5283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E10447-8BBD-42C8-803E-E634E57BB9B5}"/>
              </a:ext>
            </a:extLst>
          </p:cNvPr>
          <p:cNvGrpSpPr/>
          <p:nvPr/>
        </p:nvGrpSpPr>
        <p:grpSpPr>
          <a:xfrm>
            <a:off x="256360" y="161084"/>
            <a:ext cx="11679280" cy="2615984"/>
            <a:chOff x="256360" y="1185550"/>
            <a:chExt cx="11679280" cy="261598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59BBBC4-ADCE-4A93-9A76-85641A177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697"/>
            <a:stretch/>
          </p:blipFill>
          <p:spPr>
            <a:xfrm>
              <a:off x="256360" y="1185550"/>
              <a:ext cx="11679280" cy="261598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AEEF8-B79F-45C1-BA4E-2C8FBEDFDB08}"/>
                </a:ext>
              </a:extLst>
            </p:cNvPr>
            <p:cNvSpPr/>
            <p:nvPr/>
          </p:nvSpPr>
          <p:spPr>
            <a:xfrm>
              <a:off x="4470401" y="1608668"/>
              <a:ext cx="1015999" cy="287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888F3C-52F9-49A5-B6AB-5233DC2BD2E0}"/>
                </a:ext>
              </a:extLst>
            </p:cNvPr>
            <p:cNvSpPr/>
            <p:nvPr/>
          </p:nvSpPr>
          <p:spPr>
            <a:xfrm>
              <a:off x="1905001" y="2929467"/>
              <a:ext cx="3005666" cy="541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CA477FB-A283-4B88-A8B8-ED16E68476EF}"/>
              </a:ext>
            </a:extLst>
          </p:cNvPr>
          <p:cNvSpPr/>
          <p:nvPr/>
        </p:nvSpPr>
        <p:spPr>
          <a:xfrm>
            <a:off x="1100666" y="5557711"/>
            <a:ext cx="3649133" cy="665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C60A9511-CAB7-4238-8820-DF8061113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89" y="3864426"/>
            <a:ext cx="6134956" cy="11526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4C8022-8ACF-4F55-AAD1-B402E1636683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La plupart des utilisateurs interagissent avec R à l'aide  d'une **interface graphique**, dont la plus connue est **RStudio**. RStudio permet d'avoir accès dans une seule fenêtre à vos **scripts**, à vos **données**, à vos **graphiques**, à vos **résultats**, ainsi qu'à de l'**aide**.</a:t>
            </a:r>
          </a:p>
        </p:txBody>
      </p:sp>
    </p:spTree>
    <p:extLst>
      <p:ext uri="{BB962C8B-B14F-4D97-AF65-F5344CB8AC3E}">
        <p14:creationId xmlns:p14="http://schemas.microsoft.com/office/powerpoint/2010/main" val="284835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F8BCD10-2A1B-4534-A119-8ECF565DDDCB}"/>
              </a:ext>
            </a:extLst>
          </p:cNvPr>
          <p:cNvGrpSpPr/>
          <p:nvPr/>
        </p:nvGrpSpPr>
        <p:grpSpPr>
          <a:xfrm>
            <a:off x="988817" y="2141008"/>
            <a:ext cx="9000000" cy="1260000"/>
            <a:chOff x="2664372" y="3928188"/>
            <a:chExt cx="9000000" cy="1260000"/>
          </a:xfrm>
        </p:grpSpPr>
        <p:pic>
          <p:nvPicPr>
            <p:cNvPr id="6" name="Espace réservé du contenu 4">
              <a:extLst>
                <a:ext uri="{FF2B5EF4-FFF2-40B4-BE49-F238E27FC236}">
                  <a16:creationId xmlns:a16="http://schemas.microsoft.com/office/drawing/2014/main" id="{1B270ACA-C7EE-4B33-9F76-DF101649A5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0" t="67407" b="9703"/>
            <a:stretch/>
          </p:blipFill>
          <p:spPr>
            <a:xfrm>
              <a:off x="2664372" y="3928188"/>
              <a:ext cx="9000000" cy="1260000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C9A1277-4009-4F55-9025-75AD6DAD1CA9}"/>
                </a:ext>
              </a:extLst>
            </p:cNvPr>
            <p:cNvSpPr txBox="1"/>
            <p:nvPr/>
          </p:nvSpPr>
          <p:spPr>
            <a:xfrm>
              <a:off x="2664372" y="3928188"/>
              <a:ext cx="900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PREMIERS PAR AVEC 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AB889-BE76-4D61-9535-B635EDCD9A23}"/>
              </a:ext>
            </a:extLst>
          </p:cNvPr>
          <p:cNvGrpSpPr/>
          <p:nvPr/>
        </p:nvGrpSpPr>
        <p:grpSpPr>
          <a:xfrm>
            <a:off x="988817" y="397906"/>
            <a:ext cx="9000000" cy="1260000"/>
            <a:chOff x="979488" y="2194249"/>
            <a:chExt cx="9000000" cy="1260000"/>
          </a:xfrm>
        </p:grpSpPr>
        <p:graphicFrame>
          <p:nvGraphicFramePr>
            <p:cNvPr id="12" name="Objet 11">
              <a:extLst>
                <a:ext uri="{FF2B5EF4-FFF2-40B4-BE49-F238E27FC236}">
                  <a16:creationId xmlns:a16="http://schemas.microsoft.com/office/drawing/2014/main" id="{F7F1369F-9668-4EFF-9874-9AB9C8A766B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9798272"/>
                </p:ext>
              </p:extLst>
            </p:nvPr>
          </p:nvGraphicFramePr>
          <p:xfrm>
            <a:off x="979488" y="2194249"/>
            <a:ext cx="9000000" cy="12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Bitmap Image" r:id="rId4" imgW="8744040" imgH="1295280" progId="PBrush">
                    <p:embed/>
                  </p:oleObj>
                </mc:Choice>
                <mc:Fallback>
                  <p:oleObj name="Bitmap Image" r:id="rId4" imgW="8744040" imgH="1295280" progId="PBrush">
                    <p:embed/>
                    <p:pic>
                      <p:nvPicPr>
                        <p:cNvPr id="22" name="Objet 21">
                          <a:extLst>
                            <a:ext uri="{FF2B5EF4-FFF2-40B4-BE49-F238E27FC236}">
                              <a16:creationId xmlns:a16="http://schemas.microsoft.com/office/drawing/2014/main" id="{66EDB869-9EAE-4A97-8040-7794905E566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79488" y="2194249"/>
                          <a:ext cx="9000000" cy="126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0528780C-4EB3-48EB-AD00-64E1C13630CA}"/>
                </a:ext>
              </a:extLst>
            </p:cNvPr>
            <p:cNvSpPr txBox="1"/>
            <p:nvPr/>
          </p:nvSpPr>
          <p:spPr>
            <a:xfrm>
              <a:off x="979488" y="2194249"/>
              <a:ext cx="9000000" cy="12600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40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INSTALLER R ET RSTUDIO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11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E527F-EA2E-4B76-811A-9E558533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C41D06-942E-4EF6-8360-09C83D24E6BB}"/>
              </a:ext>
            </a:extLst>
          </p:cNvPr>
          <p:cNvGrpSpPr/>
          <p:nvPr/>
        </p:nvGrpSpPr>
        <p:grpSpPr>
          <a:xfrm>
            <a:off x="608834" y="2806174"/>
            <a:ext cx="10974332" cy="2457793"/>
            <a:chOff x="533401" y="2902841"/>
            <a:chExt cx="10974332" cy="2457793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B879D70-C174-429C-860D-954AD75A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1" y="2902841"/>
              <a:ext cx="10974332" cy="245779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F25A66-3E8B-4703-B2DC-A6F444AFBE7A}"/>
                </a:ext>
              </a:extLst>
            </p:cNvPr>
            <p:cNvSpPr/>
            <p:nvPr/>
          </p:nvSpPr>
          <p:spPr>
            <a:xfrm>
              <a:off x="11108266" y="3191934"/>
              <a:ext cx="374066" cy="2370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12297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75</Words>
  <Application>Microsoft Office PowerPoint</Application>
  <PresentationFormat>Grand écran</PresentationFormat>
  <Paragraphs>6</Paragraphs>
  <Slides>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 Black</vt:lpstr>
      <vt:lpstr>Segoe UI Light</vt:lpstr>
      <vt:lpstr>Thème Office</vt:lpstr>
      <vt:lpstr>Bitmap Image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Kitt</dc:creator>
  <cp:lastModifiedBy>Jonathan Kitt</cp:lastModifiedBy>
  <cp:revision>14</cp:revision>
  <dcterms:created xsi:type="dcterms:W3CDTF">2022-10-13T08:44:19Z</dcterms:created>
  <dcterms:modified xsi:type="dcterms:W3CDTF">2022-10-24T09:59:08Z</dcterms:modified>
</cp:coreProperties>
</file>