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2B7031E-6C5F-40EF-9D85-2578B884C66F}"/>
              </a:ext>
            </a:extLst>
          </p:cNvPr>
          <p:cNvGrpSpPr/>
          <p:nvPr/>
        </p:nvGrpSpPr>
        <p:grpSpPr>
          <a:xfrm>
            <a:off x="1536659" y="4861249"/>
            <a:ext cx="6720000" cy="1262842"/>
            <a:chOff x="2286000" y="2711783"/>
            <a:chExt cx="6720000" cy="1262842"/>
          </a:xfrm>
        </p:grpSpPr>
        <p:graphicFrame>
          <p:nvGraphicFramePr>
            <p:cNvPr id="7" name="Objet 6">
              <a:extLst>
                <a:ext uri="{FF2B5EF4-FFF2-40B4-BE49-F238E27FC236}">
                  <a16:creationId xmlns:a16="http://schemas.microsoft.com/office/drawing/2014/main" id="{1089E659-F87A-4C4E-99E5-9C90717069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467225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9" name="Objet 8">
                          <a:extLst>
                            <a:ext uri="{FF2B5EF4-FFF2-40B4-BE49-F238E27FC236}">
                              <a16:creationId xmlns:a16="http://schemas.microsoft.com/office/drawing/2014/main" id="{D357C9A7-282D-4893-BF18-A1AF909A0F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B9AE921-E5AD-403E-BB38-C6FE6943D046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F9F9B5B-D98E-4D7C-BA2E-0FB0F41FF760}"/>
              </a:ext>
            </a:extLst>
          </p:cNvPr>
          <p:cNvGrpSpPr/>
          <p:nvPr/>
        </p:nvGrpSpPr>
        <p:grpSpPr>
          <a:xfrm>
            <a:off x="1250075" y="1363909"/>
            <a:ext cx="9000000" cy="1260000"/>
            <a:chOff x="979488" y="2194249"/>
            <a:chExt cx="9000000" cy="1260000"/>
          </a:xfrm>
        </p:grpSpPr>
        <p:graphicFrame>
          <p:nvGraphicFramePr>
            <p:cNvPr id="22" name="Objet 21">
              <a:extLst>
                <a:ext uri="{FF2B5EF4-FFF2-40B4-BE49-F238E27FC236}">
                  <a16:creationId xmlns:a16="http://schemas.microsoft.com/office/drawing/2014/main" id="{66EDB869-9EAE-4A97-8040-7794905E56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0470120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724D20F-5860-4451-AB87-C10B9FE2B61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73E4FE1F-B0D0-4BA6-810E-399E1BE0F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671473"/>
              </p:ext>
            </p:extLst>
          </p:nvPr>
        </p:nvGraphicFramePr>
        <p:xfrm>
          <a:off x="1250075" y="3028204"/>
          <a:ext cx="900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7" imgW="7400880" imgH="1428840" progId="PBrush">
                  <p:embed/>
                </p:oleObj>
              </mc:Choice>
              <mc:Fallback>
                <p:oleObj name="Bitmap Image" r:id="rId7" imgW="7400880" imgH="14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0075" y="3028204"/>
                        <a:ext cx="900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4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CFAE27-9C6A-4E55-B034-21EF316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4" y="2173115"/>
            <a:ext cx="8998476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F25E0963-DE15-49CB-979E-40FF166D7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81625"/>
              </p:ext>
            </p:extLst>
          </p:nvPr>
        </p:nvGraphicFramePr>
        <p:xfrm>
          <a:off x="1369527" y="1692308"/>
          <a:ext cx="900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3" imgW="16706880" imgH="1800360" progId="PBrush">
                  <p:embed/>
                </p:oleObj>
              </mc:Choice>
              <mc:Fallback>
                <p:oleObj name="Bitmap Image" r:id="rId3" imgW="1670688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9527" y="1692308"/>
                        <a:ext cx="900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1310688B-E9B6-4743-AB1E-54D98B6B74C9}"/>
              </a:ext>
            </a:extLst>
          </p:cNvPr>
          <p:cNvGrpSpPr/>
          <p:nvPr/>
        </p:nvGrpSpPr>
        <p:grpSpPr>
          <a:xfrm>
            <a:off x="1369527" y="3715223"/>
            <a:ext cx="9000000" cy="1260000"/>
            <a:chOff x="979488" y="2194249"/>
            <a:chExt cx="9000000" cy="1260000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2C16918A-7B44-43D6-B5A3-8D539608A9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395772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22" name="Objet 21">
                          <a:extLst>
                            <a:ext uri="{FF2B5EF4-FFF2-40B4-BE49-F238E27FC236}">
                              <a16:creationId xmlns:a16="http://schemas.microsoft.com/office/drawing/2014/main" id="{66EDB869-9EAE-4A97-8040-7794905E56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E152E6-5186-417B-A703-F4D6B9C1C27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0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DBF31A-97C0-496C-B879-89D0891610CB}"/>
              </a:ext>
            </a:extLst>
          </p:cNvPr>
          <p:cNvGrpSpPr/>
          <p:nvPr/>
        </p:nvGrpSpPr>
        <p:grpSpPr>
          <a:xfrm>
            <a:off x="65832" y="1687372"/>
            <a:ext cx="12060333" cy="2010056"/>
            <a:chOff x="65832" y="1687372"/>
            <a:chExt cx="12060333" cy="20100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90902B-10E6-468A-8CBD-FD38913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2" y="1687372"/>
              <a:ext cx="12060333" cy="2010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7BAE80-0DA6-4D73-AC77-871C9A7A15BF}"/>
                </a:ext>
              </a:extLst>
            </p:cNvPr>
            <p:cNvSpPr/>
            <p:nvPr/>
          </p:nvSpPr>
          <p:spPr>
            <a:xfrm>
              <a:off x="406401" y="3124200"/>
              <a:ext cx="2040466" cy="174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087D6E-F6BA-4C42-8272-A2B6CD551194}"/>
              </a:ext>
            </a:extLst>
          </p:cNvPr>
          <p:cNvGrpSpPr/>
          <p:nvPr/>
        </p:nvGrpSpPr>
        <p:grpSpPr>
          <a:xfrm>
            <a:off x="770782" y="3869185"/>
            <a:ext cx="10650436" cy="1666542"/>
            <a:chOff x="770782" y="3869185"/>
            <a:chExt cx="10650436" cy="166654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E3A60A-A969-4501-B9B1-E26870753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3"/>
            <a:stretch/>
          </p:blipFill>
          <p:spPr>
            <a:xfrm>
              <a:off x="770782" y="3869185"/>
              <a:ext cx="10650436" cy="16665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9359A-6308-49D4-8229-4F379B74AAE3}"/>
                </a:ext>
              </a:extLst>
            </p:cNvPr>
            <p:cNvSpPr/>
            <p:nvPr/>
          </p:nvSpPr>
          <p:spPr>
            <a:xfrm>
              <a:off x="872068" y="4580468"/>
              <a:ext cx="4317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E10447-8BBD-42C8-803E-E634E57BB9B5}"/>
              </a:ext>
            </a:extLst>
          </p:cNvPr>
          <p:cNvGrpSpPr/>
          <p:nvPr/>
        </p:nvGrpSpPr>
        <p:grpSpPr>
          <a:xfrm>
            <a:off x="256360" y="161084"/>
            <a:ext cx="11679280" cy="2615984"/>
            <a:chOff x="256360" y="1185550"/>
            <a:chExt cx="11679280" cy="261598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59BBBC4-ADCE-4A93-9A76-85641A177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697"/>
            <a:stretch/>
          </p:blipFill>
          <p:spPr>
            <a:xfrm>
              <a:off x="256360" y="1185550"/>
              <a:ext cx="11679280" cy="26159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AEEF8-B79F-45C1-BA4E-2C8FBEDFDB08}"/>
                </a:ext>
              </a:extLst>
            </p:cNvPr>
            <p:cNvSpPr/>
            <p:nvPr/>
          </p:nvSpPr>
          <p:spPr>
            <a:xfrm>
              <a:off x="4470401" y="1608668"/>
              <a:ext cx="10159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888F3C-52F9-49A5-B6AB-5233DC2BD2E0}"/>
                </a:ext>
              </a:extLst>
            </p:cNvPr>
            <p:cNvSpPr/>
            <p:nvPr/>
          </p:nvSpPr>
          <p:spPr>
            <a:xfrm>
              <a:off x="1905001" y="2929467"/>
              <a:ext cx="3005666" cy="541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477FB-A283-4B88-A8B8-ED16E68476EF}"/>
              </a:ext>
            </a:extLst>
          </p:cNvPr>
          <p:cNvSpPr/>
          <p:nvPr/>
        </p:nvSpPr>
        <p:spPr>
          <a:xfrm>
            <a:off x="1100666" y="5557711"/>
            <a:ext cx="3649133" cy="665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60A9511-CAB7-4238-8820-DF806111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89" y="3864426"/>
            <a:ext cx="6134956" cy="11526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4C8022-8ACF-4F55-AAD1-B402E1636683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La plupart des utilisateurs interagissent avec R à l'aide  d'une **interface graphique**, dont la plus connue est **RStudio**. RStudio permet d'avoir accès dans une seule fenêtre à vos **scripts**, à vos **données**, à vos **graphiques**, à vos **résultats**, ainsi qu'à de l'**aide**.</a:t>
            </a:r>
          </a:p>
        </p:txBody>
      </p:sp>
    </p:spTree>
    <p:extLst>
      <p:ext uri="{BB962C8B-B14F-4D97-AF65-F5344CB8AC3E}">
        <p14:creationId xmlns:p14="http://schemas.microsoft.com/office/powerpoint/2010/main" val="28483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F8BCD10-2A1B-4534-A119-8ECF565DDDCB}"/>
              </a:ext>
            </a:extLst>
          </p:cNvPr>
          <p:cNvGrpSpPr/>
          <p:nvPr/>
        </p:nvGrpSpPr>
        <p:grpSpPr>
          <a:xfrm>
            <a:off x="988817" y="2141008"/>
            <a:ext cx="9000000" cy="1260000"/>
            <a:chOff x="2664372" y="3928188"/>
            <a:chExt cx="9000000" cy="1260000"/>
          </a:xfrm>
        </p:grpSpPr>
        <p:pic>
          <p:nvPicPr>
            <p:cNvPr id="6" name="Espace réservé du contenu 4">
              <a:extLst>
                <a:ext uri="{FF2B5EF4-FFF2-40B4-BE49-F238E27FC236}">
                  <a16:creationId xmlns:a16="http://schemas.microsoft.com/office/drawing/2014/main" id="{1B270ACA-C7EE-4B33-9F76-DF101649A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0" t="67407" b="9703"/>
            <a:stretch/>
          </p:blipFill>
          <p:spPr>
            <a:xfrm>
              <a:off x="2664372" y="3928188"/>
              <a:ext cx="9000000" cy="126000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C9A1277-4009-4F55-9025-75AD6DAD1CA9}"/>
                </a:ext>
              </a:extLst>
            </p:cNvPr>
            <p:cNvSpPr txBox="1"/>
            <p:nvPr/>
          </p:nvSpPr>
          <p:spPr>
            <a:xfrm>
              <a:off x="2664372" y="3928188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PREMIERS PAR AVEC 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AB889-BE76-4D61-9535-B635EDCD9A23}"/>
              </a:ext>
            </a:extLst>
          </p:cNvPr>
          <p:cNvGrpSpPr/>
          <p:nvPr/>
        </p:nvGrpSpPr>
        <p:grpSpPr>
          <a:xfrm>
            <a:off x="988817" y="397906"/>
            <a:ext cx="9000000" cy="1260000"/>
            <a:chOff x="979488" y="2194249"/>
            <a:chExt cx="9000000" cy="1260000"/>
          </a:xfrm>
        </p:grpSpPr>
        <p:graphicFrame>
          <p:nvGraphicFramePr>
            <p:cNvPr id="12" name="Objet 11">
              <a:extLst>
                <a:ext uri="{FF2B5EF4-FFF2-40B4-BE49-F238E27FC236}">
                  <a16:creationId xmlns:a16="http://schemas.microsoft.com/office/drawing/2014/main" id="{F7F1369F-9668-4EFF-9874-9AB9C8A766B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9798272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Bitmap Image" r:id="rId4" imgW="8744040" imgH="1295280" progId="PBrush">
                    <p:embed/>
                  </p:oleObj>
                </mc:Choice>
                <mc:Fallback>
                  <p:oleObj name="Bitmap Image" r:id="rId4" imgW="8744040" imgH="1295280" progId="PBrush">
                    <p:embed/>
                    <p:pic>
                      <p:nvPicPr>
                        <p:cNvPr id="22" name="Objet 21">
                          <a:extLst>
                            <a:ext uri="{FF2B5EF4-FFF2-40B4-BE49-F238E27FC236}">
                              <a16:creationId xmlns:a16="http://schemas.microsoft.com/office/drawing/2014/main" id="{66EDB869-9EAE-4A97-8040-7794905E56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528780C-4EB3-48EB-AD00-64E1C13630CA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125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13</cp:revision>
  <dcterms:created xsi:type="dcterms:W3CDTF">2022-10-13T08:44:19Z</dcterms:created>
  <dcterms:modified xsi:type="dcterms:W3CDTF">2022-10-17T08:55:51Z</dcterms:modified>
</cp:coreProperties>
</file>