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99D43-06BE-4A89-ACC4-280FB99F5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9F6E60-9E95-4EC7-8AF6-6FA8F8CD2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7F6D6A-476D-40E6-ADE8-1AC34C0A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6CFF0A-C2F6-40BC-B83E-05852AC1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B37AA0-15EC-4D1D-97BA-B0D2F916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0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1D8A25-45F1-4997-8C0E-EBABAA99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31AA88-9C5B-4A6D-A701-1DC3C991D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FC6E4-4BD3-4A00-B42B-96808483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8807E6-8751-4A28-B455-CAA05ED1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39250-2C4A-406C-BEC1-12143895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70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05A74E-5588-4800-835B-4FF021BAE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93B372-ED4A-4613-995B-EB46A9BB5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9469C6-7C62-4B3F-88B2-704D18BC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C8DB48-669C-4537-9DD0-FE5374128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0A002-EAC3-424B-AF07-5838EB38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79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43CF7-C0F9-4E36-A29E-744E96ED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BB59C-2597-4F58-9F55-3A9600027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DFB3CC-8212-4248-AF58-4F2D5103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189CC8-7607-438C-85A7-87B99403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E58215-8232-4492-A592-37C90DDE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6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018D-E4F8-4A5B-8E1D-4BBA828C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C350E8-230A-445B-A5FB-F17E02D42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DA0043-0FF9-4848-A3B6-F14ED8D5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E27818-B7F2-424A-A134-B97484B2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C983A6-4814-4BA4-B9CA-0DA4CE16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39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04FA3-4992-4E27-A5C7-65CE376E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CD2DD-B9D1-41DD-9426-079BFF287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5A8F0F-73FB-4D4F-9C26-117733799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9F98F0-6281-4AC2-9929-0E76E9C1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950B8B-F42C-45F5-89D6-6886C202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BB3E63-75CE-45E9-A6AC-711BAEA7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23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2E0C6-A458-4BDE-85DB-EF6CC1C5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46B5EB-DCA5-43C5-BE0B-06D910B7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92BBFD-F064-4045-9F3E-10606B9DE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6CEB34-8972-4658-836F-1D797FAAB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28FE97-C157-4896-A12E-2BEC7C8ED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886830-EE8B-4F42-B858-50C68D54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8168B0-B1F7-49EA-B423-CBEAA1D2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2B5376-89B2-4228-B2AA-5DEC66C4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22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956CF1-A222-427D-AD7A-C9F73427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19DD50-7851-4853-9881-55EC22EA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4DBC2C-6C88-430B-91B1-DF7FAEA4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268130-ED54-45C7-A55C-3185D005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00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4B9EEF-8506-4E0F-A778-923DFE1B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3C8DE97-2E88-401C-A818-73310B1A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E8C12B-8421-4F0C-927E-0728B89D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63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561FBF-4E33-4352-8E2B-E7987EA5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1AA51-38E2-4DBC-AF10-6DCD2158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9D52AA-BE07-404F-B164-44330BC5B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095993-2199-475D-B00D-086C4C9D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A948D2-B177-424F-B3BD-95C40C07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B70DA2-5FBE-4F41-AADB-4E603C63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16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69C59-928D-4F21-80F8-58F70937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FC19D8-C075-434E-95D0-503152674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459EDD-619E-4BBC-93F8-0259E5B2C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A4B6C8-892F-4609-9820-0B3D7B1F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0DFE3B-2D3E-44AE-B864-E32236E7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1AACD9-74AB-4725-9389-64F2E04F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4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F7D4E1-3E6A-4541-9CA7-669CB163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1181E1-62C4-481F-9BF4-01B01DE9B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3CEE99-0A27-497F-9248-DDC564669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B61CA-EAF1-4470-A804-4F3CDF5C6237}" type="datetimeFigureOut">
              <a:rPr lang="fr-FR" smtClean="0"/>
              <a:t>04/11/2022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54537-7BBA-45B5-B927-5B8635961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BE0022-FC11-463A-9F86-5835B1CB7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20F9-0CE4-4D3B-99CA-B6C5C2B1D5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8594B1E-CFFD-49A5-B2B0-AB57A4EEC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9" t="2527" r="2432" b="567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BCDE79-E31F-4784-BE44-5B10367DC80A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B18BFE30-75EF-4018-AB94-4FBF28A2A793}"/>
              </a:ext>
            </a:extLst>
          </p:cNvPr>
          <p:cNvSpPr/>
          <p:nvPr/>
        </p:nvSpPr>
        <p:spPr>
          <a:xfrm>
            <a:off x="0" y="0"/>
            <a:ext cx="9011653" cy="6858000"/>
          </a:xfrm>
          <a:prstGeom prst="homePlate">
            <a:avLst/>
          </a:prstGeom>
          <a:solidFill>
            <a:srgbClr val="2F52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000" dirty="0">
              <a:latin typeface="Raleway Medium" panose="020B0603030101060003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B029DF-2AA1-45B2-B121-26BA23621E2C}"/>
              </a:ext>
            </a:extLst>
          </p:cNvPr>
          <p:cNvSpPr txBox="1"/>
          <p:nvPr/>
        </p:nvSpPr>
        <p:spPr>
          <a:xfrm>
            <a:off x="1" y="2613392"/>
            <a:ext cx="90116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Raleway Medium" panose="020B0603030101060003" pitchFamily="34" charset="0"/>
              </a:rPr>
              <a:t>Ateliers codons</a:t>
            </a:r>
          </a:p>
          <a:p>
            <a:pPr algn="ctr"/>
            <a:r>
              <a:rPr lang="fr-FR" sz="4000" dirty="0">
                <a:solidFill>
                  <a:schemeClr val="bg1"/>
                </a:solidFill>
                <a:latin typeface="Raleway ExtraLight" panose="020B0303030101060003" pitchFamily="34" charset="0"/>
              </a:rPr>
              <a:t>Premiers pas avec R</a:t>
            </a:r>
          </a:p>
        </p:txBody>
      </p:sp>
    </p:spTree>
    <p:extLst>
      <p:ext uri="{BB962C8B-B14F-4D97-AF65-F5344CB8AC3E}">
        <p14:creationId xmlns:p14="http://schemas.microsoft.com/office/powerpoint/2010/main" val="37565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/>
          <p:cNvGrpSpPr/>
          <p:nvPr/>
        </p:nvGrpSpPr>
        <p:grpSpPr>
          <a:xfrm>
            <a:off x="1223184" y="875215"/>
            <a:ext cx="9745633" cy="5107571"/>
            <a:chOff x="1223185" y="875215"/>
            <a:chExt cx="9745633" cy="5107571"/>
          </a:xfrm>
        </p:grpSpPr>
        <p:grpSp>
          <p:nvGrpSpPr>
            <p:cNvPr id="67" name="Groupe 66"/>
            <p:cNvGrpSpPr/>
            <p:nvPr/>
          </p:nvGrpSpPr>
          <p:grpSpPr>
            <a:xfrm>
              <a:off x="1223185" y="875215"/>
              <a:ext cx="9745631" cy="5107571"/>
              <a:chOff x="1081732" y="364382"/>
              <a:chExt cx="9745631" cy="5107571"/>
            </a:xfrm>
          </p:grpSpPr>
          <p:grpSp>
            <p:nvGrpSpPr>
              <p:cNvPr id="48" name="Groupe 47"/>
              <p:cNvGrpSpPr/>
              <p:nvPr/>
            </p:nvGrpSpPr>
            <p:grpSpPr>
              <a:xfrm>
                <a:off x="1081732" y="364382"/>
                <a:ext cx="9745631" cy="1790700"/>
                <a:chOff x="439706" y="2533650"/>
                <a:chExt cx="9745631" cy="1790700"/>
              </a:xfrm>
            </p:grpSpPr>
            <p:grpSp>
              <p:nvGrpSpPr>
                <p:cNvPr id="41" name="Groupe 40"/>
                <p:cNvGrpSpPr/>
                <p:nvPr/>
              </p:nvGrpSpPr>
              <p:grpSpPr>
                <a:xfrm>
                  <a:off x="439706" y="2712720"/>
                  <a:ext cx="2160000" cy="1432560"/>
                  <a:chOff x="5016000" y="2712720"/>
                  <a:chExt cx="2160000" cy="1432560"/>
                </a:xfrm>
              </p:grpSpPr>
              <p:grpSp>
                <p:nvGrpSpPr>
                  <p:cNvPr id="25" name="Groupe 24"/>
                  <p:cNvGrpSpPr/>
                  <p:nvPr/>
                </p:nvGrpSpPr>
                <p:grpSpPr>
                  <a:xfrm>
                    <a:off x="5060653" y="2712720"/>
                    <a:ext cx="2070695" cy="1432560"/>
                    <a:chOff x="284371" y="2402732"/>
                    <a:chExt cx="2070695" cy="1432560"/>
                  </a:xfrm>
                </p:grpSpPr>
                <p:pic>
                  <p:nvPicPr>
                    <p:cNvPr id="17" name="Image 16"/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4371" y="2402732"/>
                      <a:ext cx="1432560" cy="14325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Image 17"/>
                    <p:cNvPicPr>
                      <a:picLocks noChangeAspect="1"/>
                    </p:cNvPicPr>
                    <p:nvPr/>
                  </p:nvPicPr>
                  <p:blipFill>
                    <a:blip r:embed="rId2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2506" y="2402732"/>
                      <a:ext cx="1432560" cy="143256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3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5016000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3" name="Groupe 42"/>
                <p:cNvGrpSpPr/>
                <p:nvPr/>
              </p:nvGrpSpPr>
              <p:grpSpPr>
                <a:xfrm>
                  <a:off x="2913258" y="2712720"/>
                  <a:ext cx="2226985" cy="1432560"/>
                  <a:chOff x="4982508" y="2712720"/>
                  <a:chExt cx="2226985" cy="1432560"/>
                </a:xfrm>
              </p:grpSpPr>
              <p:grpSp>
                <p:nvGrpSpPr>
                  <p:cNvPr id="21" name="Groupe 20"/>
                  <p:cNvGrpSpPr/>
                  <p:nvPr/>
                </p:nvGrpSpPr>
                <p:grpSpPr>
                  <a:xfrm>
                    <a:off x="4982508" y="2712720"/>
                    <a:ext cx="2226985" cy="1432560"/>
                    <a:chOff x="128081" y="126459"/>
                    <a:chExt cx="2226985" cy="1432560"/>
                  </a:xfrm>
                </p:grpSpPr>
                <p:pic>
                  <p:nvPicPr>
                    <p:cNvPr id="2" name="Image 1"/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8081" y="126459"/>
                      <a:ext cx="1432560" cy="14325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" name="Image 7"/>
                    <p:cNvPicPr>
                      <a:picLocks noChangeAspect="1"/>
                    </p:cNvPicPr>
                    <p:nvPr/>
                  </p:nvPicPr>
                  <p:blipFill>
                    <a:blip r:embed="rId3" cstate="hq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2506" y="126459"/>
                      <a:ext cx="1432560" cy="143256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2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5016000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5" name="Groupe 44"/>
                <p:cNvGrpSpPr/>
                <p:nvPr/>
              </p:nvGrpSpPr>
              <p:grpSpPr>
                <a:xfrm>
                  <a:off x="5502790" y="2533650"/>
                  <a:ext cx="2160000" cy="1790700"/>
                  <a:chOff x="5016000" y="2533650"/>
                  <a:chExt cx="2160000" cy="1790700"/>
                </a:xfrm>
              </p:grpSpPr>
              <p:pic>
                <p:nvPicPr>
                  <p:cNvPr id="26" name="Image 25"/>
                  <p:cNvPicPr>
                    <a:picLocks noChangeAspect="1"/>
                  </p:cNvPicPr>
                  <p:nvPr/>
                </p:nvPicPr>
                <p:blipFill>
                  <a:blip r:embed="rId4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00650" y="2533650"/>
                    <a:ext cx="1790700" cy="1790700"/>
                  </a:xfrm>
                  <a:prstGeom prst="rect">
                    <a:avLst/>
                  </a:prstGeom>
                </p:spPr>
              </p:pic>
              <p:sp>
                <p:nvSpPr>
                  <p:cNvPr id="44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5016000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47" name="Groupe 46"/>
                <p:cNvGrpSpPr/>
                <p:nvPr/>
              </p:nvGrpSpPr>
              <p:grpSpPr>
                <a:xfrm>
                  <a:off x="8025337" y="2712720"/>
                  <a:ext cx="2160000" cy="1432560"/>
                  <a:chOff x="5016000" y="2712720"/>
                  <a:chExt cx="2160000" cy="1432560"/>
                </a:xfrm>
              </p:grpSpPr>
              <p:pic>
                <p:nvPicPr>
                  <p:cNvPr id="28" name="Image 27"/>
                  <p:cNvPicPr>
                    <a:picLocks noChangeAspect="1"/>
                  </p:cNvPicPr>
                  <p:nvPr/>
                </p:nvPicPr>
                <p:blipFill>
                  <a:blip r:embed="rId5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79720" y="2712720"/>
                    <a:ext cx="1432560" cy="1432560"/>
                  </a:xfrm>
                  <a:prstGeom prst="rect">
                    <a:avLst/>
                  </a:prstGeom>
                </p:spPr>
              </p:pic>
              <p:sp>
                <p:nvSpPr>
                  <p:cNvPr id="46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5016000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66" name="Groupe 65"/>
              <p:cNvGrpSpPr/>
              <p:nvPr/>
            </p:nvGrpSpPr>
            <p:grpSpPr>
              <a:xfrm>
                <a:off x="1081732" y="4039393"/>
                <a:ext cx="9745631" cy="1432560"/>
                <a:chOff x="1081732" y="2998533"/>
                <a:chExt cx="9745631" cy="1432560"/>
              </a:xfrm>
            </p:grpSpPr>
            <p:pic>
              <p:nvPicPr>
                <p:cNvPr id="16" name="Image 15"/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45452" y="2998533"/>
                  <a:ext cx="1432560" cy="1432560"/>
                </a:xfrm>
                <a:prstGeom prst="rect">
                  <a:avLst/>
                </a:prstGeom>
              </p:spPr>
            </p:pic>
            <p:pic>
              <p:nvPicPr>
                <p:cNvPr id="22" name="Image 21"/>
                <p:cNvPicPr>
                  <a:picLocks noChangeAspect="1"/>
                </p:cNvPicPr>
                <p:nvPr/>
              </p:nvPicPr>
              <p:blipFill>
                <a:blip r:embed="rId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2496" y="2998533"/>
                  <a:ext cx="1432560" cy="1432560"/>
                </a:xfrm>
                <a:prstGeom prst="rect">
                  <a:avLst/>
                </a:prstGeom>
              </p:spPr>
            </p:pic>
            <p:pic>
              <p:nvPicPr>
                <p:cNvPr id="27" name="Image 26"/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08536" y="2998533"/>
                  <a:ext cx="1432560" cy="1432560"/>
                </a:xfrm>
                <a:prstGeom prst="rect">
                  <a:avLst/>
                </a:prstGeom>
              </p:spPr>
            </p:pic>
            <p:pic>
              <p:nvPicPr>
                <p:cNvPr id="29" name="Image 28"/>
                <p:cNvPicPr>
                  <a:picLocks noChangeAspect="1"/>
                </p:cNvPicPr>
                <p:nvPr/>
              </p:nvPicPr>
              <p:blipFill>
                <a:blip r:embed="rId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31083" y="2998533"/>
                  <a:ext cx="1432560" cy="1432560"/>
                </a:xfrm>
                <a:prstGeom prst="rect">
                  <a:avLst/>
                </a:prstGeom>
              </p:spPr>
            </p:pic>
            <p:grpSp>
              <p:nvGrpSpPr>
                <p:cNvPr id="49" name="Groupe 48"/>
                <p:cNvGrpSpPr/>
                <p:nvPr/>
              </p:nvGrpSpPr>
              <p:grpSpPr>
                <a:xfrm>
                  <a:off x="1081732" y="3084813"/>
                  <a:ext cx="9745631" cy="1260000"/>
                  <a:chOff x="439706" y="2799000"/>
                  <a:chExt cx="9745631" cy="1260000"/>
                </a:xfrm>
              </p:grpSpPr>
              <p:sp>
                <p:nvSpPr>
                  <p:cNvPr id="63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439706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9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2946750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7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5502790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5" name="Rectangle : coins arrondis 8">
                    <a:extLst>
                      <a:ext uri="{FF2B5EF4-FFF2-40B4-BE49-F238E27FC236}">
                        <a16:creationId xmlns:a16="http://schemas.microsoft.com/office/drawing/2014/main" id="{B6A135D8-E31B-477C-81B0-D476AFCDDEFC}"/>
                      </a:ext>
                    </a:extLst>
                  </p:cNvPr>
                  <p:cNvSpPr/>
                  <p:nvPr/>
                </p:nvSpPr>
                <p:spPr>
                  <a:xfrm>
                    <a:off x="8025337" y="2799000"/>
                    <a:ext cx="2160000" cy="1260000"/>
                  </a:xfrm>
                  <a:prstGeom prst="roundRect">
                    <a:avLst>
                      <a:gd name="adj" fmla="val 3475"/>
                    </a:avLst>
                  </a:prstGeom>
                  <a:noFill/>
                  <a:ln w="76200"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68" name="Pentagone 67"/>
            <p:cNvSpPr/>
            <p:nvPr/>
          </p:nvSpPr>
          <p:spPr>
            <a:xfrm rot="5400000">
              <a:off x="5296875" y="-1397421"/>
              <a:ext cx="1598254" cy="9745633"/>
            </a:xfrm>
            <a:prstGeom prst="homePlate">
              <a:avLst>
                <a:gd name="adj" fmla="val 57304"/>
              </a:avLst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57000">
                  <a:schemeClr val="accent6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7498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74BDC5C-D7DE-4020-95EB-52D6B90F698F}"/>
              </a:ext>
            </a:extLst>
          </p:cNvPr>
          <p:cNvSpPr/>
          <p:nvPr/>
        </p:nvSpPr>
        <p:spPr>
          <a:xfrm>
            <a:off x="1000626" y="673768"/>
            <a:ext cx="2262187" cy="441274"/>
          </a:xfrm>
          <a:prstGeom prst="roundRect">
            <a:avLst>
              <a:gd name="adj" fmla="val 3475"/>
            </a:avLst>
          </a:prstGeom>
          <a:solidFill>
            <a:srgbClr val="00B050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Raleway Medium" panose="020B0603030101060003" pitchFamily="34" charset="0"/>
              </a:rPr>
              <a:t>Objectifs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6A135D8-E31B-477C-81B0-D476AFCDDEFC}"/>
              </a:ext>
            </a:extLst>
          </p:cNvPr>
          <p:cNvSpPr/>
          <p:nvPr/>
        </p:nvSpPr>
        <p:spPr>
          <a:xfrm>
            <a:off x="785813" y="1115042"/>
            <a:ext cx="10620375" cy="4627916"/>
          </a:xfrm>
          <a:prstGeom prst="roundRect">
            <a:avLst>
              <a:gd name="adj" fmla="val 3475"/>
            </a:avLst>
          </a:prstGeom>
          <a:solidFill>
            <a:srgbClr val="2F528F"/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A57D222-9957-4187-A7CD-0B7BEB867744}"/>
              </a:ext>
            </a:extLst>
          </p:cNvPr>
          <p:cNvSpPr txBox="1"/>
          <p:nvPr/>
        </p:nvSpPr>
        <p:spPr>
          <a:xfrm>
            <a:off x="1000626" y="1443841"/>
            <a:ext cx="10190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Se familiariser avec RStudio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Organiser son travail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Utiliser un script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Importer et exporter des données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Explorer, manipuler et représenter des données</a:t>
            </a:r>
          </a:p>
        </p:txBody>
      </p:sp>
    </p:spTree>
    <p:extLst>
      <p:ext uri="{BB962C8B-B14F-4D97-AF65-F5344CB8AC3E}">
        <p14:creationId xmlns:p14="http://schemas.microsoft.com/office/powerpoint/2010/main" val="27134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2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6A135D8-E31B-477C-81B0-D476AFCDDEFC}"/>
              </a:ext>
            </a:extLst>
          </p:cNvPr>
          <p:cNvSpPr/>
          <p:nvPr/>
        </p:nvSpPr>
        <p:spPr>
          <a:xfrm>
            <a:off x="785813" y="1115042"/>
            <a:ext cx="10620375" cy="4627916"/>
          </a:xfrm>
          <a:prstGeom prst="roundRect">
            <a:avLst>
              <a:gd name="adj" fmla="val 3475"/>
            </a:avLst>
          </a:prstGeom>
          <a:solidFill>
            <a:srgbClr val="2F528F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A57D222-9957-4187-A7CD-0B7BEB867744}"/>
              </a:ext>
            </a:extLst>
          </p:cNvPr>
          <p:cNvSpPr txBox="1"/>
          <p:nvPr/>
        </p:nvSpPr>
        <p:spPr>
          <a:xfrm>
            <a:off x="1000626" y="1874729"/>
            <a:ext cx="101907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 smtClean="0">
                <a:solidFill>
                  <a:schemeClr val="bg1"/>
                </a:solidFill>
                <a:latin typeface="Raleway ExtraLight" panose="020B0303030101060003" pitchFamily="34" charset="0"/>
              </a:rPr>
              <a:t>Démonstrations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 smtClean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 smtClean="0">
                <a:solidFill>
                  <a:schemeClr val="bg1"/>
                </a:solidFill>
                <a:latin typeface="Raleway ExtraLight" panose="020B0303030101060003" pitchFamily="34" charset="0"/>
              </a:rPr>
              <a:t>Tutoriel </a:t>
            </a: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en </a:t>
            </a:r>
            <a:r>
              <a:rPr lang="fr-FR" sz="2800" dirty="0" smtClean="0">
                <a:solidFill>
                  <a:schemeClr val="bg1"/>
                </a:solidFill>
                <a:latin typeface="Raleway ExtraLight" panose="020B0303030101060003" pitchFamily="34" charset="0"/>
              </a:rPr>
              <a:t>ligne : https</a:t>
            </a: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://ateliers-codons.netlify.app/</a:t>
            </a:r>
          </a:p>
          <a:p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>
                <a:solidFill>
                  <a:schemeClr val="bg1"/>
                </a:solidFill>
                <a:latin typeface="Raleway ExtraLight" panose="020B0303030101060003" pitchFamily="34" charset="0"/>
              </a:rPr>
              <a:t>Document de synthèse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 smtClean="0">
                <a:solidFill>
                  <a:schemeClr val="bg1"/>
                </a:solidFill>
                <a:latin typeface="Raleway ExtraLight" panose="020B0303030101060003" pitchFamily="34" charset="0"/>
              </a:rPr>
              <a:t>Défi</a:t>
            </a:r>
            <a:endParaRPr lang="fr-FR" sz="2800" dirty="0">
              <a:solidFill>
                <a:schemeClr val="bg1"/>
              </a:solidFill>
              <a:latin typeface="Raleway ExtraLight" panose="020B0303030101060003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C7EFAFA-D428-4463-A2B3-0C627A2FEDBB}"/>
              </a:ext>
            </a:extLst>
          </p:cNvPr>
          <p:cNvSpPr/>
          <p:nvPr/>
        </p:nvSpPr>
        <p:spPr>
          <a:xfrm>
            <a:off x="3262813" y="673768"/>
            <a:ext cx="2262187" cy="441274"/>
          </a:xfrm>
          <a:prstGeom prst="roundRect">
            <a:avLst>
              <a:gd name="adj" fmla="val 3475"/>
            </a:avLst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atin typeface="Raleway Medium" panose="020B0603030101060003" pitchFamily="34" charset="0"/>
              </a:rPr>
              <a:t>Moyens</a:t>
            </a:r>
          </a:p>
        </p:txBody>
      </p:sp>
    </p:spTree>
    <p:extLst>
      <p:ext uri="{BB962C8B-B14F-4D97-AF65-F5344CB8AC3E}">
        <p14:creationId xmlns:p14="http://schemas.microsoft.com/office/powerpoint/2010/main" val="18986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43</Words>
  <Application>Microsoft Office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Raleway ExtraLight</vt:lpstr>
      <vt:lpstr>Raleway Medium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Jonathan Kitt</dc:creator>
  <cp:lastModifiedBy>Jonathan Kitt</cp:lastModifiedBy>
  <cp:revision>13</cp:revision>
  <dcterms:created xsi:type="dcterms:W3CDTF">2022-10-28T13:48:16Z</dcterms:created>
  <dcterms:modified xsi:type="dcterms:W3CDTF">2022-11-04T12:20:11Z</dcterms:modified>
</cp:coreProperties>
</file>