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D43-06BE-4A89-ACC4-280FB99F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F6E60-9E95-4EC7-8AF6-6FA8F8CD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6D6A-476D-40E6-ADE8-1AC34C0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CFF0A-C2F6-40BC-B83E-05852AC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37AA0-15EC-4D1D-97BA-B0D2F91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D8A25-45F1-4997-8C0E-EBABAA99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31AA88-9C5B-4A6D-A701-1DC3C991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C6E4-4BD3-4A00-B42B-9680848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807E6-8751-4A28-B455-CAA05ED1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9250-2C4A-406C-BEC1-1214389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5A74E-5588-4800-835B-4FF021BA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3B372-ED4A-4613-995B-EB46A9BB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469C6-7C62-4B3F-88B2-704D18B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8DB48-669C-4537-9DD0-FE53741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0A002-EAC3-424B-AF07-5838EB38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7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3CF7-C0F9-4E36-A29E-744E96E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BB59C-2597-4F58-9F55-3A960002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FB3CC-8212-4248-AF58-4F2D510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89CC8-7607-438C-85A7-87B9940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58215-8232-4492-A592-37C90DD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018D-E4F8-4A5B-8E1D-4BBA828C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350E8-230A-445B-A5FB-F17E02D4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0043-0FF9-4848-A3B6-F14ED8D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27818-B7F2-424A-A134-B97484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983A6-4814-4BA4-B9CA-0DA4CE1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04FA3-4992-4E27-A5C7-65CE376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CD2DD-B9D1-41DD-9426-079BFF28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A8F0F-73FB-4D4F-9C26-11773379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F98F0-6281-4AC2-9929-0E76E9C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950B8B-F42C-45F5-89D6-6886C202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B3E63-75CE-45E9-A6AC-711BAEA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0C6-A458-4BDE-85DB-EF6CC1C5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6B5EB-DCA5-43C5-BE0B-06D910B7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2BBFD-F064-4045-9F3E-10606B9D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CEB34-8972-4658-836F-1D797FAAB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8FE97-C157-4896-A12E-2BEC7C8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886830-EE8B-4F42-B858-50C68D5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8168B0-B1F7-49EA-B423-CBEAA1D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376-89B2-4228-B2AA-5DEC66C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56CF1-A222-427D-AD7A-C9F7342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19DD50-7851-4853-9881-55EC22E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4DBC2C-6C88-430B-91B1-DF7FAEA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268130-ED54-45C7-A55C-3185D005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4B9EEF-8506-4E0F-A778-923DFE1B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C8DE97-2E88-401C-A818-73310B1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E8C12B-8421-4F0C-927E-0728B89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1FBF-4E33-4352-8E2B-E7987EA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1AA51-38E2-4DBC-AF10-6DCD2158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D52AA-BE07-404F-B164-44330BC5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95993-2199-475D-B00D-086C4C9D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948D2-B177-424F-B3BD-95C40C0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B70DA2-5FBE-4F41-AADB-4E603C6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69C59-928D-4F21-80F8-58F7093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C19D8-C075-434E-95D0-50315267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59EDD-619E-4BBC-93F8-0259E5B2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4B6C8-892F-4609-9820-0B3D7B1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0DFE3B-2D3E-44AE-B864-E32236E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AACD9-74AB-4725-9389-64F2E04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7D4E1-3E6A-4541-9CA7-669CB16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181E1-62C4-481F-9BF4-01B01DE9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CEE99-0A27-497F-9248-DDC56466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1CA-EAF1-4470-A804-4F3CDF5C6237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54537-7BBA-45B5-B927-5B863596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E0022-FC11-463A-9F86-5835B1CB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53223-4AA0-40DD-82EA-508905BA971A}"/>
              </a:ext>
            </a:extLst>
          </p:cNvPr>
          <p:cNvSpPr txBox="1"/>
          <p:nvPr/>
        </p:nvSpPr>
        <p:spPr>
          <a:xfrm>
            <a:off x="1590174" y="2767281"/>
            <a:ext cx="9011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</p:txBody>
      </p:sp>
    </p:spTree>
    <p:extLst>
      <p:ext uri="{BB962C8B-B14F-4D97-AF65-F5344CB8AC3E}">
        <p14:creationId xmlns:p14="http://schemas.microsoft.com/office/powerpoint/2010/main" val="37565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74ECC9-62F5-4E48-BFCB-8D5D841EA2C5}"/>
              </a:ext>
            </a:extLst>
          </p:cNvPr>
          <p:cNvGrpSpPr/>
          <p:nvPr/>
        </p:nvGrpSpPr>
        <p:grpSpPr>
          <a:xfrm>
            <a:off x="679395" y="419694"/>
            <a:ext cx="1260000" cy="1260000"/>
            <a:chOff x="5466000" y="2799000"/>
            <a:chExt cx="1260000" cy="1260000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63" name="Rectangle : coins arrondis 8">
              <a:extLst>
                <a:ext uri="{FF2B5EF4-FFF2-40B4-BE49-F238E27FC236}">
                  <a16:creationId xmlns:a16="http://schemas.microsoft.com/office/drawing/2014/main" id="{B6A135D8-E31B-477C-81B0-D476AFCDDEFC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0B70D54-7119-4D5A-AF14-12FB4AC9873C}"/>
              </a:ext>
            </a:extLst>
          </p:cNvPr>
          <p:cNvGrpSpPr/>
          <p:nvPr/>
        </p:nvGrpSpPr>
        <p:grpSpPr>
          <a:xfrm>
            <a:off x="679395" y="1931620"/>
            <a:ext cx="1260000" cy="1260000"/>
            <a:chOff x="5466000" y="2799000"/>
            <a:chExt cx="1260000" cy="1260000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34" name="Rectangle : coins arrondis 8">
              <a:extLst>
                <a:ext uri="{FF2B5EF4-FFF2-40B4-BE49-F238E27FC236}">
                  <a16:creationId xmlns:a16="http://schemas.microsoft.com/office/drawing/2014/main" id="{15A1F892-78E3-4402-9347-8429B1A3DA89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25F2B51-7862-4EFA-AF87-ED1202A41E58}"/>
              </a:ext>
            </a:extLst>
          </p:cNvPr>
          <p:cNvGrpSpPr/>
          <p:nvPr/>
        </p:nvGrpSpPr>
        <p:grpSpPr>
          <a:xfrm>
            <a:off x="679395" y="3443546"/>
            <a:ext cx="1260000" cy="1260000"/>
            <a:chOff x="5466000" y="2799000"/>
            <a:chExt cx="1260000" cy="1260000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39" name="Rectangle : coins arrondis 8">
              <a:extLst>
                <a:ext uri="{FF2B5EF4-FFF2-40B4-BE49-F238E27FC236}">
                  <a16:creationId xmlns:a16="http://schemas.microsoft.com/office/drawing/2014/main" id="{12D0F7B3-CF13-4B43-936D-DC82840EF16E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B092403-603B-495B-99F3-64C643F1EFD2}"/>
              </a:ext>
            </a:extLst>
          </p:cNvPr>
          <p:cNvGrpSpPr/>
          <p:nvPr/>
        </p:nvGrpSpPr>
        <p:grpSpPr>
          <a:xfrm>
            <a:off x="679395" y="4955472"/>
            <a:ext cx="1260000" cy="1260000"/>
            <a:chOff x="5466000" y="2799000"/>
            <a:chExt cx="1260000" cy="1260000"/>
          </a:xfrm>
        </p:grpSpPr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000" y="2799000"/>
              <a:ext cx="1260000" cy="1260000"/>
            </a:xfrm>
            <a:prstGeom prst="rect">
              <a:avLst/>
            </a:prstGeom>
          </p:spPr>
        </p:pic>
        <p:sp>
          <p:nvSpPr>
            <p:cNvPr id="52" name="Rectangle : coins arrondis 8">
              <a:extLst>
                <a:ext uri="{FF2B5EF4-FFF2-40B4-BE49-F238E27FC236}">
                  <a16:creationId xmlns:a16="http://schemas.microsoft.com/office/drawing/2014/main" id="{F8DC1B8B-60ED-4523-ADA9-5C790A23A2D2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8CB1A3E5-26D6-4AE4-9F2C-93B2D5840981}"/>
              </a:ext>
            </a:extLst>
          </p:cNvPr>
          <p:cNvSpPr txBox="1"/>
          <p:nvPr/>
        </p:nvSpPr>
        <p:spPr>
          <a:xfrm>
            <a:off x="2126868" y="757306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Encourager la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pratique régulière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A694DCC-7BE1-48CB-AD8C-CF233EB0124C}"/>
              </a:ext>
            </a:extLst>
          </p:cNvPr>
          <p:cNvSpPr txBox="1"/>
          <p:nvPr/>
        </p:nvSpPr>
        <p:spPr>
          <a:xfrm>
            <a:off x="2126868" y="2262901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Créer et entretenir une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dynamique de groupe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61FAFF3-F53C-494E-A23B-D0B933ADC7A5}"/>
              </a:ext>
            </a:extLst>
          </p:cNvPr>
          <p:cNvSpPr txBox="1"/>
          <p:nvPr/>
        </p:nvSpPr>
        <p:spPr>
          <a:xfrm>
            <a:off x="2126868" y="3768496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Identifier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qui fait quoi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61DA28C-5D95-47CE-B872-F7A7511AE1C7}"/>
              </a:ext>
            </a:extLst>
          </p:cNvPr>
          <p:cNvSpPr txBox="1"/>
          <p:nvPr/>
        </p:nvSpPr>
        <p:spPr>
          <a:xfrm>
            <a:off x="2126868" y="5293084"/>
            <a:ext cx="901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Light" panose="020B0303030101060003" pitchFamily="34" charset="0"/>
              </a:rPr>
              <a:t>Développer de </a:t>
            </a:r>
            <a:r>
              <a:rPr lang="fr-FR" sz="3200" dirty="0">
                <a:solidFill>
                  <a:schemeClr val="bg1"/>
                </a:solidFill>
                <a:latin typeface="Raleway ExtraBold" panose="020B0903030101060003" pitchFamily="34" charset="0"/>
              </a:rPr>
              <a:t>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33749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/>
          <p:cNvGrpSpPr/>
          <p:nvPr/>
        </p:nvGrpSpPr>
        <p:grpSpPr>
          <a:xfrm>
            <a:off x="1223184" y="875215"/>
            <a:ext cx="9745633" cy="5107571"/>
            <a:chOff x="1223185" y="875215"/>
            <a:chExt cx="9745633" cy="5107571"/>
          </a:xfrm>
        </p:grpSpPr>
        <p:grpSp>
          <p:nvGrpSpPr>
            <p:cNvPr id="67" name="Groupe 66"/>
            <p:cNvGrpSpPr/>
            <p:nvPr/>
          </p:nvGrpSpPr>
          <p:grpSpPr>
            <a:xfrm>
              <a:off x="1223185" y="875215"/>
              <a:ext cx="9745631" cy="5107571"/>
              <a:chOff x="1081732" y="364382"/>
              <a:chExt cx="9745631" cy="5107571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1081732" y="364382"/>
                <a:ext cx="9745631" cy="1790700"/>
                <a:chOff x="439706" y="2533650"/>
                <a:chExt cx="9745631" cy="1790700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439706" y="2712720"/>
                  <a:ext cx="2160000" cy="1432560"/>
                  <a:chOff x="5016000" y="2712720"/>
                  <a:chExt cx="2160000" cy="1432560"/>
                </a:xfrm>
              </p:grpSpPr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060653" y="2712720"/>
                    <a:ext cx="2070695" cy="1432560"/>
                    <a:chOff x="284371" y="2402732"/>
                    <a:chExt cx="2070695" cy="1432560"/>
                  </a:xfrm>
                </p:grpSpPr>
                <p:pic>
                  <p:nvPicPr>
                    <p:cNvPr id="17" name="Image 16"/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4371" y="2402732"/>
                      <a:ext cx="1432560" cy="14325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2506" y="2402732"/>
                      <a:ext cx="1432560" cy="14325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3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2913258" y="2712720"/>
                  <a:ext cx="2226985" cy="1432560"/>
                  <a:chOff x="4982508" y="2712720"/>
                  <a:chExt cx="2226985" cy="1432560"/>
                </a:xfrm>
              </p:grpSpPr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4982508" y="2712720"/>
                    <a:ext cx="2226985" cy="1432560"/>
                    <a:chOff x="128081" y="126459"/>
                    <a:chExt cx="2226985" cy="1432560"/>
                  </a:xfrm>
                </p:grpSpPr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8081" y="126459"/>
                      <a:ext cx="1432560" cy="14325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Image 7"/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2506" y="126459"/>
                      <a:ext cx="1432560" cy="14325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2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5" name="Groupe 44"/>
                <p:cNvGrpSpPr/>
                <p:nvPr/>
              </p:nvGrpSpPr>
              <p:grpSpPr>
                <a:xfrm>
                  <a:off x="5502790" y="2533650"/>
                  <a:ext cx="2160000" cy="1790700"/>
                  <a:chOff x="5016000" y="2533650"/>
                  <a:chExt cx="2160000" cy="1790700"/>
                </a:xfrm>
              </p:grpSpPr>
              <p:pic>
                <p:nvPicPr>
                  <p:cNvPr id="26" name="Image 25"/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0650" y="2533650"/>
                    <a:ext cx="1790700" cy="1790700"/>
                  </a:xfrm>
                  <a:prstGeom prst="rect">
                    <a:avLst/>
                  </a:prstGeom>
                </p:spPr>
              </p:pic>
              <p:sp>
                <p:nvSpPr>
                  <p:cNvPr id="44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/>
                <p:cNvGrpSpPr/>
                <p:nvPr/>
              </p:nvGrpSpPr>
              <p:grpSpPr>
                <a:xfrm>
                  <a:off x="8025337" y="2712720"/>
                  <a:ext cx="2160000" cy="1432560"/>
                  <a:chOff x="5016000" y="2712720"/>
                  <a:chExt cx="2160000" cy="1432560"/>
                </a:xfrm>
              </p:grpSpPr>
              <p:pic>
                <p:nvPicPr>
                  <p:cNvPr id="28" name="Image 27"/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9720" y="2712720"/>
                    <a:ext cx="1432560" cy="1432560"/>
                  </a:xfrm>
                  <a:prstGeom prst="rect">
                    <a:avLst/>
                  </a:prstGeom>
                </p:spPr>
              </p:pic>
              <p:sp>
                <p:nvSpPr>
                  <p:cNvPr id="46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66" name="Groupe 65"/>
              <p:cNvGrpSpPr/>
              <p:nvPr/>
            </p:nvGrpSpPr>
            <p:grpSpPr>
              <a:xfrm>
                <a:off x="1081732" y="4039393"/>
                <a:ext cx="9745631" cy="1432560"/>
                <a:chOff x="1081732" y="2998533"/>
                <a:chExt cx="9745631" cy="1432560"/>
              </a:xfrm>
            </p:grpSpPr>
            <p:pic>
              <p:nvPicPr>
                <p:cNvPr id="16" name="Image 15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5452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2" name="Image 21"/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2496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7" name="Image 26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536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1083" y="2998533"/>
                  <a:ext cx="1432560" cy="1432560"/>
                </a:xfrm>
                <a:prstGeom prst="rect">
                  <a:avLst/>
                </a:prstGeom>
              </p:spPr>
            </p:pic>
            <p:grpSp>
              <p:nvGrpSpPr>
                <p:cNvPr id="49" name="Groupe 48"/>
                <p:cNvGrpSpPr/>
                <p:nvPr/>
              </p:nvGrpSpPr>
              <p:grpSpPr>
                <a:xfrm>
                  <a:off x="1081732" y="3084813"/>
                  <a:ext cx="9745631" cy="1260000"/>
                  <a:chOff x="439706" y="2799000"/>
                  <a:chExt cx="9745631" cy="1260000"/>
                </a:xfrm>
              </p:grpSpPr>
              <p:sp>
                <p:nvSpPr>
                  <p:cNvPr id="63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439706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294675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50279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8025337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8" name="Pentagone 67"/>
            <p:cNvSpPr/>
            <p:nvPr/>
          </p:nvSpPr>
          <p:spPr>
            <a:xfrm rot="5400000">
              <a:off x="5296875" y="-1397421"/>
              <a:ext cx="1598254" cy="9745633"/>
            </a:xfrm>
            <a:prstGeom prst="homePlate">
              <a:avLst>
                <a:gd name="adj" fmla="val 57304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7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8068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8594B1E-CFFD-49A5-B2B0-AB57A4EE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7" r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B18BFE30-75EF-4018-AB94-4FBF28A2A793}"/>
              </a:ext>
            </a:extLst>
          </p:cNvPr>
          <p:cNvSpPr/>
          <p:nvPr/>
        </p:nvSpPr>
        <p:spPr>
          <a:xfrm>
            <a:off x="0" y="0"/>
            <a:ext cx="9011653" cy="6858000"/>
          </a:xfrm>
          <a:prstGeom prst="homePlate">
            <a:avLst/>
          </a:prstGeom>
          <a:solidFill>
            <a:srgbClr val="2F52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>
              <a:latin typeface="Raleway Medium" panose="020B06030301010600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029DF-2AA1-45B2-B121-26BA23621E2C}"/>
              </a:ext>
            </a:extLst>
          </p:cNvPr>
          <p:cNvSpPr txBox="1"/>
          <p:nvPr/>
        </p:nvSpPr>
        <p:spPr>
          <a:xfrm>
            <a:off x="1" y="2613392"/>
            <a:ext cx="9011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aleway ExtraLight" panose="020B0303030101060003" pitchFamily="34" charset="0"/>
              </a:rPr>
              <a:t>Introduction à R Markdown</a:t>
            </a:r>
          </a:p>
        </p:txBody>
      </p:sp>
    </p:spTree>
    <p:extLst>
      <p:ext uri="{BB962C8B-B14F-4D97-AF65-F5344CB8AC3E}">
        <p14:creationId xmlns:p14="http://schemas.microsoft.com/office/powerpoint/2010/main" val="150213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4BDC5C-D7DE-4020-95EB-52D6B90F698F}"/>
              </a:ext>
            </a:extLst>
          </p:cNvPr>
          <p:cNvSpPr/>
          <p:nvPr/>
        </p:nvSpPr>
        <p:spPr>
          <a:xfrm>
            <a:off x="1000626" y="673768"/>
            <a:ext cx="2262187" cy="441274"/>
          </a:xfrm>
          <a:prstGeom prst="roundRect">
            <a:avLst>
              <a:gd name="adj" fmla="val 3475"/>
            </a:avLst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Objectifs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443841"/>
            <a:ext cx="10190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Créer un document R Markdown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Se familiariser avec la syntaxe R Markdown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Rédiger un document « dynamique »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Générer un rapport à partir d’un script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Exporter en différents formats</a:t>
            </a:r>
          </a:p>
        </p:txBody>
      </p:sp>
    </p:spTree>
    <p:extLst>
      <p:ext uri="{BB962C8B-B14F-4D97-AF65-F5344CB8AC3E}">
        <p14:creationId xmlns:p14="http://schemas.microsoft.com/office/powerpoint/2010/main" val="2713403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59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Raleway ExtraBold</vt:lpstr>
      <vt:lpstr>Raleway ExtraLight</vt:lpstr>
      <vt:lpstr>Raleway Medium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18</cp:revision>
  <dcterms:created xsi:type="dcterms:W3CDTF">2022-10-28T13:48:16Z</dcterms:created>
  <dcterms:modified xsi:type="dcterms:W3CDTF">2022-11-10T12:46:23Z</dcterms:modified>
</cp:coreProperties>
</file>