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99D43-06BE-4A89-ACC4-280FB99F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F6E60-9E95-4EC7-8AF6-6FA8F8CD2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6D6A-476D-40E6-ADE8-1AC34C0A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CFF0A-C2F6-40BC-B83E-05852AC1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37AA0-15EC-4D1D-97BA-B0D2F91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D8A25-45F1-4997-8C0E-EBABAA99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31AA88-9C5B-4A6D-A701-1DC3C991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C6E4-4BD3-4A00-B42B-96808483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807E6-8751-4A28-B455-CAA05ED1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9250-2C4A-406C-BEC1-1214389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0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05A74E-5588-4800-835B-4FF021BA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3B372-ED4A-4613-995B-EB46A9BB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469C6-7C62-4B3F-88B2-704D18B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8DB48-669C-4537-9DD0-FE53741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0A002-EAC3-424B-AF07-5838EB38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7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43CF7-C0F9-4E36-A29E-744E96ED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BB59C-2597-4F58-9F55-3A960002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FB3CC-8212-4248-AF58-4F2D5103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89CC8-7607-438C-85A7-87B99403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58215-8232-4492-A592-37C90DDE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018D-E4F8-4A5B-8E1D-4BBA828C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350E8-230A-445B-A5FB-F17E02D4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A0043-0FF9-4848-A3B6-F14ED8D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27818-B7F2-424A-A134-B97484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983A6-4814-4BA4-B9CA-0DA4CE1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04FA3-4992-4E27-A5C7-65CE376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CD2DD-B9D1-41DD-9426-079BFF287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5A8F0F-73FB-4D4F-9C26-11773379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9F98F0-6281-4AC2-9929-0E76E9C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950B8B-F42C-45F5-89D6-6886C202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B3E63-75CE-45E9-A6AC-711BAEA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E0C6-A458-4BDE-85DB-EF6CC1C5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6B5EB-DCA5-43C5-BE0B-06D910B7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2BBFD-F064-4045-9F3E-10606B9D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CEB34-8972-4658-836F-1D797FAAB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8FE97-C157-4896-A12E-2BEC7C8E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886830-EE8B-4F42-B858-50C68D5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8168B0-B1F7-49EA-B423-CBEAA1D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376-89B2-4228-B2AA-5DEC66C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56CF1-A222-427D-AD7A-C9F7342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19DD50-7851-4853-9881-55EC22E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4DBC2C-6C88-430B-91B1-DF7FAEA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268130-ED54-45C7-A55C-3185D005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4B9EEF-8506-4E0F-A778-923DFE1B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C8DE97-2E88-401C-A818-73310B1A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E8C12B-8421-4F0C-927E-0728B89D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1FBF-4E33-4352-8E2B-E7987EA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1AA51-38E2-4DBC-AF10-6DCD2158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9D52AA-BE07-404F-B164-44330BC5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95993-2199-475D-B00D-086C4C9D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948D2-B177-424F-B3BD-95C40C07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B70DA2-5FBE-4F41-AADB-4E603C6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69C59-928D-4F21-80F8-58F7093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FC19D8-C075-434E-95D0-50315267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59EDD-619E-4BBC-93F8-0259E5B2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4B6C8-892F-4609-9820-0B3D7B1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0DFE3B-2D3E-44AE-B864-E32236E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AACD9-74AB-4725-9389-64F2E04F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F7D4E1-3E6A-4541-9CA7-669CB16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181E1-62C4-481F-9BF4-01B01DE9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CEE99-0A27-497F-9248-DDC564669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61CA-EAF1-4470-A804-4F3CDF5C6237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54537-7BBA-45B5-B927-5B863596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E0022-FC11-463A-9F86-5835B1CB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8594B1E-CFFD-49A5-B2B0-AB57A4EEC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2527" r="2432" b="56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CDE79-E31F-4784-BE44-5B10367DC80A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B18BFE30-75EF-4018-AB94-4FBF28A2A793}"/>
              </a:ext>
            </a:extLst>
          </p:cNvPr>
          <p:cNvSpPr/>
          <p:nvPr/>
        </p:nvSpPr>
        <p:spPr>
          <a:xfrm>
            <a:off x="0" y="0"/>
            <a:ext cx="9011653" cy="6858000"/>
          </a:xfrm>
          <a:prstGeom prst="homePlate">
            <a:avLst/>
          </a:prstGeom>
          <a:solidFill>
            <a:srgbClr val="2F52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>
              <a:latin typeface="Raleway Medium" panose="020B06030301010600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B029DF-2AA1-45B2-B121-26BA23621E2C}"/>
              </a:ext>
            </a:extLst>
          </p:cNvPr>
          <p:cNvSpPr txBox="1"/>
          <p:nvPr/>
        </p:nvSpPr>
        <p:spPr>
          <a:xfrm>
            <a:off x="1" y="2613392"/>
            <a:ext cx="9011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Raleway Medium" panose="020B0603030101060003" pitchFamily="34" charset="0"/>
              </a:rPr>
              <a:t>Ateliers codons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aleway ExtraLight" panose="020B0303030101060003" pitchFamily="34" charset="0"/>
              </a:rPr>
              <a:t>Premiers pas avec R</a:t>
            </a:r>
          </a:p>
        </p:txBody>
      </p:sp>
    </p:spTree>
    <p:extLst>
      <p:ext uri="{BB962C8B-B14F-4D97-AF65-F5344CB8AC3E}">
        <p14:creationId xmlns:p14="http://schemas.microsoft.com/office/powerpoint/2010/main" val="37565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74BDC5C-D7DE-4020-95EB-52D6B90F698F}"/>
              </a:ext>
            </a:extLst>
          </p:cNvPr>
          <p:cNvSpPr/>
          <p:nvPr/>
        </p:nvSpPr>
        <p:spPr>
          <a:xfrm>
            <a:off x="1000626" y="673768"/>
            <a:ext cx="2262187" cy="441274"/>
          </a:xfrm>
          <a:prstGeom prst="roundRect">
            <a:avLst>
              <a:gd name="adj" fmla="val 3475"/>
            </a:avLst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Raleway Medium" panose="020B0603030101060003" pitchFamily="34" charset="0"/>
              </a:rPr>
              <a:t>Objectifs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A135D8-E31B-477C-81B0-D476AFCDDEFC}"/>
              </a:ext>
            </a:extLst>
          </p:cNvPr>
          <p:cNvSpPr/>
          <p:nvPr/>
        </p:nvSpPr>
        <p:spPr>
          <a:xfrm>
            <a:off x="785813" y="1115042"/>
            <a:ext cx="10620375" cy="4627916"/>
          </a:xfrm>
          <a:prstGeom prst="roundRect">
            <a:avLst>
              <a:gd name="adj" fmla="val 3475"/>
            </a:avLst>
          </a:prstGeom>
          <a:solidFill>
            <a:srgbClr val="2F528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7D222-9957-4187-A7CD-0B7BEB867744}"/>
              </a:ext>
            </a:extLst>
          </p:cNvPr>
          <p:cNvSpPr txBox="1"/>
          <p:nvPr/>
        </p:nvSpPr>
        <p:spPr>
          <a:xfrm>
            <a:off x="1000626" y="1443841"/>
            <a:ext cx="10190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Se familiariser avec RStudio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Organiser son travail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Utiliser un script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Importer et exporter des données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Explorer, manipuler et représenter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71340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A135D8-E31B-477C-81B0-D476AFCDDEFC}"/>
              </a:ext>
            </a:extLst>
          </p:cNvPr>
          <p:cNvSpPr/>
          <p:nvPr/>
        </p:nvSpPr>
        <p:spPr>
          <a:xfrm>
            <a:off x="785813" y="1115042"/>
            <a:ext cx="10620375" cy="4627916"/>
          </a:xfrm>
          <a:prstGeom prst="roundRect">
            <a:avLst>
              <a:gd name="adj" fmla="val 3475"/>
            </a:avLst>
          </a:prstGeom>
          <a:solidFill>
            <a:srgbClr val="2F528F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7D222-9957-4187-A7CD-0B7BEB867744}"/>
              </a:ext>
            </a:extLst>
          </p:cNvPr>
          <p:cNvSpPr txBox="1"/>
          <p:nvPr/>
        </p:nvSpPr>
        <p:spPr>
          <a:xfrm>
            <a:off x="1000626" y="1443841"/>
            <a:ext cx="10190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Tutoriel en ligne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	https://ateliers-codons.netlify.app/</a:t>
            </a:r>
          </a:p>
          <a:p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Document de synthèse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Défi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Groupe de discussion sur Teams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C7EFAFA-D428-4463-A2B3-0C627A2FEDBB}"/>
              </a:ext>
            </a:extLst>
          </p:cNvPr>
          <p:cNvSpPr/>
          <p:nvPr/>
        </p:nvSpPr>
        <p:spPr>
          <a:xfrm>
            <a:off x="3262813" y="673768"/>
            <a:ext cx="2262187" cy="441274"/>
          </a:xfrm>
          <a:prstGeom prst="roundRect">
            <a:avLst>
              <a:gd name="adj" fmla="val 3475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Raleway Medium" panose="020B0603030101060003" pitchFamily="34" charset="0"/>
              </a:rPr>
              <a:t>Moyens</a:t>
            </a:r>
          </a:p>
        </p:txBody>
      </p:sp>
    </p:spTree>
    <p:extLst>
      <p:ext uri="{BB962C8B-B14F-4D97-AF65-F5344CB8AC3E}">
        <p14:creationId xmlns:p14="http://schemas.microsoft.com/office/powerpoint/2010/main" val="1898639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Raleway ExtraLight</vt:lpstr>
      <vt:lpstr>Raleway Medium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6</cp:revision>
  <dcterms:created xsi:type="dcterms:W3CDTF">2022-10-28T13:48:16Z</dcterms:created>
  <dcterms:modified xsi:type="dcterms:W3CDTF">2022-10-28T14:20:53Z</dcterms:modified>
</cp:coreProperties>
</file>