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journals.plos.org/plosone/article?id=10.1371/journal.pone.0090081#s2" TargetMode="External" /><Relationship Id="rId4" Type="http://schemas.openxmlformats.org/officeDocument/2006/relationships/hyperlink" Target="https://allisonhorst.com/" TargetMode="External" /><Relationship Id="rId3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Pingouins de l’archipel Palmer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Jonathan Kitt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fichier </a:t>
            </a:r>
            <a:r>
              <a:rPr>
                <a:latin typeface="Courier"/>
              </a:rPr>
              <a:t>pingouins.csv</a:t>
            </a:r>
            <a:r>
              <a:rPr/>
              <a:t> contient des mesures pour </a:t>
            </a:r>
            <a:r>
              <a:rPr>
                <a:hlinkClick r:id="rId2"/>
              </a:rPr>
              <a:t>trois espèces de pingouins vivant sur l’Archipel Palmer en Antarctique</a:t>
            </a:r>
            <a:r>
              <a:rPr/>
              <a:t>.</a:t>
            </a:r>
          </a:p>
        </p:txBody>
      </p:sp>
      <p:pic>
        <p:nvPicPr>
          <p:cNvPr descr="fig:  ../figs/pingoui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622300"/>
            <a:ext cx="51054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4"/>
              </a:rPr>
              <a:t>Dessin de @allison_horst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Description des données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jeu de données contient </a:t>
            </a:r>
            <a:r>
              <a:rPr b="1"/>
              <a:t>342 observations</a:t>
            </a:r>
            <a:r>
              <a:rPr/>
              <a:t> et </a:t>
            </a:r>
            <a:r>
              <a:rPr b="1"/>
              <a:t>6 variables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Les mesures concernent </a:t>
            </a:r>
            <a:r>
              <a:rPr b="1"/>
              <a:t>trois espèces</a:t>
            </a:r>
            <a:r>
              <a:rPr/>
              <a:t> de pingouins :</a:t>
            </a:r>
          </a:p>
          <a:p>
            <a:pPr lvl="0"/>
            <a:r>
              <a:rPr i="1"/>
              <a:t>Adelie</a:t>
            </a:r>
          </a:p>
          <a:p>
            <a:pPr lvl="0"/>
            <a:r>
              <a:rPr i="1"/>
              <a:t>Chinstrap</a:t>
            </a:r>
          </a:p>
          <a:p>
            <a:pPr lvl="0"/>
            <a:r>
              <a:rPr i="1"/>
              <a:t>Gentoo</a:t>
            </a:r>
          </a:p>
          <a:p>
            <a:pPr lvl="0" indent="0" marL="0">
              <a:buNone/>
            </a:pPr>
            <a:r>
              <a:rPr/>
              <a:t>Ces pingouins vivent sur </a:t>
            </a:r>
            <a:r>
              <a:rPr b="1"/>
              <a:t>trois îles</a:t>
            </a:r>
            <a:r>
              <a:rPr/>
              <a:t> :</a:t>
            </a:r>
          </a:p>
          <a:p>
            <a:pPr lvl="0"/>
            <a:r>
              <a:rPr/>
              <a:t>Biscoe</a:t>
            </a:r>
          </a:p>
          <a:p>
            <a:pPr lvl="0"/>
            <a:r>
              <a:rPr/>
              <a:t>Dream</a:t>
            </a:r>
          </a:p>
          <a:p>
            <a:pPr lvl="0"/>
            <a:r>
              <a:rPr/>
              <a:t>Torgersen</a:t>
            </a:r>
          </a:p>
          <a:p>
            <a:pPr lvl="0" indent="0" marL="0">
              <a:buNone/>
            </a:pPr>
            <a:r>
              <a:rPr/>
              <a:t>Les individus se répartissent de la façon suivante :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
            Biscoe Dream Torgersen
  Adelie        44    56        51
  Chinstrap      0    68         0
  Gentoo       123     0         0</a:t>
            </a:r>
          </a:p>
          <a:p>
            <a:pPr lvl="0" indent="0" marL="0">
              <a:buNone/>
            </a:pPr>
            <a:r>
              <a:rPr/>
              <a:t>Les variables sont les suivantes 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exemple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espece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longueur_bec_mm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39.1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hauteur_bec_mm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longueur_aile_mm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integer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masse_corporelle_g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integer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3750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données se présentent comme ci-dessous 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espece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longueur_bec_mm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hauteur_bec_mm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longueur_aile_mm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masse_corporelle_g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3800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Adelie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Torgersen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3250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Représentation des données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Nombre d’individus par espèce</a:t>
            </a:r>
          </a:p>
          <a:p>
            <a:pPr lvl="0" indent="0" marL="0">
              <a:buNone/>
            </a:pPr>
            <a:r>
              <a:rPr/>
              <a:t>Quelle est l’espèce la plus représentée ?</a:t>
            </a:r>
          </a:p>
        </p:txBody>
      </p:sp>
      <p:pic>
        <p:nvPicPr>
          <p:cNvPr descr="mesures_pingouins_files/figure-pptx/nombre%20individu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Rapport entre la longueur et la hauteur du bec</a:t>
            </a:r>
          </a:p>
          <a:p>
            <a:pPr lvl="0" indent="0" marL="0">
              <a:buNone/>
            </a:pPr>
            <a:r>
              <a:rPr/>
              <a:t>Les mesures du bec permettent-elles de différencier les espèces ?</a:t>
            </a:r>
          </a:p>
        </p:txBody>
      </p:sp>
      <p:pic>
        <p:nvPicPr>
          <p:cNvPr descr="mesures_pingouins_files/figure-pptx/ratio%20be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Distribution de la masse corporelle</a:t>
            </a:r>
          </a:p>
          <a:p>
            <a:pPr lvl="0" indent="0" marL="0">
              <a:buNone/>
            </a:pPr>
            <a:r>
              <a:rPr/>
              <a:t>Comment se distribue la masse corporelle de l’ensemble des pingouins ?</a:t>
            </a:r>
          </a:p>
        </p:txBody>
      </p:sp>
      <p:pic>
        <p:nvPicPr>
          <p:cNvPr descr="mesures_pingouins_files/figure-pptx/distribution%20mas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Relation entre la longueur des ailes et la longueur du bec</a:t>
            </a:r>
          </a:p>
          <a:p>
            <a:pPr lvl="0" indent="0" marL="0">
              <a:buNone/>
            </a:pPr>
            <a:r>
              <a:rPr/>
              <a:t>Y a-t-il une relation entre la longueur des ailes et la longueur du bec ? Ces mesures varient-elles en fonction de l’espèce ?</a:t>
            </a:r>
          </a:p>
        </p:txBody>
      </p:sp>
      <p:pic>
        <p:nvPicPr>
          <p:cNvPr descr="mesures_pingouins_files/figure-pptx/relation%20longueur%20ailes%20vs%20longueur%20be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Pingouins de l’archipel Palmer</dc:title>
  <dc:creator>Jonathan Kitt</dc:creator>
  <cp:keywords/>
  <dcterms:created xsi:type="dcterms:W3CDTF">2022-11-09T13:27:02Z</dcterms:created>
  <dcterms:modified xsi:type="dcterms:W3CDTF">2022-11-09T13:27:02Z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2022-11-14</vt:lpwstr>
  </property>
  <property fmtid="{D5CDD505-2E9C-101B-9397-08002B2CF9AE}" pid="3" name="output">
    <vt:lpwstr>powerpoint_presentation</vt:lpwstr>
  </property>
</Properties>
</file>