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Pingouins de l’archipel Palmer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Jonathan Kitt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2022-11-14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fichier </a:t>
            </a:r>
            <a:r>
              <a:rPr>
                <a:latin typeface="Courier"/>
              </a:rPr>
              <a:t>pingouins.csv</a:t>
            </a:r>
            <a:r>
              <a:rPr/>
              <a:t> contient des mesures pour </a:t>
            </a:r>
            <a:r>
              <a:rPr b="1"/>
              <a:t>trois espèces</a:t>
            </a:r>
            <a:r>
              <a:rPr/>
              <a:t> de pingouins vivant sur </a:t>
            </a:r>
            <a:r>
              <a:rPr b="1"/>
              <a:t>trois îles</a:t>
            </a:r>
            <a:r>
              <a:rPr/>
              <a:t> l’Archipel Palmer en Antarctique.</a:t>
            </a:r>
          </a:p>
        </p:txBody>
      </p:sp>
      <p:pic>
        <p:nvPicPr>
          <p:cNvPr descr="../figs/pingoui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76300"/>
            <a:ext cx="51054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individus se répartissent de la façon suivante :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
            Biscoe Dream Torgersen
  Adelie        44    56        51
  Chinstrap      0    68         0
  Gentoo       123     0         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Nombre d’individus par espèce</a:t>
            </a:r>
          </a:p>
        </p:txBody>
      </p:sp>
      <p:pic>
        <p:nvPicPr>
          <p:cNvPr descr="mesures_pingouins_diapos_files/figure-pptx/nombre%20individu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Rapport entre la longueur et la hauteur du bec</a:t>
            </a:r>
          </a:p>
        </p:txBody>
      </p:sp>
      <p:pic>
        <p:nvPicPr>
          <p:cNvPr descr="mesures_pingouins_diapos_files/figure-pptx/ratio%20bec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Distribution de la masse corporelle</a:t>
            </a:r>
          </a:p>
        </p:txBody>
      </p:sp>
      <p:pic>
        <p:nvPicPr>
          <p:cNvPr descr="mesures_pingouins_diapos_files/figure-pptx/distribution%20mass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entre la longueur des ailes et la longueur du bec</a:t>
            </a:r>
          </a:p>
        </p:txBody>
      </p:sp>
      <p:pic>
        <p:nvPicPr>
          <p:cNvPr descr="mesures_pingouins_diapos_files/figure-pptx/relation%20longueur%20ailes%20vs%20longueur%20bec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Pingouins de l’archipel Palmer</dc:title>
  <dc:creator>Jonathan Kitt</dc:creator>
  <cp:keywords/>
  <dcterms:created xsi:type="dcterms:W3CDTF">2022-11-09T15:00:37Z</dcterms:created>
  <dcterms:modified xsi:type="dcterms:W3CDTF">2022-11-09T15:00:37Z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2022-11-14</vt:lpwstr>
  </property>
  <property fmtid="{D5CDD505-2E9C-101B-9397-08002B2CF9AE}" pid="3" name="output">
    <vt:lpwstr>powerpoint_presentation</vt:lpwstr>
  </property>
</Properties>
</file>