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94738-6342-4B72-A712-4C6CC431A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29A84A-3731-4B75-A3B1-FEAE05455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552A30-C8C8-46AB-9062-13077B34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80FE55-3066-4D42-935D-74F9F938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9D4A01-CE49-41A1-B5C2-37FBA03A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73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E90373-D467-43DA-BE90-BED2F487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BC5D6D-3B0F-4A2E-8116-C1CEDBC1D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F59848-F460-430B-877C-F21E882E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910EB5-8C5F-42DB-B854-53D5D9CC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15320-67E9-42EF-B16C-88BE7F85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85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0C9D9D-AB89-4103-9FA1-CBAC164A9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33732F-C303-488E-A837-CBFE309B9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1F361E-13B6-41EB-878E-E7D63E75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C193E6-88C3-4FE6-9644-8FEA6956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35993F-C5E3-460B-B886-629275AC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33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61744-211D-4F5C-9AF8-957D5457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892090-0EF6-469A-BFF7-0B41EEF2D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7D7654-3EE3-4D58-A637-C364E6B3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477996-6849-4684-8269-7B4B28B8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C226F8-9F53-4AD4-88D9-DB7C5B0F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16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736024-821D-4C39-B972-FCB778A5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EAE6F7-9AB2-44BA-84E3-D08E7AAB2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228357-8394-403F-AB7E-46BE480A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251B55-9DD0-45AC-819C-35DC2E9F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1146A6-98F9-4C63-AFCB-3F4FE772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98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409374-00B5-4595-B640-C48B9CAD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C72E49-D5A7-4381-B3B0-FB15BF67B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2B4C75-3FEC-43D1-947A-4E070012D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365941-815F-4CDF-A1C5-B1216951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F84482-6158-4F7E-B5CF-B1B32F5F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10B3B5-458D-49B4-9842-B83BF5A9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26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4827E-BF15-4F43-9FC8-288F090E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414D2C-214E-4F65-8A3A-DE420AB18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2F64A0-C31C-45B4-A5F9-46153B685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9518C1-DF19-4B15-9C45-53A9FFB37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FF9AB84-6DC0-48FC-A8DF-5EBE2F288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E990A93-3567-4C76-8378-4C280CE3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4E477EF-6A37-4ACE-BFD9-99856450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7C06791-9FB0-4BA5-94DA-DFD35576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69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0446DC-BD65-4ABC-962E-5CB69242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02322C-AA68-470B-8F03-1C2C378D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5FC5930-A503-4428-81D9-D240AEEA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95FFA7-7D6F-4B13-A26A-1D026B23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35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B5BC34-10CA-4C5F-BC80-18D11A22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AC28D17-CD19-45D0-B273-8E18A663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5B3A16-1C18-414D-891E-BA307DEF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11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68946C-5E49-4BC4-A2B5-96EE5BE8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737EAD-61FB-49F6-970A-D09812C63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F13CDC-7182-4A6A-B460-1B3B16908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AED575-A0A8-405A-BFA5-744DB1CF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DE91E-2827-4F52-864E-E83CFC10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5D743D-9B24-42DB-927F-3FA48FE8E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51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3E2A0-B6D3-4197-898C-D9DA6B38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17AEAA-0ADA-4052-B7EF-179DB4254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9B178D-C3CB-4540-AF9C-35752C97C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316F92-D8B0-48C3-BB41-396E8195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209487-1E7D-49C4-97BE-3E86A9CA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83AD04-484C-47FD-AB84-CBCE17F5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46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6A1120A-858F-40D6-9483-12CE26C9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59F45D-D2DC-4CB8-8E6B-15890CF23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63338C-6C5D-4299-A1CB-C1B7ACE29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6E3F82-C8EC-41C9-9F0F-07E5B95BA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5E3FD7-61F1-4BAC-8FA0-7A88A2BFE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37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0F55FB4-3F2D-4D16-B90D-65F3041EF2C7}"/>
              </a:ext>
            </a:extLst>
          </p:cNvPr>
          <p:cNvSpPr/>
          <p:nvPr/>
        </p:nvSpPr>
        <p:spPr>
          <a:xfrm>
            <a:off x="3507968" y="5058000"/>
            <a:ext cx="5400000" cy="18000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880FACE-8DB2-4D8D-B927-6CCD6C0D56CF}"/>
              </a:ext>
            </a:extLst>
          </p:cNvPr>
          <p:cNvGrpSpPr/>
          <p:nvPr/>
        </p:nvGrpSpPr>
        <p:grpSpPr>
          <a:xfrm>
            <a:off x="2286000" y="2711783"/>
            <a:ext cx="6720000" cy="1262842"/>
            <a:chOff x="2286000" y="2711783"/>
            <a:chExt cx="6720000" cy="1262842"/>
          </a:xfrm>
        </p:grpSpPr>
        <p:graphicFrame>
          <p:nvGraphicFramePr>
            <p:cNvPr id="9" name="Objet 8">
              <a:extLst>
                <a:ext uri="{FF2B5EF4-FFF2-40B4-BE49-F238E27FC236}">
                  <a16:creationId xmlns:a16="http://schemas.microsoft.com/office/drawing/2014/main" id="{D357C9A7-282D-4893-BF18-A1AF909A0F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5725714"/>
                </p:ext>
              </p:extLst>
            </p:nvPr>
          </p:nvGraphicFramePr>
          <p:xfrm>
            <a:off x="2286000" y="2714625"/>
            <a:ext cx="6720000" cy="12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Bitmap Image" r:id="rId3" imgW="7620120" imgH="1428840" progId="PBrush">
                    <p:embed/>
                  </p:oleObj>
                </mc:Choice>
                <mc:Fallback>
                  <p:oleObj name="Bitmap Image" r:id="rId3" imgW="7620120" imgH="142884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86000" y="2714625"/>
                          <a:ext cx="6720000" cy="126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CFBB140-C239-4AA5-BACE-E192BA893089}"/>
                </a:ext>
              </a:extLst>
            </p:cNvPr>
            <p:cNvSpPr txBox="1"/>
            <p:nvPr/>
          </p:nvSpPr>
          <p:spPr>
            <a:xfrm>
              <a:off x="2286000" y="2711783"/>
              <a:ext cx="6720000" cy="12600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4000" b="1" dirty="0">
                  <a:ln w="3810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INSTALLER 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87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566134-2CA5-423A-A79C-08E523D8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68F664B-3CE2-4250-840B-8EAF9AA0A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5238" y="3130048"/>
            <a:ext cx="5401524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331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</Words>
  <Application>Microsoft Office PowerPoint</Application>
  <PresentationFormat>Grand écran</PresentationFormat>
  <Paragraphs>1</Paragraphs>
  <Slides>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 Black</vt:lpstr>
      <vt:lpstr>Segoe UI Light</vt:lpstr>
      <vt:lpstr>Thème Office</vt:lpstr>
      <vt:lpstr>Bitmap Image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Jonathan Kitt</dc:creator>
  <cp:lastModifiedBy>Jonathan Kitt</cp:lastModifiedBy>
  <cp:revision>3</cp:revision>
  <dcterms:created xsi:type="dcterms:W3CDTF">2022-10-13T08:44:19Z</dcterms:created>
  <dcterms:modified xsi:type="dcterms:W3CDTF">2022-10-13T09:06:59Z</dcterms:modified>
</cp:coreProperties>
</file>