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4738-6342-4B72-A712-4C6CC43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9A84A-3731-4B75-A3B1-FEAE0545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2A30-C8C8-46AB-9062-13077B3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0FE55-3066-4D42-935D-74F9F9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D4A01-CE49-41A1-B5C2-37FBA03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0373-D467-43DA-BE90-BED2F487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C5D6D-3B0F-4A2E-8116-C1CEDBC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59848-F460-430B-877C-F21E882E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10EB5-8C5F-42DB-B854-53D5D9C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15320-67E9-42EF-B16C-88BE7F8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C9D9D-AB89-4103-9FA1-CBAC164A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32F-C303-488E-A837-CBFE309B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F361E-13B6-41EB-878E-E7D63E7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93E6-88C3-4FE6-9644-8FEA695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993F-C5E3-460B-B886-629275AC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1744-211D-4F5C-9AF8-957D545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2090-0EF6-469A-BFF7-0B41EE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D7654-3EE3-4D58-A637-C364E6B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77996-6849-4684-8269-7B4B28B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226F8-9F53-4AD4-88D9-DB7C5B0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6024-821D-4C39-B972-FCB778A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AE6F7-9AB2-44BA-84E3-D08E7AA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8357-8394-403F-AB7E-46BE480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51B55-9DD0-45AC-819C-35DC2E9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46A6-98F9-4C63-AFCB-3F4FE77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9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09374-00B5-4595-B640-C48B9CA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72E49-D5A7-4381-B3B0-FB15BF6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4C75-3FEC-43D1-947A-4E07001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5941-815F-4CDF-A1C5-B121695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4482-6158-4F7E-B5CF-B1B32F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0B3B5-458D-49B4-9842-B83BF5A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827E-BF15-4F43-9FC8-288F090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4D2C-214E-4F65-8A3A-DE420AB1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F64A0-C31C-45B4-A5F9-46153B6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518C1-DF19-4B15-9C45-53A9FFB3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F9AB84-6DC0-48FC-A8DF-5EBE2F2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990A93-3567-4C76-8378-4C280CE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477EF-6A37-4ACE-BFD9-998564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06791-9FB0-4BA5-94DA-DFD3557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446DC-BD65-4ABC-962E-5CB692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2322C-AA68-470B-8F03-1C2C378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C5930-A503-4428-81D9-D240AEE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5FFA7-7D6F-4B13-A26A-1D026B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5BC34-10CA-4C5F-BC80-18D11A2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8D17-CD19-45D0-B273-8E18A663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3A16-1C18-414D-891E-BA307DE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946C-5E49-4BC4-A2B5-96EE5BE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37EAD-61FB-49F6-970A-D09812C6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3CDC-7182-4A6A-B460-1B3B1690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ED575-A0A8-405A-BFA5-744DB1C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E91E-2827-4F52-864E-E83CFC1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D743D-9B24-42DB-927F-3FA48FE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3E2A0-B6D3-4197-898C-D9DA6B3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17AEAA-0ADA-4052-B7EF-179DB425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B178D-C3CB-4540-AF9C-35752C97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16F92-D8B0-48C3-BB41-396E8195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9487-1E7D-49C4-97BE-3E86A9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3AD04-484C-47FD-AB84-CBCE17F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1120A-858F-40D6-9483-12CE26C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9F45D-D2DC-4CB8-8E6B-15890CF2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3338C-6C5D-4299-A1CB-C1B7ACE2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E3F82-C8EC-41C9-9F0F-07E5B95B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E3FD7-61F1-4BAC-8FA0-7A88A2BF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2B7031E-6C5F-40EF-9D85-2578B884C66F}"/>
              </a:ext>
            </a:extLst>
          </p:cNvPr>
          <p:cNvGrpSpPr/>
          <p:nvPr/>
        </p:nvGrpSpPr>
        <p:grpSpPr>
          <a:xfrm>
            <a:off x="1536659" y="4861249"/>
            <a:ext cx="6720000" cy="1262842"/>
            <a:chOff x="2286000" y="2711783"/>
            <a:chExt cx="6720000" cy="1262842"/>
          </a:xfrm>
        </p:grpSpPr>
        <p:graphicFrame>
          <p:nvGraphicFramePr>
            <p:cNvPr id="7" name="Objet 6">
              <a:extLst>
                <a:ext uri="{FF2B5EF4-FFF2-40B4-BE49-F238E27FC236}">
                  <a16:creationId xmlns:a16="http://schemas.microsoft.com/office/drawing/2014/main" id="{1089E659-F87A-4C4E-99E5-9C90717069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467225"/>
                </p:ext>
              </p:extLst>
            </p:nvPr>
          </p:nvGraphicFramePr>
          <p:xfrm>
            <a:off x="2286000" y="2714625"/>
            <a:ext cx="672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Bitmap Image" r:id="rId3" imgW="7620120" imgH="1428840" progId="PBrush">
                    <p:embed/>
                  </p:oleObj>
                </mc:Choice>
                <mc:Fallback>
                  <p:oleObj name="Bitmap Image" r:id="rId3" imgW="7620120" imgH="1428840" progId="PBrush">
                    <p:embed/>
                    <p:pic>
                      <p:nvPicPr>
                        <p:cNvPr id="9" name="Objet 8">
                          <a:extLst>
                            <a:ext uri="{FF2B5EF4-FFF2-40B4-BE49-F238E27FC236}">
                              <a16:creationId xmlns:a16="http://schemas.microsoft.com/office/drawing/2014/main" id="{D357C9A7-282D-4893-BF18-A1AF909A0F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00" y="2714625"/>
                          <a:ext cx="672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B9AE921-E5AD-403E-BB38-C6FE6943D046}"/>
                </a:ext>
              </a:extLst>
            </p:cNvPr>
            <p:cNvSpPr txBox="1"/>
            <p:nvPr/>
          </p:nvSpPr>
          <p:spPr>
            <a:xfrm>
              <a:off x="2286000" y="2711783"/>
              <a:ext cx="672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F9F9B5B-D98E-4D7C-BA2E-0FB0F41FF760}"/>
              </a:ext>
            </a:extLst>
          </p:cNvPr>
          <p:cNvGrpSpPr/>
          <p:nvPr/>
        </p:nvGrpSpPr>
        <p:grpSpPr>
          <a:xfrm>
            <a:off x="1250075" y="1363909"/>
            <a:ext cx="9000000" cy="1260000"/>
            <a:chOff x="979488" y="2194249"/>
            <a:chExt cx="9000000" cy="1260000"/>
          </a:xfrm>
        </p:grpSpPr>
        <p:graphicFrame>
          <p:nvGraphicFramePr>
            <p:cNvPr id="22" name="Objet 21">
              <a:extLst>
                <a:ext uri="{FF2B5EF4-FFF2-40B4-BE49-F238E27FC236}">
                  <a16:creationId xmlns:a16="http://schemas.microsoft.com/office/drawing/2014/main" id="{66EDB869-9EAE-4A97-8040-7794905E56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0470120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Bitmap Image" r:id="rId5" imgW="8744040" imgH="1295280" progId="PBrush">
                    <p:embed/>
                  </p:oleObj>
                </mc:Choice>
                <mc:Fallback>
                  <p:oleObj name="Bitmap Image" r:id="rId5" imgW="8744040" imgH="12952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724D20F-5860-4451-AB87-C10B9FE2B617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4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55FB4-3F2D-4D16-B90D-65F3041EF2C7}"/>
              </a:ext>
            </a:extLst>
          </p:cNvPr>
          <p:cNvSpPr/>
          <p:nvPr/>
        </p:nvSpPr>
        <p:spPr>
          <a:xfrm>
            <a:off x="3507968" y="5058000"/>
            <a:ext cx="5400000" cy="1800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CFAE27-9C6A-4E55-B034-21EF316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74" y="2173115"/>
            <a:ext cx="8998476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DBF31A-97C0-496C-B879-89D0891610CB}"/>
              </a:ext>
            </a:extLst>
          </p:cNvPr>
          <p:cNvGrpSpPr/>
          <p:nvPr/>
        </p:nvGrpSpPr>
        <p:grpSpPr>
          <a:xfrm>
            <a:off x="65832" y="1687372"/>
            <a:ext cx="12060333" cy="2010056"/>
            <a:chOff x="65832" y="1687372"/>
            <a:chExt cx="12060333" cy="20100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90902B-10E6-468A-8CBD-FD389135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2" y="1687372"/>
              <a:ext cx="12060333" cy="2010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7BAE80-0DA6-4D73-AC77-871C9A7A15BF}"/>
                </a:ext>
              </a:extLst>
            </p:cNvPr>
            <p:cNvSpPr/>
            <p:nvPr/>
          </p:nvSpPr>
          <p:spPr>
            <a:xfrm>
              <a:off x="406401" y="3124200"/>
              <a:ext cx="2040466" cy="174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5087D6E-F6BA-4C42-8272-A2B6CD551194}"/>
              </a:ext>
            </a:extLst>
          </p:cNvPr>
          <p:cNvGrpSpPr/>
          <p:nvPr/>
        </p:nvGrpSpPr>
        <p:grpSpPr>
          <a:xfrm>
            <a:off x="770782" y="3869185"/>
            <a:ext cx="10650436" cy="1666542"/>
            <a:chOff x="770782" y="3869185"/>
            <a:chExt cx="10650436" cy="166654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E3A60A-A969-4501-B9B1-E26870753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93"/>
            <a:stretch/>
          </p:blipFill>
          <p:spPr>
            <a:xfrm>
              <a:off x="770782" y="3869185"/>
              <a:ext cx="10650436" cy="16665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99359A-6308-49D4-8229-4F379B74AAE3}"/>
                </a:ext>
              </a:extLst>
            </p:cNvPr>
            <p:cNvSpPr/>
            <p:nvPr/>
          </p:nvSpPr>
          <p:spPr>
            <a:xfrm>
              <a:off x="872068" y="4580468"/>
              <a:ext cx="4317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283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A830868B-A8D9-41AE-8582-0E084D4CD5D0}"/>
              </a:ext>
            </a:extLst>
          </p:cNvPr>
          <p:cNvGrpSpPr/>
          <p:nvPr/>
        </p:nvGrpSpPr>
        <p:grpSpPr>
          <a:xfrm>
            <a:off x="1671020" y="2709762"/>
            <a:ext cx="8849960" cy="1438476"/>
            <a:chOff x="1671020" y="2709762"/>
            <a:chExt cx="8849960" cy="143847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1CA3905-DE1E-4706-90B7-79D9D5D3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020" y="2709762"/>
              <a:ext cx="8849960" cy="14384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AC4B60-D1B7-4E5F-9BAF-17B8A9E6F57A}"/>
                </a:ext>
              </a:extLst>
            </p:cNvPr>
            <p:cNvSpPr/>
            <p:nvPr/>
          </p:nvSpPr>
          <p:spPr>
            <a:xfrm>
              <a:off x="1862668" y="3285067"/>
              <a:ext cx="3869265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48350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Segoe UI Light</vt:lpstr>
      <vt:lpstr>Thème Office</vt:lpstr>
      <vt:lpstr>Bitmap Image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8</cp:revision>
  <dcterms:created xsi:type="dcterms:W3CDTF">2022-10-13T08:44:19Z</dcterms:created>
  <dcterms:modified xsi:type="dcterms:W3CDTF">2022-10-13T11:01:40Z</dcterms:modified>
</cp:coreProperties>
</file>